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1536" y="-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EB43-649C-4972-B93B-C04C36ED4D58}" type="datetimeFigureOut">
              <a:rPr lang="es-AR" smtClean="0"/>
              <a:t>23/5/2021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6202-96B7-4AC8-A1B7-C0F965715B2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126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EB43-649C-4972-B93B-C04C36ED4D58}" type="datetimeFigureOut">
              <a:rPr lang="es-AR" smtClean="0"/>
              <a:t>23/5/2021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6202-96B7-4AC8-A1B7-C0F965715B2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587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EB43-649C-4972-B93B-C04C36ED4D58}" type="datetimeFigureOut">
              <a:rPr lang="es-AR" smtClean="0"/>
              <a:t>23/5/2021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6202-96B7-4AC8-A1B7-C0F965715B2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748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EB43-649C-4972-B93B-C04C36ED4D58}" type="datetimeFigureOut">
              <a:rPr lang="es-AR" smtClean="0"/>
              <a:t>23/5/2021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6202-96B7-4AC8-A1B7-C0F965715B2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844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EB43-649C-4972-B93B-C04C36ED4D58}" type="datetimeFigureOut">
              <a:rPr lang="es-AR" smtClean="0"/>
              <a:t>23/5/2021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6202-96B7-4AC8-A1B7-C0F965715B2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118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EB43-649C-4972-B93B-C04C36ED4D58}" type="datetimeFigureOut">
              <a:rPr lang="es-AR" smtClean="0"/>
              <a:t>23/5/2021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6202-96B7-4AC8-A1B7-C0F965715B2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1568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EB43-649C-4972-B93B-C04C36ED4D58}" type="datetimeFigureOut">
              <a:rPr lang="es-AR" smtClean="0"/>
              <a:t>23/5/2021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6202-96B7-4AC8-A1B7-C0F965715B2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661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EB43-649C-4972-B93B-C04C36ED4D58}" type="datetimeFigureOut">
              <a:rPr lang="es-AR" smtClean="0"/>
              <a:t>23/5/2021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6202-96B7-4AC8-A1B7-C0F965715B2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2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EB43-649C-4972-B93B-C04C36ED4D58}" type="datetimeFigureOut">
              <a:rPr lang="es-AR" smtClean="0"/>
              <a:t>23/5/2021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6202-96B7-4AC8-A1B7-C0F965715B2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3439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EB43-649C-4972-B93B-C04C36ED4D58}" type="datetimeFigureOut">
              <a:rPr lang="es-AR" smtClean="0"/>
              <a:t>23/5/2021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6202-96B7-4AC8-A1B7-C0F965715B2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511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EB43-649C-4972-B93B-C04C36ED4D58}" type="datetimeFigureOut">
              <a:rPr lang="es-AR" smtClean="0"/>
              <a:t>23/5/2021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6202-96B7-4AC8-A1B7-C0F965715B2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501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8EB43-649C-4972-B93B-C04C36ED4D58}" type="datetimeFigureOut">
              <a:rPr lang="es-AR" smtClean="0"/>
              <a:t>23/5/2021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A6202-96B7-4AC8-A1B7-C0F965715B2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276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36E6804-0CB0-4124-A095-D6CA3CE5ACF6}"/>
              </a:ext>
            </a:extLst>
          </p:cNvPr>
          <p:cNvSpPr/>
          <p:nvPr/>
        </p:nvSpPr>
        <p:spPr>
          <a:xfrm>
            <a:off x="-5349570" y="-8152301"/>
            <a:ext cx="11676184" cy="7455876"/>
          </a:xfrm>
          <a:prstGeom prst="rect">
            <a:avLst/>
          </a:prstGeom>
          <a:solidFill>
            <a:schemeClr val="tx1"/>
          </a:solidFill>
          <a:ln w="1270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30DBA0A-0839-4ED0-A79E-FFA8E0B8A007}"/>
              </a:ext>
            </a:extLst>
          </p:cNvPr>
          <p:cNvSpPr/>
          <p:nvPr/>
        </p:nvSpPr>
        <p:spPr>
          <a:xfrm>
            <a:off x="-2946339" y="-2109970"/>
            <a:ext cx="11676184" cy="7455876"/>
          </a:xfrm>
          <a:prstGeom prst="rect">
            <a:avLst/>
          </a:prstGeom>
          <a:solidFill>
            <a:schemeClr val="tx1"/>
          </a:solidFill>
          <a:ln w="1270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23F0F2A-AA30-46C7-BDD1-3821D1FB11A8}"/>
              </a:ext>
            </a:extLst>
          </p:cNvPr>
          <p:cNvSpPr/>
          <p:nvPr/>
        </p:nvSpPr>
        <p:spPr>
          <a:xfrm>
            <a:off x="-543108" y="3932361"/>
            <a:ext cx="11676184" cy="7455876"/>
          </a:xfrm>
          <a:prstGeom prst="rect">
            <a:avLst/>
          </a:prstGeom>
          <a:solidFill>
            <a:schemeClr val="tx1"/>
          </a:solidFill>
          <a:ln w="1270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FADA813-1960-45CF-84DD-7DC8F12D525A}"/>
              </a:ext>
            </a:extLst>
          </p:cNvPr>
          <p:cNvSpPr/>
          <p:nvPr/>
        </p:nvSpPr>
        <p:spPr>
          <a:xfrm>
            <a:off x="1731169" y="9974692"/>
            <a:ext cx="11676184" cy="7455876"/>
          </a:xfrm>
          <a:prstGeom prst="rect">
            <a:avLst/>
          </a:prstGeom>
          <a:solidFill>
            <a:schemeClr val="tx1"/>
          </a:solidFill>
          <a:ln w="1270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41D813EA-B722-40EC-877D-EA5F76066978}"/>
              </a:ext>
            </a:extLst>
          </p:cNvPr>
          <p:cNvCxnSpPr>
            <a:cxnSpLocks/>
          </p:cNvCxnSpPr>
          <p:nvPr/>
        </p:nvCxnSpPr>
        <p:spPr>
          <a:xfrm>
            <a:off x="-5349570" y="1617969"/>
            <a:ext cx="4806462" cy="14918531"/>
          </a:xfrm>
          <a:prstGeom prst="straightConnector1">
            <a:avLst/>
          </a:prstGeom>
          <a:ln w="127000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2B49DA4-8B8E-4088-8157-855AAD0BDC26}"/>
              </a:ext>
            </a:extLst>
          </p:cNvPr>
          <p:cNvSpPr txBox="1"/>
          <p:nvPr/>
        </p:nvSpPr>
        <p:spPr>
          <a:xfrm>
            <a:off x="-293725" y="-6253163"/>
            <a:ext cx="20248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3800" dirty="0">
                <a:solidFill>
                  <a:schemeClr val="bg1"/>
                </a:solidFill>
              </a:rPr>
              <a:t>+</a:t>
            </a:r>
            <a:endParaRPr lang="es-AR" sz="59500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17E20FB-5962-4352-8A66-9BA1F5233166}"/>
              </a:ext>
            </a:extLst>
          </p:cNvPr>
          <p:cNvSpPr txBox="1"/>
          <p:nvPr/>
        </p:nvSpPr>
        <p:spPr>
          <a:xfrm>
            <a:off x="418184" y="5376171"/>
            <a:ext cx="93550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Which circle has the most points?</a:t>
            </a:r>
            <a:endParaRPr lang="es-AR" sz="41300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DBDF989-78E7-417A-9F19-91D1BDEC3CAC}"/>
              </a:ext>
            </a:extLst>
          </p:cNvPr>
          <p:cNvSpPr txBox="1"/>
          <p:nvPr/>
        </p:nvSpPr>
        <p:spPr>
          <a:xfrm>
            <a:off x="2891753" y="11554775"/>
            <a:ext cx="93550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How confident are you?</a:t>
            </a:r>
            <a:endParaRPr lang="es-AR" sz="41300" dirty="0">
              <a:solidFill>
                <a:schemeClr val="bg1"/>
              </a:solidFill>
            </a:endParaRPr>
          </a:p>
          <a:p>
            <a:pPr algn="ctr"/>
            <a:r>
              <a:rPr lang="es-AR" sz="9600" dirty="0">
                <a:solidFill>
                  <a:schemeClr val="bg1"/>
                </a:solidFill>
              </a:rPr>
              <a:t>1 2 3 4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9" name="Diagrama de flujo: conector 18">
            <a:extLst>
              <a:ext uri="{FF2B5EF4-FFF2-40B4-BE49-F238E27FC236}">
                <a16:creationId xmlns:a16="http://schemas.microsoft.com/office/drawing/2014/main" id="{C1E91069-C3F0-46F2-B36D-93018C13BCE8}"/>
              </a:ext>
            </a:extLst>
          </p:cNvPr>
          <p:cNvSpPr/>
          <p:nvPr/>
        </p:nvSpPr>
        <p:spPr>
          <a:xfrm>
            <a:off x="3644503" y="-236337"/>
            <a:ext cx="3453362" cy="3077253"/>
          </a:xfrm>
          <a:prstGeom prst="flowChartConnector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id="{24E77C0C-BC7B-43BD-AEA7-498B22A63CC6}"/>
              </a:ext>
            </a:extLst>
          </p:cNvPr>
          <p:cNvSpPr/>
          <p:nvPr/>
        </p:nvSpPr>
        <p:spPr>
          <a:xfrm>
            <a:off x="-1440839" y="-244505"/>
            <a:ext cx="3453362" cy="3077253"/>
          </a:xfrm>
          <a:prstGeom prst="flowChartConnector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Diagrama de flujo: conector 22">
            <a:extLst>
              <a:ext uri="{FF2B5EF4-FFF2-40B4-BE49-F238E27FC236}">
                <a16:creationId xmlns:a16="http://schemas.microsoft.com/office/drawing/2014/main" id="{AEF5F773-EE96-4E68-9D35-017EAA31A319}"/>
              </a:ext>
            </a:extLst>
          </p:cNvPr>
          <p:cNvSpPr/>
          <p:nvPr/>
        </p:nvSpPr>
        <p:spPr>
          <a:xfrm>
            <a:off x="-533738" y="556836"/>
            <a:ext cx="152400" cy="152400"/>
          </a:xfrm>
          <a:prstGeom prst="flowChartConnector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Diagrama de flujo: conector 23">
            <a:extLst>
              <a:ext uri="{FF2B5EF4-FFF2-40B4-BE49-F238E27FC236}">
                <a16:creationId xmlns:a16="http://schemas.microsoft.com/office/drawing/2014/main" id="{1460BD10-378C-44A7-A48A-81BAB82998C8}"/>
              </a:ext>
            </a:extLst>
          </p:cNvPr>
          <p:cNvSpPr/>
          <p:nvPr/>
        </p:nvSpPr>
        <p:spPr>
          <a:xfrm>
            <a:off x="114481" y="850399"/>
            <a:ext cx="152400" cy="152400"/>
          </a:xfrm>
          <a:prstGeom prst="flowChartConnector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Diagrama de flujo: conector 24">
            <a:extLst>
              <a:ext uri="{FF2B5EF4-FFF2-40B4-BE49-F238E27FC236}">
                <a16:creationId xmlns:a16="http://schemas.microsoft.com/office/drawing/2014/main" id="{ED1752F3-3B23-4E97-89E8-07DA40A8F5FD}"/>
              </a:ext>
            </a:extLst>
          </p:cNvPr>
          <p:cNvSpPr/>
          <p:nvPr/>
        </p:nvSpPr>
        <p:spPr>
          <a:xfrm>
            <a:off x="1006671" y="967283"/>
            <a:ext cx="152400" cy="152400"/>
          </a:xfrm>
          <a:prstGeom prst="flowChartConnector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Diagrama de flujo: conector 25">
            <a:extLst>
              <a:ext uri="{FF2B5EF4-FFF2-40B4-BE49-F238E27FC236}">
                <a16:creationId xmlns:a16="http://schemas.microsoft.com/office/drawing/2014/main" id="{1A2BC8A7-C623-4010-A7C0-A59E1A42A1C5}"/>
              </a:ext>
            </a:extLst>
          </p:cNvPr>
          <p:cNvSpPr/>
          <p:nvPr/>
        </p:nvSpPr>
        <p:spPr>
          <a:xfrm>
            <a:off x="418184" y="633036"/>
            <a:ext cx="152400" cy="152400"/>
          </a:xfrm>
          <a:prstGeom prst="flowChartConnector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Diagrama de flujo: conector 26">
            <a:extLst>
              <a:ext uri="{FF2B5EF4-FFF2-40B4-BE49-F238E27FC236}">
                <a16:creationId xmlns:a16="http://schemas.microsoft.com/office/drawing/2014/main" id="{C88376DC-B1B4-4828-8987-2B273AE56B33}"/>
              </a:ext>
            </a:extLst>
          </p:cNvPr>
          <p:cNvSpPr/>
          <p:nvPr/>
        </p:nvSpPr>
        <p:spPr>
          <a:xfrm>
            <a:off x="-518003" y="1586777"/>
            <a:ext cx="152400" cy="152400"/>
          </a:xfrm>
          <a:prstGeom prst="flowChartConnector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C8ADDAA7-C8D9-4A0B-B8C0-457A519DC7AC}"/>
              </a:ext>
            </a:extLst>
          </p:cNvPr>
          <p:cNvSpPr/>
          <p:nvPr/>
        </p:nvSpPr>
        <p:spPr>
          <a:xfrm>
            <a:off x="-99713" y="1434377"/>
            <a:ext cx="152400" cy="152400"/>
          </a:xfrm>
          <a:prstGeom prst="flowChartConnector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Diagrama de flujo: conector 28">
            <a:extLst>
              <a:ext uri="{FF2B5EF4-FFF2-40B4-BE49-F238E27FC236}">
                <a16:creationId xmlns:a16="http://schemas.microsoft.com/office/drawing/2014/main" id="{831C8E7E-F527-43B2-A7E4-F89A1B2A3B20}"/>
              </a:ext>
            </a:extLst>
          </p:cNvPr>
          <p:cNvSpPr/>
          <p:nvPr/>
        </p:nvSpPr>
        <p:spPr>
          <a:xfrm>
            <a:off x="-49118" y="188406"/>
            <a:ext cx="152400" cy="152400"/>
          </a:xfrm>
          <a:prstGeom prst="flowChartConnector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Diagrama de flujo: conector 29">
            <a:extLst>
              <a:ext uri="{FF2B5EF4-FFF2-40B4-BE49-F238E27FC236}">
                <a16:creationId xmlns:a16="http://schemas.microsoft.com/office/drawing/2014/main" id="{D712C235-6B33-4FB5-A359-875980EA7653}"/>
              </a:ext>
            </a:extLst>
          </p:cNvPr>
          <p:cNvSpPr/>
          <p:nvPr/>
        </p:nvSpPr>
        <p:spPr>
          <a:xfrm>
            <a:off x="-108199" y="1959448"/>
            <a:ext cx="152400" cy="152400"/>
          </a:xfrm>
          <a:prstGeom prst="flowChartConnector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Diagrama de flujo: conector 30">
            <a:extLst>
              <a:ext uri="{FF2B5EF4-FFF2-40B4-BE49-F238E27FC236}">
                <a16:creationId xmlns:a16="http://schemas.microsoft.com/office/drawing/2014/main" id="{43CFC205-CA66-47AD-8BA4-31D0E80F00D5}"/>
              </a:ext>
            </a:extLst>
          </p:cNvPr>
          <p:cNvSpPr/>
          <p:nvPr/>
        </p:nvSpPr>
        <p:spPr>
          <a:xfrm>
            <a:off x="685462" y="1776036"/>
            <a:ext cx="152400" cy="152400"/>
          </a:xfrm>
          <a:prstGeom prst="flowChartConnector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Diagrama de flujo: conector 31">
            <a:extLst>
              <a:ext uri="{FF2B5EF4-FFF2-40B4-BE49-F238E27FC236}">
                <a16:creationId xmlns:a16="http://schemas.microsoft.com/office/drawing/2014/main" id="{CA6C7B18-5160-4D98-9537-99B546009EB5}"/>
              </a:ext>
            </a:extLst>
          </p:cNvPr>
          <p:cNvSpPr/>
          <p:nvPr/>
        </p:nvSpPr>
        <p:spPr>
          <a:xfrm>
            <a:off x="609262" y="1195852"/>
            <a:ext cx="152400" cy="152400"/>
          </a:xfrm>
          <a:prstGeom prst="flowChartConnector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Diagrama de flujo: conector 32">
            <a:extLst>
              <a:ext uri="{FF2B5EF4-FFF2-40B4-BE49-F238E27FC236}">
                <a16:creationId xmlns:a16="http://schemas.microsoft.com/office/drawing/2014/main" id="{A3AAD4D2-C1C8-4726-AC40-A76B78D678E4}"/>
              </a:ext>
            </a:extLst>
          </p:cNvPr>
          <p:cNvSpPr/>
          <p:nvPr/>
        </p:nvSpPr>
        <p:spPr>
          <a:xfrm>
            <a:off x="990262" y="2080836"/>
            <a:ext cx="152400" cy="152400"/>
          </a:xfrm>
          <a:prstGeom prst="flowChartConnector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Diagrama de flujo: conector 33">
            <a:extLst>
              <a:ext uri="{FF2B5EF4-FFF2-40B4-BE49-F238E27FC236}">
                <a16:creationId xmlns:a16="http://schemas.microsoft.com/office/drawing/2014/main" id="{FEB9151D-F7A8-43A7-BFEE-D824774D4D40}"/>
              </a:ext>
            </a:extLst>
          </p:cNvPr>
          <p:cNvSpPr/>
          <p:nvPr/>
        </p:nvSpPr>
        <p:spPr>
          <a:xfrm>
            <a:off x="-829287" y="1141721"/>
            <a:ext cx="152400" cy="152400"/>
          </a:xfrm>
          <a:prstGeom prst="flowChartConnector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Diagrama de flujo: conector 34">
            <a:extLst>
              <a:ext uri="{FF2B5EF4-FFF2-40B4-BE49-F238E27FC236}">
                <a16:creationId xmlns:a16="http://schemas.microsoft.com/office/drawing/2014/main" id="{E262BEE6-8D13-4C90-8D68-DED88FF874FA}"/>
              </a:ext>
            </a:extLst>
          </p:cNvPr>
          <p:cNvSpPr/>
          <p:nvPr/>
        </p:nvSpPr>
        <p:spPr>
          <a:xfrm>
            <a:off x="-228938" y="861636"/>
            <a:ext cx="152400" cy="152400"/>
          </a:xfrm>
          <a:prstGeom prst="flowChartConnector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Diagrama de flujo: conector 35">
            <a:extLst>
              <a:ext uri="{FF2B5EF4-FFF2-40B4-BE49-F238E27FC236}">
                <a16:creationId xmlns:a16="http://schemas.microsoft.com/office/drawing/2014/main" id="{293F4C5F-733D-49C6-8F4D-5296A50C2816}"/>
              </a:ext>
            </a:extLst>
          </p:cNvPr>
          <p:cNvSpPr/>
          <p:nvPr/>
        </p:nvSpPr>
        <p:spPr>
          <a:xfrm>
            <a:off x="-1163334" y="1043483"/>
            <a:ext cx="152400" cy="152400"/>
          </a:xfrm>
          <a:prstGeom prst="flowChartConnector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Diagrama de flujo: conector 36">
            <a:extLst>
              <a:ext uri="{FF2B5EF4-FFF2-40B4-BE49-F238E27FC236}">
                <a16:creationId xmlns:a16="http://schemas.microsoft.com/office/drawing/2014/main" id="{8CB42C3D-DD70-4667-8765-F16E64222A48}"/>
              </a:ext>
            </a:extLst>
          </p:cNvPr>
          <p:cNvSpPr/>
          <p:nvPr/>
        </p:nvSpPr>
        <p:spPr>
          <a:xfrm>
            <a:off x="266881" y="1820573"/>
            <a:ext cx="152400" cy="152400"/>
          </a:xfrm>
          <a:prstGeom prst="flowChartConnector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8" name="Diagrama de flujo: conector 37">
            <a:extLst>
              <a:ext uri="{FF2B5EF4-FFF2-40B4-BE49-F238E27FC236}">
                <a16:creationId xmlns:a16="http://schemas.microsoft.com/office/drawing/2014/main" id="{0C8A46FC-4144-4EA5-9B40-9E55FC7F246C}"/>
              </a:ext>
            </a:extLst>
          </p:cNvPr>
          <p:cNvSpPr/>
          <p:nvPr/>
        </p:nvSpPr>
        <p:spPr>
          <a:xfrm>
            <a:off x="228262" y="1318836"/>
            <a:ext cx="152400" cy="152400"/>
          </a:xfrm>
          <a:prstGeom prst="flowChartConnector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Diagrama de flujo: conector 38">
            <a:extLst>
              <a:ext uri="{FF2B5EF4-FFF2-40B4-BE49-F238E27FC236}">
                <a16:creationId xmlns:a16="http://schemas.microsoft.com/office/drawing/2014/main" id="{F3C69348-B529-40C7-8D5C-BB7608951E81}"/>
              </a:ext>
            </a:extLst>
          </p:cNvPr>
          <p:cNvSpPr/>
          <p:nvPr/>
        </p:nvSpPr>
        <p:spPr>
          <a:xfrm>
            <a:off x="1165072" y="1529097"/>
            <a:ext cx="152400" cy="152400"/>
          </a:xfrm>
          <a:prstGeom prst="flowChartConnector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0" name="Diagrama de flujo: conector 39">
            <a:extLst>
              <a:ext uri="{FF2B5EF4-FFF2-40B4-BE49-F238E27FC236}">
                <a16:creationId xmlns:a16="http://schemas.microsoft.com/office/drawing/2014/main" id="{211FD812-E3FD-4455-B301-34D949D266F8}"/>
              </a:ext>
            </a:extLst>
          </p:cNvPr>
          <p:cNvSpPr/>
          <p:nvPr/>
        </p:nvSpPr>
        <p:spPr>
          <a:xfrm>
            <a:off x="4174620" y="709236"/>
            <a:ext cx="152400" cy="152400"/>
          </a:xfrm>
          <a:prstGeom prst="flowChartConnector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" name="Diagrama de flujo: conector 40">
            <a:extLst>
              <a:ext uri="{FF2B5EF4-FFF2-40B4-BE49-F238E27FC236}">
                <a16:creationId xmlns:a16="http://schemas.microsoft.com/office/drawing/2014/main" id="{A2326277-AC94-45D9-8CC4-B4E1EBC6D1B8}"/>
              </a:ext>
            </a:extLst>
          </p:cNvPr>
          <p:cNvSpPr/>
          <p:nvPr/>
        </p:nvSpPr>
        <p:spPr>
          <a:xfrm>
            <a:off x="4822839" y="1002799"/>
            <a:ext cx="152400" cy="152400"/>
          </a:xfrm>
          <a:prstGeom prst="flowChartConnector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2" name="Diagrama de flujo: conector 41">
            <a:extLst>
              <a:ext uri="{FF2B5EF4-FFF2-40B4-BE49-F238E27FC236}">
                <a16:creationId xmlns:a16="http://schemas.microsoft.com/office/drawing/2014/main" id="{A8A67B68-3D60-4305-BDD3-F311A8F6F06E}"/>
              </a:ext>
            </a:extLst>
          </p:cNvPr>
          <p:cNvSpPr/>
          <p:nvPr/>
        </p:nvSpPr>
        <p:spPr>
          <a:xfrm>
            <a:off x="5393820" y="1928436"/>
            <a:ext cx="152400" cy="152400"/>
          </a:xfrm>
          <a:prstGeom prst="flowChartConnector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Diagrama de flujo: conector 42">
            <a:extLst>
              <a:ext uri="{FF2B5EF4-FFF2-40B4-BE49-F238E27FC236}">
                <a16:creationId xmlns:a16="http://schemas.microsoft.com/office/drawing/2014/main" id="{D98F533D-D4C6-415E-B75A-2AEBCF200ED2}"/>
              </a:ext>
            </a:extLst>
          </p:cNvPr>
          <p:cNvSpPr/>
          <p:nvPr/>
        </p:nvSpPr>
        <p:spPr>
          <a:xfrm>
            <a:off x="4479420" y="1014036"/>
            <a:ext cx="152400" cy="152400"/>
          </a:xfrm>
          <a:prstGeom prst="flowChartConnector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Diagrama de flujo: conector 43">
            <a:extLst>
              <a:ext uri="{FF2B5EF4-FFF2-40B4-BE49-F238E27FC236}">
                <a16:creationId xmlns:a16="http://schemas.microsoft.com/office/drawing/2014/main" id="{B011FB5F-2A37-4BD5-BA3C-3625F13EAA9E}"/>
              </a:ext>
            </a:extLst>
          </p:cNvPr>
          <p:cNvSpPr/>
          <p:nvPr/>
        </p:nvSpPr>
        <p:spPr>
          <a:xfrm>
            <a:off x="4936620" y="1471236"/>
            <a:ext cx="152400" cy="152400"/>
          </a:xfrm>
          <a:prstGeom prst="flowChartConnector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5" name="Diagrama de flujo: conector 44">
            <a:extLst>
              <a:ext uri="{FF2B5EF4-FFF2-40B4-BE49-F238E27FC236}">
                <a16:creationId xmlns:a16="http://schemas.microsoft.com/office/drawing/2014/main" id="{EBC42FEC-E6A3-4675-8FF9-EC6E572BD211}"/>
              </a:ext>
            </a:extLst>
          </p:cNvPr>
          <p:cNvSpPr/>
          <p:nvPr/>
        </p:nvSpPr>
        <p:spPr>
          <a:xfrm>
            <a:off x="5706642" y="171829"/>
            <a:ext cx="152400" cy="152400"/>
          </a:xfrm>
          <a:prstGeom prst="flowChartConnector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6" name="Diagrama de flujo: conector 45">
            <a:extLst>
              <a:ext uri="{FF2B5EF4-FFF2-40B4-BE49-F238E27FC236}">
                <a16:creationId xmlns:a16="http://schemas.microsoft.com/office/drawing/2014/main" id="{AB1E421F-905C-47BD-9FDD-B38901DEAA8A}"/>
              </a:ext>
            </a:extLst>
          </p:cNvPr>
          <p:cNvSpPr/>
          <p:nvPr/>
        </p:nvSpPr>
        <p:spPr>
          <a:xfrm>
            <a:off x="6354861" y="465392"/>
            <a:ext cx="152400" cy="152400"/>
          </a:xfrm>
          <a:prstGeom prst="flowChartConnector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7" name="Diagrama de flujo: conector 46">
            <a:extLst>
              <a:ext uri="{FF2B5EF4-FFF2-40B4-BE49-F238E27FC236}">
                <a16:creationId xmlns:a16="http://schemas.microsoft.com/office/drawing/2014/main" id="{A946219B-BF23-408C-8910-51A5FA4B8464}"/>
              </a:ext>
            </a:extLst>
          </p:cNvPr>
          <p:cNvSpPr/>
          <p:nvPr/>
        </p:nvSpPr>
        <p:spPr>
          <a:xfrm>
            <a:off x="6011442" y="476629"/>
            <a:ext cx="152400" cy="152400"/>
          </a:xfrm>
          <a:prstGeom prst="flowChartConnector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8" name="Diagrama de flujo: conector 47">
            <a:extLst>
              <a:ext uri="{FF2B5EF4-FFF2-40B4-BE49-F238E27FC236}">
                <a16:creationId xmlns:a16="http://schemas.microsoft.com/office/drawing/2014/main" id="{6B585E83-2F40-43DE-A6C6-5C0DBD9BD2DE}"/>
              </a:ext>
            </a:extLst>
          </p:cNvPr>
          <p:cNvSpPr/>
          <p:nvPr/>
        </p:nvSpPr>
        <p:spPr>
          <a:xfrm>
            <a:off x="5859042" y="901743"/>
            <a:ext cx="152400" cy="152400"/>
          </a:xfrm>
          <a:prstGeom prst="flowChartConnector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Diagrama de flujo: conector 48">
            <a:extLst>
              <a:ext uri="{FF2B5EF4-FFF2-40B4-BE49-F238E27FC236}">
                <a16:creationId xmlns:a16="http://schemas.microsoft.com/office/drawing/2014/main" id="{3D3342B5-7559-48FD-ACBA-91C60C7D5BE6}"/>
              </a:ext>
            </a:extLst>
          </p:cNvPr>
          <p:cNvSpPr/>
          <p:nvPr/>
        </p:nvSpPr>
        <p:spPr>
          <a:xfrm>
            <a:off x="6507261" y="1195306"/>
            <a:ext cx="152400" cy="152400"/>
          </a:xfrm>
          <a:prstGeom prst="flowChartConnector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0" name="Diagrama de flujo: conector 49">
            <a:extLst>
              <a:ext uri="{FF2B5EF4-FFF2-40B4-BE49-F238E27FC236}">
                <a16:creationId xmlns:a16="http://schemas.microsoft.com/office/drawing/2014/main" id="{3C80CAA0-0B0A-415C-ACAA-ED255D5DDA10}"/>
              </a:ext>
            </a:extLst>
          </p:cNvPr>
          <p:cNvSpPr/>
          <p:nvPr/>
        </p:nvSpPr>
        <p:spPr>
          <a:xfrm>
            <a:off x="6163842" y="1206543"/>
            <a:ext cx="152400" cy="152400"/>
          </a:xfrm>
          <a:prstGeom prst="flowChartConnector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1" name="Diagrama de flujo: conector 50">
            <a:extLst>
              <a:ext uri="{FF2B5EF4-FFF2-40B4-BE49-F238E27FC236}">
                <a16:creationId xmlns:a16="http://schemas.microsoft.com/office/drawing/2014/main" id="{1F592A10-7978-49E6-A456-7F06E4D130A5}"/>
              </a:ext>
            </a:extLst>
          </p:cNvPr>
          <p:cNvSpPr/>
          <p:nvPr/>
        </p:nvSpPr>
        <p:spPr>
          <a:xfrm>
            <a:off x="4968709" y="268082"/>
            <a:ext cx="152400" cy="152400"/>
          </a:xfrm>
          <a:prstGeom prst="flowChartConnector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2" name="Diagrama de flujo: conector 51">
            <a:extLst>
              <a:ext uri="{FF2B5EF4-FFF2-40B4-BE49-F238E27FC236}">
                <a16:creationId xmlns:a16="http://schemas.microsoft.com/office/drawing/2014/main" id="{D52A3BDE-1051-442D-BF98-E9851CF222C2}"/>
              </a:ext>
            </a:extLst>
          </p:cNvPr>
          <p:cNvSpPr/>
          <p:nvPr/>
        </p:nvSpPr>
        <p:spPr>
          <a:xfrm>
            <a:off x="5616928" y="561645"/>
            <a:ext cx="152400" cy="152400"/>
          </a:xfrm>
          <a:prstGeom prst="flowChartConnector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3" name="Diagrama de flujo: conector 52">
            <a:extLst>
              <a:ext uri="{FF2B5EF4-FFF2-40B4-BE49-F238E27FC236}">
                <a16:creationId xmlns:a16="http://schemas.microsoft.com/office/drawing/2014/main" id="{75A10A8C-6FB2-44F9-BB8F-8F98F443C7F9}"/>
              </a:ext>
            </a:extLst>
          </p:cNvPr>
          <p:cNvSpPr/>
          <p:nvPr/>
        </p:nvSpPr>
        <p:spPr>
          <a:xfrm>
            <a:off x="5273509" y="572882"/>
            <a:ext cx="152400" cy="152400"/>
          </a:xfrm>
          <a:prstGeom prst="flowChartConnector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4" name="Diagrama de flujo: conector 53">
            <a:extLst>
              <a:ext uri="{FF2B5EF4-FFF2-40B4-BE49-F238E27FC236}">
                <a16:creationId xmlns:a16="http://schemas.microsoft.com/office/drawing/2014/main" id="{8B750C90-12F9-4DB6-B7C6-876105E57800}"/>
              </a:ext>
            </a:extLst>
          </p:cNvPr>
          <p:cNvSpPr/>
          <p:nvPr/>
        </p:nvSpPr>
        <p:spPr>
          <a:xfrm>
            <a:off x="4206710" y="1880314"/>
            <a:ext cx="152400" cy="152400"/>
          </a:xfrm>
          <a:prstGeom prst="flowChartConnector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5" name="Diagrama de flujo: conector 54">
            <a:extLst>
              <a:ext uri="{FF2B5EF4-FFF2-40B4-BE49-F238E27FC236}">
                <a16:creationId xmlns:a16="http://schemas.microsoft.com/office/drawing/2014/main" id="{E2A319C8-6864-44B1-A394-EC84BB42F31E}"/>
              </a:ext>
            </a:extLst>
          </p:cNvPr>
          <p:cNvSpPr/>
          <p:nvPr/>
        </p:nvSpPr>
        <p:spPr>
          <a:xfrm>
            <a:off x="4854929" y="2173877"/>
            <a:ext cx="152400" cy="152400"/>
          </a:xfrm>
          <a:prstGeom prst="flowChartConnector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6" name="Diagrama de flujo: conector 55">
            <a:extLst>
              <a:ext uri="{FF2B5EF4-FFF2-40B4-BE49-F238E27FC236}">
                <a16:creationId xmlns:a16="http://schemas.microsoft.com/office/drawing/2014/main" id="{1AD1D457-1304-4148-A07A-D655848C509C}"/>
              </a:ext>
            </a:extLst>
          </p:cNvPr>
          <p:cNvSpPr/>
          <p:nvPr/>
        </p:nvSpPr>
        <p:spPr>
          <a:xfrm>
            <a:off x="4511510" y="2185114"/>
            <a:ext cx="152400" cy="152400"/>
          </a:xfrm>
          <a:prstGeom prst="flowChartConnector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Diagrama de flujo: conector 56">
            <a:extLst>
              <a:ext uri="{FF2B5EF4-FFF2-40B4-BE49-F238E27FC236}">
                <a16:creationId xmlns:a16="http://schemas.microsoft.com/office/drawing/2014/main" id="{191393C5-3555-420D-B2A3-713D2131F45F}"/>
              </a:ext>
            </a:extLst>
          </p:cNvPr>
          <p:cNvSpPr/>
          <p:nvPr/>
        </p:nvSpPr>
        <p:spPr>
          <a:xfrm>
            <a:off x="6268113" y="2080836"/>
            <a:ext cx="152400" cy="152400"/>
          </a:xfrm>
          <a:prstGeom prst="flowChartConnector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D5D7F936-F997-4461-AA10-41F8DE3BFEEC}"/>
              </a:ext>
            </a:extLst>
          </p:cNvPr>
          <p:cNvSpPr txBox="1"/>
          <p:nvPr/>
        </p:nvSpPr>
        <p:spPr>
          <a:xfrm>
            <a:off x="2361684" y="139015"/>
            <a:ext cx="20248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3800" dirty="0">
                <a:solidFill>
                  <a:schemeClr val="bg1"/>
                </a:solidFill>
              </a:rPr>
              <a:t>+</a:t>
            </a:r>
            <a:endParaRPr lang="es-AR" sz="59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846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D04CCFC1-2475-4528-9893-158BFD973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15005" cy="3415005"/>
          </a:xfrm>
          <a:prstGeom prst="rect">
            <a:avLst/>
          </a:prstGeom>
        </p:spPr>
      </p:pic>
      <p:pic>
        <p:nvPicPr>
          <p:cNvPr id="7" name="Imagen 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6322324F-0047-47C8-A6FB-775B71FE7D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30" y="4488553"/>
            <a:ext cx="3102675" cy="2788255"/>
          </a:xfrm>
          <a:prstGeom prst="rect">
            <a:avLst/>
          </a:prstGeom>
        </p:spPr>
      </p:pic>
      <p:pic>
        <p:nvPicPr>
          <p:cNvPr id="9" name="Imagen 8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8C968F78-EC78-4A79-9F28-404B143E2E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874" y="3094425"/>
            <a:ext cx="3102675" cy="2788255"/>
          </a:xfrm>
          <a:prstGeom prst="rect">
            <a:avLst/>
          </a:prstGeom>
        </p:spPr>
      </p:pic>
      <p:pic>
        <p:nvPicPr>
          <p:cNvPr id="11" name="Imagen 10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6B777D67-080A-4AF5-BBBD-9ACD8CE11C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837" y="6041916"/>
            <a:ext cx="3102675" cy="2788255"/>
          </a:xfrm>
          <a:prstGeom prst="rect">
            <a:avLst/>
          </a:prstGeom>
        </p:spPr>
      </p:pic>
      <p:pic>
        <p:nvPicPr>
          <p:cNvPr id="15" name="Imagen 14" descr="Gráfico, Histograma&#10;&#10;Descripción generada automáticamente">
            <a:extLst>
              <a:ext uri="{FF2B5EF4-FFF2-40B4-BE49-F238E27FC236}">
                <a16:creationId xmlns:a16="http://schemas.microsoft.com/office/drawing/2014/main" id="{20531319-1BC1-4B4E-B778-EB4EFF3FCB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605" y="479815"/>
            <a:ext cx="3597974" cy="2455374"/>
          </a:xfrm>
          <a:prstGeom prst="rect">
            <a:avLst/>
          </a:prstGeom>
        </p:spPr>
      </p:pic>
      <p:sp>
        <p:nvSpPr>
          <p:cNvPr id="17" name="Flecha: doblada 16">
            <a:extLst>
              <a:ext uri="{FF2B5EF4-FFF2-40B4-BE49-F238E27FC236}">
                <a16:creationId xmlns:a16="http://schemas.microsoft.com/office/drawing/2014/main" id="{7CEBA85F-3D7E-4748-8520-C47783DC93A0}"/>
              </a:ext>
            </a:extLst>
          </p:cNvPr>
          <p:cNvSpPr/>
          <p:nvPr/>
        </p:nvSpPr>
        <p:spPr>
          <a:xfrm flipV="1">
            <a:off x="2273968" y="7323409"/>
            <a:ext cx="1263317" cy="301565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8" name="Flecha: doblada 17">
            <a:extLst>
              <a:ext uri="{FF2B5EF4-FFF2-40B4-BE49-F238E27FC236}">
                <a16:creationId xmlns:a16="http://schemas.microsoft.com/office/drawing/2014/main" id="{BAB60717-E130-4F76-88DD-BB223E8C883D}"/>
              </a:ext>
            </a:extLst>
          </p:cNvPr>
          <p:cNvSpPr/>
          <p:nvPr/>
        </p:nvSpPr>
        <p:spPr>
          <a:xfrm>
            <a:off x="2273967" y="4488552"/>
            <a:ext cx="1263317" cy="301566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4978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</TotalTime>
  <Words>18</Words>
  <Application>Microsoft Office PowerPoint</Application>
  <PresentationFormat>Personalizado</PresentationFormat>
  <Paragraphs>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iair embon</dc:creator>
  <cp:lastModifiedBy>iair embon</cp:lastModifiedBy>
  <cp:revision>10</cp:revision>
  <dcterms:created xsi:type="dcterms:W3CDTF">2021-05-23T22:00:54Z</dcterms:created>
  <dcterms:modified xsi:type="dcterms:W3CDTF">2021-05-24T03:50:40Z</dcterms:modified>
</cp:coreProperties>
</file>