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6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2A3F-0766-A68C-AE62-F9DAE863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7ED60-4CCE-EFFC-7FC6-849AFA517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CC02-1461-2EC2-660C-588E9182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AD96-17EF-7BA2-1E7D-FB509AD4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7A4C-F20E-CF8B-ADAE-0E62294D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515C-5577-E11F-9C46-5DE1EFB4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1D515-C7A9-AD98-B8C8-32A37722F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AD36-D2A1-154A-204C-2851DED9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5033-61C9-47C8-014B-26FF0504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645A-B6B3-400B-A08F-2EA1B93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5AC54-26E3-CCCA-52CB-9557954C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CD9B6-50EF-98E0-EAEA-FA56C9B7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87A5-15B7-C1F7-F2DD-1203D73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732C-F116-6C1A-B5A8-F0EF2CC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35E5-D6AA-11F6-26FF-9CC1337B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4EE2-5048-69D4-C90C-189B973C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690B-8CCF-4051-D991-AF519295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57B5-7A6D-99A5-26BE-A124A5DA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AEFF-17BD-A8D1-D893-6EB5E75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D0F6-2650-5805-7324-29D6B3BD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9889-A13C-9777-29D2-9DCD2F89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1C08-E9F1-10A0-B918-BCB85DE6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B4B2-7D98-926E-B68E-1CABE226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95B1-A5B7-2C89-24F9-D25799B5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C378-D506-4450-E6D0-B49286B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8C4E-146F-A6D4-54EC-7FCF66A4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2685-1CF2-C92C-AA49-A927F5ADB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C52A-6185-C449-0455-A4F8208B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BCDB-7081-1AB2-CDEA-B9749BE5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D19F-5EC9-755A-1672-A72768B7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8C7B-03AB-D16D-8568-C91ABF6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9DE-4955-9F79-40C6-FA6F32B4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4597B-E84B-A089-4A13-CC308246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F38-D1B1-A4C8-1D9E-31253C46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FD60E-1A4A-8239-BC7D-EDCEE4771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0D21-D2C0-FF67-3443-189DF8D02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69FC3-9845-60DF-0F60-B607DDA5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D2495-CD79-CCAD-9599-24EBF9C3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10D7D-832A-56E4-DC80-A579C766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9642-0547-0CE8-5E67-58B4FDF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FCB4B-148C-D502-F733-CE6F0B2A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3B82-1A89-7DEF-C970-56DD5B12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497C9-11B1-C262-BDB8-8B26FFC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C659D-27B5-400B-EF77-D502D7D6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FD62-37B6-E098-A209-6063E14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5624-F674-2E4A-59CD-1655734A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99E3-D146-922D-93CE-A509925D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AFEF-F4DD-5CD6-A089-20911259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14841-3479-610E-E2D6-50A5FEF4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990E-4A95-58F7-A021-469C5B5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56CB-E48E-9255-E93A-0C1F14AE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F90A-EF04-4FBD-35EE-C7F0AA96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E264-0159-AC64-AD18-D0F8EAD7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F5A55-5ED5-A94D-9AB8-D9A1FAF5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3FA99-4B5A-0861-57F6-0DADB75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A96B-1C43-B633-EB73-6B79F21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ADD5-5825-A220-86A7-0A4B7138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48C9-FB41-D7A2-8FEB-79E27925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DEC15-EF1E-4C2E-5DA0-C9CA5F00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3744-A4F4-916B-3A75-0B8C5489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58AF-0338-49FB-C97B-4C3179A3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F1132-0933-497F-922D-12FE8305AB2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5AF8-748D-06B4-A0E4-76FA0326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CCC0-27B5-8757-31EC-1A919413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A5BF4-B6C4-4A86-A617-A9072823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BD100F2-3553-C9BA-6D9E-CB84E3BD3335}"/>
              </a:ext>
            </a:extLst>
          </p:cNvPr>
          <p:cNvGrpSpPr/>
          <p:nvPr/>
        </p:nvGrpSpPr>
        <p:grpSpPr>
          <a:xfrm>
            <a:off x="6282477" y="1114738"/>
            <a:ext cx="2294731" cy="3815028"/>
            <a:chOff x="6282477" y="1114738"/>
            <a:chExt cx="2229319" cy="381502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156DE4C-7BE8-DFE9-3B29-59DA1C8C34E4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422602" y="1305643"/>
              <a:ext cx="32665" cy="3624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BB18A08-C1EF-7C77-C77C-63F4E7F38042}"/>
                </a:ext>
              </a:extLst>
            </p:cNvPr>
            <p:cNvGrpSpPr/>
            <p:nvPr/>
          </p:nvGrpSpPr>
          <p:grpSpPr>
            <a:xfrm>
              <a:off x="6282477" y="1114738"/>
              <a:ext cx="2229319" cy="198292"/>
              <a:chOff x="2429142" y="1149186"/>
              <a:chExt cx="2018006" cy="15106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30E0CBD-887E-5FB6-47BE-98DB1F331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277" y="1163069"/>
                <a:ext cx="276" cy="132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0A2C511-125D-E7A3-6DD7-DDADC3B2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48" y="1149186"/>
                <a:ext cx="0" cy="1510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EE5058-7595-A5EB-237D-EE586CD70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142" y="1295659"/>
                <a:ext cx="20180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00436C7-2598-D3D9-FE68-1A78AB1365B9}"/>
              </a:ext>
            </a:extLst>
          </p:cNvPr>
          <p:cNvGrpSpPr/>
          <p:nvPr/>
        </p:nvGrpSpPr>
        <p:grpSpPr>
          <a:xfrm>
            <a:off x="4511499" y="1113495"/>
            <a:ext cx="1708599" cy="2991476"/>
            <a:chOff x="2429142" y="1132959"/>
            <a:chExt cx="2018006" cy="299147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A78B701-0D81-38C7-C661-031EDF11F055}"/>
                </a:ext>
              </a:extLst>
            </p:cNvPr>
            <p:cNvGrpSpPr/>
            <p:nvPr/>
          </p:nvGrpSpPr>
          <p:grpSpPr>
            <a:xfrm>
              <a:off x="2429142" y="1132959"/>
              <a:ext cx="2018006" cy="200727"/>
              <a:chOff x="2429142" y="1132962"/>
              <a:chExt cx="2018006" cy="16728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F14FBE-0E28-F9CD-550D-78A51E78B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553" y="1132962"/>
                <a:ext cx="0" cy="1626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8E5DB41-9BB4-4DB4-C250-77911E40C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48" y="1149186"/>
                <a:ext cx="0" cy="15106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4B3C2E4-F8F5-7458-1051-5C418CDE5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142" y="1295659"/>
                <a:ext cx="20180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490470B-B052-C690-2730-2C694577F022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88" y="1328183"/>
              <a:ext cx="0" cy="61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3BF357C-9293-01D0-EE08-09F8A3BA1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1988" y="2010312"/>
              <a:ext cx="9785" cy="211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3A256E1-07DE-22E2-543B-2EA99340705C}"/>
              </a:ext>
            </a:extLst>
          </p:cNvPr>
          <p:cNvGrpSpPr/>
          <p:nvPr/>
        </p:nvGrpSpPr>
        <p:grpSpPr>
          <a:xfrm>
            <a:off x="2429142" y="1132962"/>
            <a:ext cx="2027098" cy="2156448"/>
            <a:chOff x="2429142" y="1132962"/>
            <a:chExt cx="2027098" cy="215644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D294012-2C6A-1A75-197F-361E26C144AD}"/>
                </a:ext>
              </a:extLst>
            </p:cNvPr>
            <p:cNvGrpSpPr/>
            <p:nvPr/>
          </p:nvGrpSpPr>
          <p:grpSpPr>
            <a:xfrm>
              <a:off x="2429142" y="1132962"/>
              <a:ext cx="2027098" cy="195221"/>
              <a:chOff x="2429142" y="1132962"/>
              <a:chExt cx="2027098" cy="16269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1836F04-20E6-8BBE-B994-1905EDD35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7553" y="1132962"/>
                <a:ext cx="0" cy="1626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7C7C070-BA83-68E7-9D3C-33B034BF8DBE}"/>
                  </a:ext>
                </a:extLst>
              </p:cNvPr>
              <p:cNvCxnSpPr/>
              <p:nvPr/>
            </p:nvCxnSpPr>
            <p:spPr>
              <a:xfrm>
                <a:off x="4447253" y="1135428"/>
                <a:ext cx="0" cy="1415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DC9C8B1-2E48-1D3A-AA80-8FB036F30A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9142" y="1284025"/>
                <a:ext cx="2027098" cy="1163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8242A4-3342-662F-E661-42D155C1AF08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88" y="1328183"/>
              <a:ext cx="0" cy="378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E3A2F9-36F6-657B-E962-60641AFFD04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3701988" y="1981200"/>
              <a:ext cx="2076" cy="130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64C906-6342-044A-897A-0899B55A830A}"/>
              </a:ext>
            </a:extLst>
          </p:cNvPr>
          <p:cNvSpPr txBox="1"/>
          <p:nvPr/>
        </p:nvSpPr>
        <p:spPr>
          <a:xfrm>
            <a:off x="133589" y="1935994"/>
            <a:ext cx="22837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Roboto'"/>
              </a:rPr>
              <a:t>Conventional meta-analysis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092B97-DAB2-78D3-9978-EF5B551EC621}"/>
              </a:ext>
            </a:extLst>
          </p:cNvPr>
          <p:cNvGrpSpPr/>
          <p:nvPr/>
        </p:nvGrpSpPr>
        <p:grpSpPr>
          <a:xfrm>
            <a:off x="3018017" y="1683789"/>
            <a:ext cx="3299153" cy="600164"/>
            <a:chOff x="4433012" y="1859732"/>
            <a:chExt cx="3299153" cy="600164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18780E-EE3C-D019-C2B9-110E34834D10}"/>
                </a:ext>
              </a:extLst>
            </p:cNvPr>
            <p:cNvGrpSpPr/>
            <p:nvPr/>
          </p:nvGrpSpPr>
          <p:grpSpPr>
            <a:xfrm>
              <a:off x="4433012" y="1859732"/>
              <a:ext cx="1367942" cy="600164"/>
              <a:chOff x="4433012" y="1859732"/>
              <a:chExt cx="1367942" cy="600164"/>
            </a:xfrm>
            <a:grpFill/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4DAAC18-71D6-6639-001F-37D530FC9FEE}"/>
                  </a:ext>
                </a:extLst>
              </p:cNvPr>
              <p:cNvSpPr/>
              <p:nvPr/>
            </p:nvSpPr>
            <p:spPr>
              <a:xfrm>
                <a:off x="4433012" y="1881252"/>
                <a:ext cx="1367942" cy="557125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C5B130-5639-7165-9195-59FF71CF378F}"/>
                  </a:ext>
                </a:extLst>
              </p:cNvPr>
              <p:cNvSpPr txBox="1"/>
              <p:nvPr/>
            </p:nvSpPr>
            <p:spPr>
              <a:xfrm>
                <a:off x="4433012" y="1859732"/>
                <a:ext cx="1367942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/>
                  <a:t>Search period yields 4 studies for inclusion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18897E-4B57-325E-209F-E51A8504F543}"/>
                </a:ext>
              </a:extLst>
            </p:cNvPr>
            <p:cNvGrpSpPr/>
            <p:nvPr/>
          </p:nvGrpSpPr>
          <p:grpSpPr>
            <a:xfrm>
              <a:off x="5800954" y="1881252"/>
              <a:ext cx="1009497" cy="557125"/>
              <a:chOff x="5800954" y="1881252"/>
              <a:chExt cx="1009497" cy="557125"/>
            </a:xfrm>
            <a:grpFill/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5E2DF3-1438-E97F-2466-8F8292087CEA}"/>
                  </a:ext>
                </a:extLst>
              </p:cNvPr>
              <p:cNvSpPr/>
              <p:nvPr/>
            </p:nvSpPr>
            <p:spPr>
              <a:xfrm>
                <a:off x="5800954" y="1881252"/>
                <a:ext cx="1009497" cy="557125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476A-CA38-771F-D020-3772EEB45F7F}"/>
                  </a:ext>
                </a:extLst>
              </p:cNvPr>
              <p:cNvSpPr txBox="1"/>
              <p:nvPr/>
            </p:nvSpPr>
            <p:spPr>
              <a:xfrm>
                <a:off x="5800954" y="1944371"/>
                <a:ext cx="100949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/>
                  <a:t>Peer review period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BF0838-4740-E2E8-9A95-EB33A02445C3}"/>
                </a:ext>
              </a:extLst>
            </p:cNvPr>
            <p:cNvGrpSpPr/>
            <p:nvPr/>
          </p:nvGrpSpPr>
          <p:grpSpPr>
            <a:xfrm>
              <a:off x="6722669" y="1881252"/>
              <a:ext cx="1009496" cy="557125"/>
              <a:chOff x="7073798" y="1881252"/>
              <a:chExt cx="1009496" cy="557125"/>
            </a:xfrm>
            <a:grpFill/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151338B-281C-C23B-B380-02F7CE8C1F51}"/>
                  </a:ext>
                </a:extLst>
              </p:cNvPr>
              <p:cNvSpPr/>
              <p:nvPr/>
            </p:nvSpPr>
            <p:spPr>
              <a:xfrm>
                <a:off x="7168895" y="1881252"/>
                <a:ext cx="819303" cy="557125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59CEFD-D72A-5D24-8165-5DCFAADFE791}"/>
                  </a:ext>
                </a:extLst>
              </p:cNvPr>
              <p:cNvSpPr txBox="1"/>
              <p:nvPr/>
            </p:nvSpPr>
            <p:spPr>
              <a:xfrm>
                <a:off x="7073798" y="2029009"/>
                <a:ext cx="100949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/>
                  <a:t>Publication</a:t>
                </a: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4EBC95-5568-750F-86D1-D698B3ACD71B}"/>
              </a:ext>
            </a:extLst>
          </p:cNvPr>
          <p:cNvGrpSpPr/>
          <p:nvPr/>
        </p:nvGrpSpPr>
        <p:grpSpPr>
          <a:xfrm>
            <a:off x="8653691" y="1051696"/>
            <a:ext cx="1350927" cy="4655339"/>
            <a:chOff x="8521192" y="1220612"/>
            <a:chExt cx="1543434" cy="446763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C460468-6F2F-4A65-0DC3-54DE61FD8925}"/>
                </a:ext>
              </a:extLst>
            </p:cNvPr>
            <p:cNvGrpSpPr/>
            <p:nvPr/>
          </p:nvGrpSpPr>
          <p:grpSpPr>
            <a:xfrm>
              <a:off x="8521192" y="1220612"/>
              <a:ext cx="1543434" cy="507893"/>
              <a:chOff x="8488863" y="137518"/>
              <a:chExt cx="1576919" cy="4467644"/>
            </a:xfrm>
          </p:grpSpPr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BCFF9DD7-7B9E-8E0B-46A3-3EA10CFB8472}"/>
                  </a:ext>
                </a:extLst>
              </p:cNvPr>
              <p:cNvCxnSpPr>
                <a:endCxn id="76" idx="0"/>
              </p:cNvCxnSpPr>
              <p:nvPr/>
            </p:nvCxnSpPr>
            <p:spPr>
              <a:xfrm rot="16200000" flipH="1">
                <a:off x="6672258" y="1954123"/>
                <a:ext cx="4467636" cy="83442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18D32B9C-411D-3E2D-1048-B33C89FA4570}"/>
                  </a:ext>
                </a:extLst>
              </p:cNvPr>
              <p:cNvCxnSpPr>
                <a:endCxn id="76" idx="0"/>
              </p:cNvCxnSpPr>
              <p:nvPr/>
            </p:nvCxnSpPr>
            <p:spPr>
              <a:xfrm rot="5400000">
                <a:off x="7460720" y="2000101"/>
                <a:ext cx="4467631" cy="742492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30575D4-5220-FDAD-16BD-70E15E27C8D6}"/>
                </a:ext>
              </a:extLst>
            </p:cNvPr>
            <p:cNvCxnSpPr>
              <a:endCxn id="76" idx="0"/>
            </p:cNvCxnSpPr>
            <p:nvPr/>
          </p:nvCxnSpPr>
          <p:spPr>
            <a:xfrm flipH="1">
              <a:off x="9322134" y="1587465"/>
              <a:ext cx="15765" cy="41007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45806A-3C93-25EF-84DF-52EFE181813B}"/>
              </a:ext>
            </a:extLst>
          </p:cNvPr>
          <p:cNvGrpSpPr/>
          <p:nvPr/>
        </p:nvGrpSpPr>
        <p:grpSpPr>
          <a:xfrm>
            <a:off x="2952179" y="3289410"/>
            <a:ext cx="8985137" cy="2998332"/>
            <a:chOff x="2898896" y="3429000"/>
            <a:chExt cx="8985137" cy="2998332"/>
          </a:xfrm>
          <a:solidFill>
            <a:srgbClr val="E0F4EE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7523BD-C402-D650-7A7E-B73E86044007}"/>
                </a:ext>
              </a:extLst>
            </p:cNvPr>
            <p:cNvGrpSpPr/>
            <p:nvPr/>
          </p:nvGrpSpPr>
          <p:grpSpPr>
            <a:xfrm>
              <a:off x="2898896" y="3429000"/>
              <a:ext cx="3367067" cy="600164"/>
              <a:chOff x="4365098" y="1859732"/>
              <a:chExt cx="3367067" cy="600164"/>
            </a:xfrm>
            <a:grpFill/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C3F8B9-15EF-D921-D411-6511D2CA8B31}"/>
                  </a:ext>
                </a:extLst>
              </p:cNvPr>
              <p:cNvGrpSpPr/>
              <p:nvPr/>
            </p:nvGrpSpPr>
            <p:grpSpPr>
              <a:xfrm>
                <a:off x="4365098" y="1859732"/>
                <a:ext cx="1503770" cy="600164"/>
                <a:chOff x="4365098" y="1859732"/>
                <a:chExt cx="1503770" cy="600164"/>
              </a:xfrm>
              <a:grpFill/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76DBFC69-81A2-3027-1E2B-3394C1CA9A3E}"/>
                    </a:ext>
                  </a:extLst>
                </p:cNvPr>
                <p:cNvSpPr/>
                <p:nvPr/>
              </p:nvSpPr>
              <p:spPr>
                <a:xfrm>
                  <a:off x="4433012" y="1881252"/>
                  <a:ext cx="1367942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F6B1D0-2FD5-456F-3970-724AB717355F}"/>
                    </a:ext>
                  </a:extLst>
                </p:cNvPr>
                <p:cNvSpPr txBox="1"/>
                <p:nvPr/>
              </p:nvSpPr>
              <p:spPr>
                <a:xfrm>
                  <a:off x="4365098" y="1859732"/>
                  <a:ext cx="1503770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First search period yields 4 studies for inclusion 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30DD81-A992-4FAD-4829-0D7939A020C0}"/>
                  </a:ext>
                </a:extLst>
              </p:cNvPr>
              <p:cNvGrpSpPr/>
              <p:nvPr/>
            </p:nvGrpSpPr>
            <p:grpSpPr>
              <a:xfrm>
                <a:off x="5800954" y="1881252"/>
                <a:ext cx="1009497" cy="557125"/>
                <a:chOff x="5800954" y="1881252"/>
                <a:chExt cx="1009497" cy="557125"/>
              </a:xfrm>
              <a:grpFill/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27EBA6B-991C-DF9C-8264-971FF9A2BDF6}"/>
                    </a:ext>
                  </a:extLst>
                </p:cNvPr>
                <p:cNvSpPr/>
                <p:nvPr/>
              </p:nvSpPr>
              <p:spPr>
                <a:xfrm>
                  <a:off x="5800954" y="1881252"/>
                  <a:ext cx="1009497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399E299-8011-B49B-D6FF-C43918871730}"/>
                    </a:ext>
                  </a:extLst>
                </p:cNvPr>
                <p:cNvSpPr txBox="1"/>
                <p:nvPr/>
              </p:nvSpPr>
              <p:spPr>
                <a:xfrm>
                  <a:off x="5800954" y="1944371"/>
                  <a:ext cx="100949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Peer review period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18846C2-2160-80A8-CEC9-5D789F704BE4}"/>
                  </a:ext>
                </a:extLst>
              </p:cNvPr>
              <p:cNvGrpSpPr/>
              <p:nvPr/>
            </p:nvGrpSpPr>
            <p:grpSpPr>
              <a:xfrm>
                <a:off x="6722669" y="1881252"/>
                <a:ext cx="1009496" cy="557125"/>
                <a:chOff x="7073798" y="1881252"/>
                <a:chExt cx="1009496" cy="557125"/>
              </a:xfrm>
              <a:grpFill/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F1BD1729-8AE9-ED5C-EF69-69F5F9C65143}"/>
                    </a:ext>
                  </a:extLst>
                </p:cNvPr>
                <p:cNvSpPr/>
                <p:nvPr/>
              </p:nvSpPr>
              <p:spPr>
                <a:xfrm>
                  <a:off x="7168895" y="1881252"/>
                  <a:ext cx="819303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1CA3545-7102-F07D-088E-74061968186E}"/>
                    </a:ext>
                  </a:extLst>
                </p:cNvPr>
                <p:cNvSpPr txBox="1"/>
                <p:nvPr/>
              </p:nvSpPr>
              <p:spPr>
                <a:xfrm>
                  <a:off x="7073798" y="1944371"/>
                  <a:ext cx="100949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First Publication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2B89F3-02B1-E459-81CC-525200D22FE9}"/>
                </a:ext>
              </a:extLst>
            </p:cNvPr>
            <p:cNvGrpSpPr/>
            <p:nvPr/>
          </p:nvGrpSpPr>
          <p:grpSpPr>
            <a:xfrm>
              <a:off x="4767929" y="4266081"/>
              <a:ext cx="3370724" cy="604322"/>
              <a:chOff x="4361441" y="1881252"/>
              <a:chExt cx="3370724" cy="604322"/>
            </a:xfrm>
            <a:grpFill/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237D34B-E08E-B7AF-62C5-6AEECFFBB1CB}"/>
                  </a:ext>
                </a:extLst>
              </p:cNvPr>
              <p:cNvGrpSpPr/>
              <p:nvPr/>
            </p:nvGrpSpPr>
            <p:grpSpPr>
              <a:xfrm>
                <a:off x="4361441" y="1881252"/>
                <a:ext cx="1511084" cy="604322"/>
                <a:chOff x="4361441" y="1881252"/>
                <a:chExt cx="1511084" cy="604322"/>
              </a:xfrm>
              <a:grpFill/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81935EB6-DD73-1D3F-7103-3F457BFA9CEF}"/>
                    </a:ext>
                  </a:extLst>
                </p:cNvPr>
                <p:cNvSpPr/>
                <p:nvPr/>
              </p:nvSpPr>
              <p:spPr>
                <a:xfrm>
                  <a:off x="4433012" y="1881252"/>
                  <a:ext cx="1367942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00C1F3A-E1EF-4AE0-634D-BC00FDB40999}"/>
                    </a:ext>
                  </a:extLst>
                </p:cNvPr>
                <p:cNvSpPr txBox="1"/>
                <p:nvPr/>
              </p:nvSpPr>
              <p:spPr>
                <a:xfrm>
                  <a:off x="4361441" y="1885410"/>
                  <a:ext cx="1511084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Second search period yields 6 studies for inclusion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5DACFC1-0D6E-7125-1F16-AEB34B4F05B3}"/>
                  </a:ext>
                </a:extLst>
              </p:cNvPr>
              <p:cNvGrpSpPr/>
              <p:nvPr/>
            </p:nvGrpSpPr>
            <p:grpSpPr>
              <a:xfrm>
                <a:off x="5800954" y="1881252"/>
                <a:ext cx="1009497" cy="557125"/>
                <a:chOff x="5800954" y="1881252"/>
                <a:chExt cx="1009497" cy="557125"/>
              </a:xfrm>
              <a:grpFill/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660E9453-3FB2-E827-AC9C-A0D0823CDECB}"/>
                    </a:ext>
                  </a:extLst>
                </p:cNvPr>
                <p:cNvSpPr/>
                <p:nvPr/>
              </p:nvSpPr>
              <p:spPr>
                <a:xfrm>
                  <a:off x="5800954" y="1881252"/>
                  <a:ext cx="1009497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E574705-2B62-56B7-1649-F68C9806355F}"/>
                    </a:ext>
                  </a:extLst>
                </p:cNvPr>
                <p:cNvSpPr txBox="1"/>
                <p:nvPr/>
              </p:nvSpPr>
              <p:spPr>
                <a:xfrm>
                  <a:off x="5800954" y="1944371"/>
                  <a:ext cx="100949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Peer review period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DC1CF2E-7EEC-B2B5-1B65-08C19CE4FD74}"/>
                  </a:ext>
                </a:extLst>
              </p:cNvPr>
              <p:cNvGrpSpPr/>
              <p:nvPr/>
            </p:nvGrpSpPr>
            <p:grpSpPr>
              <a:xfrm>
                <a:off x="6722669" y="1881252"/>
                <a:ext cx="1009496" cy="557125"/>
                <a:chOff x="7073798" y="1881252"/>
                <a:chExt cx="1009496" cy="557125"/>
              </a:xfrm>
              <a:grpFill/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DAD912B-EEA1-AF70-9F1A-32001EC1E85F}"/>
                    </a:ext>
                  </a:extLst>
                </p:cNvPr>
                <p:cNvSpPr/>
                <p:nvPr/>
              </p:nvSpPr>
              <p:spPr>
                <a:xfrm>
                  <a:off x="7168895" y="1881252"/>
                  <a:ext cx="819303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521B27F-C698-F973-AACC-C1AB324C52D7}"/>
                    </a:ext>
                  </a:extLst>
                </p:cNvPr>
                <p:cNvSpPr txBox="1"/>
                <p:nvPr/>
              </p:nvSpPr>
              <p:spPr>
                <a:xfrm>
                  <a:off x="7073798" y="1944371"/>
                  <a:ext cx="100949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Second Publication</a:t>
                  </a: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820A22-D2C1-2CB4-72FA-4DBDABFB6B08}"/>
                </a:ext>
              </a:extLst>
            </p:cNvPr>
            <p:cNvGrpSpPr/>
            <p:nvPr/>
          </p:nvGrpSpPr>
          <p:grpSpPr>
            <a:xfrm>
              <a:off x="6644278" y="5069356"/>
              <a:ext cx="3367065" cy="600164"/>
              <a:chOff x="4365100" y="1881252"/>
              <a:chExt cx="3367065" cy="600164"/>
            </a:xfrm>
            <a:grpFill/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34089B9-3FC3-9E71-7761-F46B01497385}"/>
                  </a:ext>
                </a:extLst>
              </p:cNvPr>
              <p:cNvGrpSpPr/>
              <p:nvPr/>
            </p:nvGrpSpPr>
            <p:grpSpPr>
              <a:xfrm>
                <a:off x="4365100" y="1881252"/>
                <a:ext cx="1503767" cy="600164"/>
                <a:chOff x="4365100" y="1881252"/>
                <a:chExt cx="1503767" cy="600164"/>
              </a:xfrm>
              <a:grpFill/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68DD087B-0712-E979-42C0-56082FE55F2A}"/>
                    </a:ext>
                  </a:extLst>
                </p:cNvPr>
                <p:cNvSpPr/>
                <p:nvPr/>
              </p:nvSpPr>
              <p:spPr>
                <a:xfrm>
                  <a:off x="4433012" y="1881252"/>
                  <a:ext cx="1367942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0189093-D620-6ABA-DE44-1D28F4FB3F36}"/>
                    </a:ext>
                  </a:extLst>
                </p:cNvPr>
                <p:cNvSpPr txBox="1"/>
                <p:nvPr/>
              </p:nvSpPr>
              <p:spPr>
                <a:xfrm>
                  <a:off x="4365100" y="1881252"/>
                  <a:ext cx="1503767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Third search period yields 6 studies for inclusion 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DB784E-4532-A0DA-DADF-AC892B3EE94C}"/>
                  </a:ext>
                </a:extLst>
              </p:cNvPr>
              <p:cNvGrpSpPr/>
              <p:nvPr/>
            </p:nvGrpSpPr>
            <p:grpSpPr>
              <a:xfrm>
                <a:off x="5800954" y="1881252"/>
                <a:ext cx="1009497" cy="557125"/>
                <a:chOff x="5800954" y="1881252"/>
                <a:chExt cx="1009497" cy="557125"/>
              </a:xfrm>
              <a:grpFill/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5D227FC6-82F9-EAB3-55BF-14FDDCA0A156}"/>
                    </a:ext>
                  </a:extLst>
                </p:cNvPr>
                <p:cNvSpPr/>
                <p:nvPr/>
              </p:nvSpPr>
              <p:spPr>
                <a:xfrm>
                  <a:off x="5800954" y="1881252"/>
                  <a:ext cx="1009497" cy="557125"/>
                </a:xfrm>
                <a:prstGeom prst="roundRect">
                  <a:avLst/>
                </a:prstGeom>
                <a:solidFill>
                  <a:srgbClr val="E0F4EE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703CE4F-8532-0046-3B90-3AF4C58D4740}"/>
                    </a:ext>
                  </a:extLst>
                </p:cNvPr>
                <p:cNvSpPr txBox="1"/>
                <p:nvPr/>
              </p:nvSpPr>
              <p:spPr>
                <a:xfrm>
                  <a:off x="5800954" y="1944371"/>
                  <a:ext cx="100949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Peer review period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F467D05-BC71-F460-3411-BB831504BD74}"/>
                  </a:ext>
                </a:extLst>
              </p:cNvPr>
              <p:cNvGrpSpPr/>
              <p:nvPr/>
            </p:nvGrpSpPr>
            <p:grpSpPr>
              <a:xfrm>
                <a:off x="6722669" y="1881252"/>
                <a:ext cx="1009496" cy="557125"/>
                <a:chOff x="7073798" y="1881252"/>
                <a:chExt cx="1009496" cy="557125"/>
              </a:xfrm>
              <a:grpFill/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E411085A-52F4-B1AF-98ED-1129FFBBDBB1}"/>
                    </a:ext>
                  </a:extLst>
                </p:cNvPr>
                <p:cNvSpPr/>
                <p:nvPr/>
              </p:nvSpPr>
              <p:spPr>
                <a:xfrm>
                  <a:off x="7168895" y="1881252"/>
                  <a:ext cx="819303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FA024-CA88-738C-4B23-A752D248A1FC}"/>
                    </a:ext>
                  </a:extLst>
                </p:cNvPr>
                <p:cNvSpPr txBox="1"/>
                <p:nvPr/>
              </p:nvSpPr>
              <p:spPr>
                <a:xfrm>
                  <a:off x="7073798" y="1944371"/>
                  <a:ext cx="100949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Third Publication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F8262A-DB7F-58C8-B5E5-1C44BEAEE1FC}"/>
                </a:ext>
              </a:extLst>
            </p:cNvPr>
            <p:cNvGrpSpPr/>
            <p:nvPr/>
          </p:nvGrpSpPr>
          <p:grpSpPr>
            <a:xfrm>
              <a:off x="8584880" y="5827168"/>
              <a:ext cx="3299153" cy="600164"/>
              <a:chOff x="4433012" y="1859732"/>
              <a:chExt cx="3299153" cy="600164"/>
            </a:xfrm>
            <a:grpFill/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626129F-FD4A-3ADC-904E-5E69EEC702C4}"/>
                  </a:ext>
                </a:extLst>
              </p:cNvPr>
              <p:cNvGrpSpPr/>
              <p:nvPr/>
            </p:nvGrpSpPr>
            <p:grpSpPr>
              <a:xfrm>
                <a:off x="4433012" y="1859732"/>
                <a:ext cx="1367942" cy="600164"/>
                <a:chOff x="4433012" y="1859732"/>
                <a:chExt cx="1367942" cy="600164"/>
              </a:xfrm>
              <a:grpFill/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4E1B775-C4EC-BB58-088E-0F646DA55785}"/>
                    </a:ext>
                  </a:extLst>
                </p:cNvPr>
                <p:cNvSpPr/>
                <p:nvPr/>
              </p:nvSpPr>
              <p:spPr>
                <a:xfrm>
                  <a:off x="4433012" y="1881252"/>
                  <a:ext cx="1367942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C938916-818C-D823-45D7-D974B904FC94}"/>
                    </a:ext>
                  </a:extLst>
                </p:cNvPr>
                <p:cNvSpPr txBox="1"/>
                <p:nvPr/>
              </p:nvSpPr>
              <p:spPr>
                <a:xfrm>
                  <a:off x="4433012" y="1859732"/>
                  <a:ext cx="1367942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Search period yields 3 studies for inclusion 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3297195-E089-3E05-2893-B4C28DC5D7C1}"/>
                  </a:ext>
                </a:extLst>
              </p:cNvPr>
              <p:cNvGrpSpPr/>
              <p:nvPr/>
            </p:nvGrpSpPr>
            <p:grpSpPr>
              <a:xfrm>
                <a:off x="5800954" y="1881252"/>
                <a:ext cx="1009497" cy="557125"/>
                <a:chOff x="5800954" y="1881252"/>
                <a:chExt cx="1009497" cy="557125"/>
              </a:xfrm>
              <a:grpFill/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CBEF9718-FBDE-76AE-0891-E54A25B6ECC3}"/>
                    </a:ext>
                  </a:extLst>
                </p:cNvPr>
                <p:cNvSpPr/>
                <p:nvPr/>
              </p:nvSpPr>
              <p:spPr>
                <a:xfrm>
                  <a:off x="5800954" y="1881252"/>
                  <a:ext cx="1009497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8478702-FF7D-69CD-616E-C16A0EA89E91}"/>
                    </a:ext>
                  </a:extLst>
                </p:cNvPr>
                <p:cNvSpPr txBox="1"/>
                <p:nvPr/>
              </p:nvSpPr>
              <p:spPr>
                <a:xfrm>
                  <a:off x="5800954" y="1944371"/>
                  <a:ext cx="1009497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Peer review period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189B6CA-DBFA-68D4-5DAF-54134873B52F}"/>
                  </a:ext>
                </a:extLst>
              </p:cNvPr>
              <p:cNvGrpSpPr/>
              <p:nvPr/>
            </p:nvGrpSpPr>
            <p:grpSpPr>
              <a:xfrm>
                <a:off x="6722669" y="1881252"/>
                <a:ext cx="1009496" cy="557125"/>
                <a:chOff x="7073798" y="1881252"/>
                <a:chExt cx="1009496" cy="557125"/>
              </a:xfrm>
              <a:grpFill/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3BC8E19A-1B3D-4DBE-4FAF-D6EA0FEAECC2}"/>
                    </a:ext>
                  </a:extLst>
                </p:cNvPr>
                <p:cNvSpPr/>
                <p:nvPr/>
              </p:nvSpPr>
              <p:spPr>
                <a:xfrm>
                  <a:off x="7168895" y="1881252"/>
                  <a:ext cx="819303" cy="557125"/>
                </a:xfrm>
                <a:prstGeom prst="roundRect">
                  <a:avLst/>
                </a:prstGeom>
                <a:grp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F4F829-C10D-6183-1566-57FB11FF69C4}"/>
                    </a:ext>
                  </a:extLst>
                </p:cNvPr>
                <p:cNvSpPr txBox="1"/>
                <p:nvPr/>
              </p:nvSpPr>
              <p:spPr>
                <a:xfrm>
                  <a:off x="7073798" y="1944371"/>
                  <a:ext cx="1009496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100" dirty="0"/>
                    <a:t>Fourth Publication</a:t>
                  </a:r>
                </a:p>
              </p:txBody>
            </p:sp>
          </p:grp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141F747-B99D-BDC2-822C-22B0A1F10C20}"/>
              </a:ext>
            </a:extLst>
          </p:cNvPr>
          <p:cNvSpPr txBox="1"/>
          <p:nvPr/>
        </p:nvSpPr>
        <p:spPr>
          <a:xfrm>
            <a:off x="151271" y="3502360"/>
            <a:ext cx="17950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Roboto'"/>
              </a:rPr>
              <a:t>Living meta-analysis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2FCED2-890C-ADDD-A27F-F4AB0DA4A58F}"/>
              </a:ext>
            </a:extLst>
          </p:cNvPr>
          <p:cNvSpPr txBox="1"/>
          <p:nvPr/>
        </p:nvSpPr>
        <p:spPr>
          <a:xfrm>
            <a:off x="5821404" y="2408687"/>
            <a:ext cx="3476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Outdated any moment after search period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029F066-61C5-8306-27A8-F134C1BB35E1}"/>
              </a:ext>
            </a:extLst>
          </p:cNvPr>
          <p:cNvCxnSpPr>
            <a:cxnSpLocks/>
          </p:cNvCxnSpPr>
          <p:nvPr/>
        </p:nvCxnSpPr>
        <p:spPr>
          <a:xfrm>
            <a:off x="4589203" y="6564740"/>
            <a:ext cx="740455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6CA94F7-BE7D-A6CA-81F3-70A104A8E6DB}"/>
              </a:ext>
            </a:extLst>
          </p:cNvPr>
          <p:cNvCxnSpPr/>
          <p:nvPr/>
        </p:nvCxnSpPr>
        <p:spPr>
          <a:xfrm>
            <a:off x="4385959" y="2392070"/>
            <a:ext cx="5935788" cy="0"/>
          </a:xfrm>
          <a:prstGeom prst="straightConnector1">
            <a:avLst/>
          </a:prstGeom>
          <a:ln w="19050">
            <a:solidFill>
              <a:srgbClr val="E4272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47098669-6B18-137A-834D-F2BE058D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42" y="244259"/>
            <a:ext cx="8375406" cy="891169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D4499AF-2E53-4B6A-EFF3-1264E0E1064A}"/>
              </a:ext>
            </a:extLst>
          </p:cNvPr>
          <p:cNvCxnSpPr>
            <a:cxnSpLocks/>
          </p:cNvCxnSpPr>
          <p:nvPr/>
        </p:nvCxnSpPr>
        <p:spPr>
          <a:xfrm flipH="1" flipV="1">
            <a:off x="133589" y="2248977"/>
            <a:ext cx="2776280" cy="1345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3906796-7EA7-4559-2746-09133D3F0CE6}"/>
              </a:ext>
            </a:extLst>
          </p:cNvPr>
          <p:cNvCxnSpPr>
            <a:cxnSpLocks/>
          </p:cNvCxnSpPr>
          <p:nvPr/>
        </p:nvCxnSpPr>
        <p:spPr>
          <a:xfrm flipH="1">
            <a:off x="143138" y="3810137"/>
            <a:ext cx="2761580" cy="158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5DD5530-D117-E70D-38DD-53997B682C17}"/>
              </a:ext>
            </a:extLst>
          </p:cNvPr>
          <p:cNvSpPr txBox="1"/>
          <p:nvPr/>
        </p:nvSpPr>
        <p:spPr>
          <a:xfrm>
            <a:off x="4700253" y="6289805"/>
            <a:ext cx="38969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Reflects most current evidence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E17EE0C-D60D-237A-0788-8E8F0D9BA9F5}"/>
              </a:ext>
            </a:extLst>
          </p:cNvPr>
          <p:cNvSpPr txBox="1"/>
          <p:nvPr/>
        </p:nvSpPr>
        <p:spPr>
          <a:xfrm>
            <a:off x="2597762" y="3928120"/>
            <a:ext cx="2405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1st search period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58899BE-5CDD-B050-43B1-2CC542254D19}"/>
              </a:ext>
            </a:extLst>
          </p:cNvPr>
          <p:cNvSpPr txBox="1"/>
          <p:nvPr/>
        </p:nvSpPr>
        <p:spPr>
          <a:xfrm>
            <a:off x="4700253" y="4738185"/>
            <a:ext cx="2405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2nd search period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18E7ED-31CF-1CB8-59D4-46DBE1F62216}"/>
              </a:ext>
            </a:extLst>
          </p:cNvPr>
          <p:cNvSpPr txBox="1"/>
          <p:nvPr/>
        </p:nvSpPr>
        <p:spPr>
          <a:xfrm>
            <a:off x="6642943" y="5513995"/>
            <a:ext cx="2405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3rd search period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D05F7E-FDB1-046D-7949-470828DBB618}"/>
              </a:ext>
            </a:extLst>
          </p:cNvPr>
          <p:cNvSpPr txBox="1"/>
          <p:nvPr/>
        </p:nvSpPr>
        <p:spPr>
          <a:xfrm>
            <a:off x="8511800" y="6289805"/>
            <a:ext cx="24051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4th search period </a:t>
            </a:r>
          </a:p>
        </p:txBody>
      </p:sp>
    </p:spTree>
    <p:extLst>
      <p:ext uri="{BB962C8B-B14F-4D97-AF65-F5344CB8AC3E}">
        <p14:creationId xmlns:p14="http://schemas.microsoft.com/office/powerpoint/2010/main" val="10852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Roboto'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ingebjørg anjadatter iversen</dc:creator>
  <cp:lastModifiedBy>ingebjørg anjadatter iversen</cp:lastModifiedBy>
  <cp:revision>3</cp:revision>
  <dcterms:created xsi:type="dcterms:W3CDTF">2025-09-29T18:07:54Z</dcterms:created>
  <dcterms:modified xsi:type="dcterms:W3CDTF">2025-09-29T18:54:30Z</dcterms:modified>
</cp:coreProperties>
</file>