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95F"/>
    <a:srgbClr val="442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3950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effectLst>
            <a:outerShdw dist="76200" dir="2760000" algn="ctr" rotWithShape="0">
              <a:schemeClr val="tx1">
                <a:lumMod val="75000"/>
                <a:lumOff val="25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059" y="1429556"/>
            <a:ext cx="9144000" cy="257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ANALYTICS</a:t>
            </a:r>
            <a:r>
              <a:rPr lang="en-US" dirty="0"/>
              <a:t> </a:t>
            </a:r>
            <a:r>
              <a:rPr lang="en-US" dirty="0" smtClean="0"/>
              <a:t>AT NETFLIX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dirty="0" smtClean="0">
                <a:latin typeface="Pristina" panose="03060402040406080204" pitchFamily="66" charset="0"/>
              </a:rPr>
              <a:t>(Evolution from a Video Store to a Movie Recommendation Engine)</a:t>
            </a:r>
            <a:endParaRPr lang="en-US" sz="3300" dirty="0">
              <a:latin typeface="Pristina" panose="0306040204040608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7469" y="5112911"/>
            <a:ext cx="59371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Pristina" panose="03060402040406080204" pitchFamily="66" charset="0"/>
              </a:rPr>
              <a:t>                     Presented by : Ajay Ganapathy</a:t>
            </a:r>
            <a:endParaRPr lang="en-AU" sz="2500" dirty="0">
              <a:solidFill>
                <a:schemeClr val="bg1"/>
              </a:solidFill>
              <a:latin typeface="Pristina" panose="0306040204040608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761"/>
            <a:ext cx="10515600" cy="528885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Flow</a:t>
            </a:r>
          </a:p>
          <a:p>
            <a:pPr>
              <a:buFont typeface="Courier New" panose="02070309020205020404" pitchFamily="49" charset="0"/>
              <a:buChar char="o"/>
            </a:pPr>
            <a:endParaRPr lang="en-AU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1" y="1365161"/>
            <a:ext cx="10058400" cy="40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8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Algorithm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Collaborative Filtering</a:t>
            </a:r>
          </a:p>
          <a:p>
            <a:pPr>
              <a:buFontTx/>
              <a:buChar char="-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Dislike if user pauses or leaves</a:t>
            </a:r>
          </a:p>
          <a:p>
            <a:pPr>
              <a:buFontTx/>
              <a:buChar char="-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Like if user binge watched the entire series</a:t>
            </a:r>
          </a:p>
          <a:p>
            <a:pPr>
              <a:buFontTx/>
              <a:buChar char="-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Filters movie genres and movies that you will enjoy and personalizes the content.</a:t>
            </a:r>
          </a:p>
          <a:p>
            <a:pPr>
              <a:buFontTx/>
              <a:buChar char="-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Incase of a cancelled show, if users have binge watched the entire series, it may provoke some interest in Netflix to restart the series.</a:t>
            </a:r>
          </a:p>
          <a:p>
            <a:pPr>
              <a:buFontTx/>
              <a:buChar char="-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Based on the trends and user insights, Netflix is confident.</a:t>
            </a:r>
          </a:p>
          <a:p>
            <a:pPr>
              <a:buFontTx/>
              <a:buChar char="-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Filtering similar users, Netflix recommends movies/TV Series.</a:t>
            </a:r>
          </a:p>
          <a:p>
            <a:pPr>
              <a:buFontTx/>
              <a:buChar char="-"/>
            </a:pPr>
            <a:endParaRPr lang="en-AU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0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Thus, called the world’s famous online Video Store</a:t>
            </a:r>
          </a:p>
          <a:p>
            <a:pPr marL="0" indent="0"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…… To all the binge watchers, 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COMING SOON ;)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74" y="2169813"/>
            <a:ext cx="5559726" cy="31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8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Traditional Movie Business VS Netflix Generation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Business Models and Netflix’s Challenges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DATA Characteristics, Storage and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Recommendation Algorithm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Conclusion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Traditional Movie Business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Netflix Generation</a:t>
            </a:r>
            <a:endParaRPr lang="en-A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2744"/>
            <a:ext cx="10515600" cy="303941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People used to buy DVD’s of latest movies from the Video Store.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California based startup had a business idea in mind.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Launched netflix.com on April 14</a:t>
            </a:r>
            <a:r>
              <a:rPr lang="en-US" sz="2200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,1998.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People were able to search for movies online, rent it for a week for few $$.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AU" sz="2500" dirty="0"/>
          </a:p>
        </p:txBody>
      </p:sp>
    </p:spTree>
    <p:extLst>
      <p:ext uri="{BB962C8B-B14F-4D97-AF65-F5344CB8AC3E}">
        <p14:creationId xmlns:p14="http://schemas.microsoft.com/office/powerpoint/2010/main" val="131200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41" y="0"/>
            <a:ext cx="6181859" cy="5872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5014" y="2125014"/>
            <a:ext cx="2846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NETFLIX (1999)</a:t>
            </a:r>
            <a:endParaRPr lang="en-A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8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2506" y="1571222"/>
            <a:ext cx="2846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NETFLIX (2019)</a:t>
            </a:r>
            <a:endParaRPr lang="en-AU" sz="2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93" y="407333"/>
            <a:ext cx="6825803" cy="48157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3791" y="3437978"/>
            <a:ext cx="38636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 117 Million subscribers </a:t>
            </a:r>
          </a:p>
          <a:p>
            <a:r>
              <a:rPr lang="en-AU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AU" sz="22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5500 </a:t>
            </a:r>
            <a:r>
              <a:rPr lang="en-AU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employees</a:t>
            </a:r>
          </a:p>
          <a:p>
            <a:r>
              <a:rPr lang="en-AU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AU" sz="22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11 </a:t>
            </a:r>
            <a:r>
              <a:rPr lang="en-AU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billion $ revenue (2017)</a:t>
            </a:r>
          </a:p>
          <a:p>
            <a:r>
              <a:rPr lang="en-AU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 135 billion $ Net revenue</a:t>
            </a:r>
          </a:p>
          <a:p>
            <a:endParaRPr lang="en-AU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4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4084"/>
            <a:ext cx="10515600" cy="506529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Analytics at NETFLIX</a:t>
            </a:r>
          </a:p>
          <a:p>
            <a:pPr>
              <a:buFontTx/>
              <a:buChar char="-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User Insights</a:t>
            </a:r>
          </a:p>
          <a:p>
            <a:pPr>
              <a:buFontTx/>
              <a:buChar char="-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Tracks user data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Tx/>
              <a:buChar char="-"/>
            </a:pP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Tx/>
              <a:buChar char="-"/>
            </a:pP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Analytical Roles</a:t>
            </a:r>
          </a:p>
          <a:p>
            <a:pPr>
              <a:buFontTx/>
              <a:buChar char="-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Scientist</a:t>
            </a:r>
          </a:p>
          <a:p>
            <a:pPr>
              <a:buFontTx/>
              <a:buChar char="-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Engineer</a:t>
            </a:r>
          </a:p>
          <a:p>
            <a:pPr>
              <a:buFontTx/>
              <a:buChar char="-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Analyst</a:t>
            </a:r>
          </a:p>
          <a:p>
            <a:pPr>
              <a:buFontTx/>
              <a:buChar char="-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Machine Learning Engineer</a:t>
            </a:r>
          </a:p>
          <a:p>
            <a:pPr>
              <a:buFontTx/>
              <a:buChar char="-"/>
            </a:pPr>
            <a:endParaRPr lang="en-AU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63" y="0"/>
            <a:ext cx="5525037" cy="58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3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Models &amp; Netflix Challenges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87" y="1690688"/>
            <a:ext cx="5704268" cy="3950007"/>
          </a:xfrm>
        </p:spPr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How Netflix generates revenue ?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- Subscriptions (basic, standard, premium ranging    from 10 to 18$)</a:t>
            </a:r>
          </a:p>
          <a:p>
            <a:pPr marL="0" indent="0">
              <a:buNone/>
            </a:pP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How Netflix benefits Users ?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- Technology : watch content on any kind of device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- Comfort : Mobile Application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- On demand : Content accessible anytime, anywhere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- Data Driven : Content that fits user preferences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96261" y="1780095"/>
            <a:ext cx="4765182" cy="3771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NETFLIX Challenges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Market expansion, more content, high costs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-  Different pricing structures, Average income varies as per region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Slow and Expensive internet services in few developing markets</a:t>
            </a:r>
          </a:p>
        </p:txBody>
      </p:sp>
    </p:spTree>
    <p:extLst>
      <p:ext uri="{BB962C8B-B14F-4D97-AF65-F5344CB8AC3E}">
        <p14:creationId xmlns:p14="http://schemas.microsoft.com/office/powerpoint/2010/main" val="202091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Characteristics, Storage and Processing</a:t>
            </a:r>
            <a:endParaRPr lang="en-A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DATA Characteristics </a:t>
            </a:r>
          </a:p>
          <a:p>
            <a:pPr marL="0" indent="0">
              <a:buNone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- the four V’s (volume, velocity, variety, veracity)</a:t>
            </a:r>
          </a:p>
          <a:p>
            <a:pPr marL="0" indent="0">
              <a:buNone/>
            </a:pP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DATA Storage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- Used to host content on third party providers once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- Developed their own CDN where all movies are cached and delivered </a:t>
            </a:r>
          </a:p>
          <a:p>
            <a:pPr marL="0" indent="0">
              <a:buNone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- 36 hard drives that can withstand 100 TB of data</a:t>
            </a:r>
          </a:p>
          <a:p>
            <a:pPr marL="0" indent="0">
              <a:buNone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- Servers are able to store and stream 10k to 20k movies simultaneously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7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Thousands of servers set up across the globe</a:t>
            </a:r>
          </a:p>
          <a:p>
            <a:pPr>
              <a:buFontTx/>
              <a:buChar char="-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off hours – Prepopulates movies and series thereby reducing bandwidth during peak hours </a:t>
            </a:r>
          </a:p>
          <a:p>
            <a:pPr marL="0" indent="0">
              <a:buNone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-   Petabyte worth of content</a:t>
            </a:r>
          </a:p>
          <a:p>
            <a:pPr>
              <a:buFontTx/>
              <a:buChar char="-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 collected overtime and streamed when called by user</a:t>
            </a:r>
          </a:p>
          <a:p>
            <a:pPr>
              <a:buFontTx/>
              <a:buChar char="-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ISPs help media to reach to the users from CDN</a:t>
            </a:r>
          </a:p>
          <a:p>
            <a:pPr>
              <a:buFontTx/>
              <a:buChar char="-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Netflix AI – Netflix tracks the location from where user logs in and decides which   location in relation to you the movie should be streamed from.</a:t>
            </a:r>
          </a:p>
          <a:p>
            <a:pPr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747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cer-Player-PowerPoint-Template" id="{0E439E6B-3653-B943-A598-781100C7EECC}" vid="{54B4D698-36A8-7841-B36E-9FE962F75C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Netflix-PowerPoint-Template</Template>
  <TotalTime>161</TotalTime>
  <Words>501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</vt:lpstr>
      <vt:lpstr>Courier New</vt:lpstr>
      <vt:lpstr>Pristina</vt:lpstr>
      <vt:lpstr>Trebuchet MS</vt:lpstr>
      <vt:lpstr>Wingdings</vt:lpstr>
      <vt:lpstr>Office Theme</vt:lpstr>
      <vt:lpstr>DATA ANALYTICS AT NETFLIX   (Evolution from a Video Store to a Movie Recommendation Engine)</vt:lpstr>
      <vt:lpstr>CONTENTS</vt:lpstr>
      <vt:lpstr>Traditional Movie Business vs Netflix Generation</vt:lpstr>
      <vt:lpstr>PowerPoint Presentation</vt:lpstr>
      <vt:lpstr>PowerPoint Presentation</vt:lpstr>
      <vt:lpstr>PowerPoint Presentation</vt:lpstr>
      <vt:lpstr>Business Models &amp; Netflix Challenges</vt:lpstr>
      <vt:lpstr>DATA Characteristics, Storage and Processing</vt:lpstr>
      <vt:lpstr>PowerPoint Presentation</vt:lpstr>
      <vt:lpstr>PowerPoint Presentation</vt:lpstr>
      <vt:lpstr>Recommendation Algorithm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AT NETFLIX   (Evolution from a Video Store to a Movie Recommendation Engine)</dc:title>
  <dc:creator>Ajay</dc:creator>
  <cp:lastModifiedBy>Ajay</cp:lastModifiedBy>
  <cp:revision>24</cp:revision>
  <dcterms:created xsi:type="dcterms:W3CDTF">2019-05-26T12:44:18Z</dcterms:created>
  <dcterms:modified xsi:type="dcterms:W3CDTF">2019-07-13T15:15:40Z</dcterms:modified>
</cp:coreProperties>
</file>