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62" d="100"/>
          <a:sy n="62" d="100"/>
        </p:scale>
        <p:origin x="44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5:4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800 115 24575,'-28'7'0,"-51"19"0,2 3 0,1 3 0,1 4 0,3 3 0,-74 51 0,124-74 0,-1 1 0,2 0 0,1 2 0,0 0 0,1 1 0,1 1 0,-24 36 0,33-43 0,1 1 0,0 1 0,1 0 0,1 0 0,1 0 0,0 0 0,1 1 0,0 0 0,2 0 0,0 0 0,1 0 0,0 0 0,3 23 0,1-14 0,1 0 0,2-1 0,0 1 0,2-1 0,1 0 0,0-1 0,2 0 0,1-1 0,23 35 0,-14-30 0,1 0 0,1-1 0,2-2 0,1 0 0,0-2 0,42 28 0,-17-18 0,1-3 0,2-1 0,61 22 0,-26-18 0,106 25 0,193 9 0,-42-10 0,-282-45 0,0-3 0,0-4 0,1-1 0,0-4 0,0-3 0,93-15 0,378-106 0,162-90 0,-549 159 0,-2-6 0,218-127 0,-358 184 0,138-91 0,-128 82 0,0-1 0,-1 0 0,-1-1 0,0-1 0,25-34 0,-37 44 0,1 0 0,-1 0 0,0 0 0,0 0 0,-1-1 0,0 1 0,0-1 0,0 0 0,-1 0 0,0 1 0,0-1 0,-1 0 0,-1-13 0,0 10 0,-1 1 0,0-1 0,-1 1 0,0-1 0,-1 1 0,0 0 0,0 1 0,-10-16 0,-3 1 0,-1 1 0,-1 0 0,-1 2 0,-1 1 0,-40-30 0,-9 0 0,-2 3 0,-80-38 0,-165-54 0,235 109 0,-1 4 0,-1 4 0,0 3 0,-108-8 0,44 16 0,-246 15 0,-474 111 0,415-44 0,346-55-1365,93-14-5461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5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24575,'-6'135'0,"-42"247"0,47-378-1365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5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24575,'0'0'0,"0"0"0,1 0 0,6 0 0,8-2 0,13-1 0,13-1 0,15 0 0,9-2 0,0 0 0,-11 1-8191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0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24575,'2'5'0,"-1"0"0,1 0 0,-1 0 0,0 0 0,1 8 0,1 10 0,1-9 0,15 60 0,-4 1 0,9 98 0,-24-173 0,0 1 0,0-1 0,0 0 0,0 1 0,0-1 0,0 0 0,0 1 0,0-1 0,0 0 0,0 0 0,0 1 0,-1-1 0,1 0 0,0 1 0,0-1 0,0 0 0,0 0 0,0 1 0,-1-1 0,1 0 0,0 0 0,0 1 0,0-1 0,-1 0 0,1 0 0,0 0 0,0 1 0,-1-1 0,1 0 0,0 0 0,-1 0 0,1 0 0,0 0 0,-1 0 0,-15-1 0,-27-18 0,22 10 0,12 6 0,-1 1 0,0 0 0,0 0 0,-1 1 0,1 0 0,0 1 0,0 0 0,0 1 0,-1 0 0,1 1 0,0 0 0,0 0 0,-10 5 0,14-5 0,0 0 0,1 0 0,0 0 0,-1 1 0,1 0 0,0 0 0,1 1 0,-1-1 0,0 1 0,1 0 0,0 1 0,0-1 0,0 0 0,1 1 0,-1 0 0,1 0 0,0 0 0,1 0 0,-1 1 0,1-1 0,0 1 0,0-1 0,-2 13 0,4-15 0,0 0 0,-1 0 0,1 0 0,0 0 0,1-1 0,-1 1 0,0 0 0,1 0 0,0 0 0,-1 0 0,1 0 0,1 0 0,-1-1 0,0 1 0,0 0 0,1-1 0,0 1 0,-1-1 0,5 4 0,-3-3 0,1 0 0,0 0 0,0 0 0,0-1 0,0 0 0,1 0 0,-1 0 0,1 0 0,-1-1 0,1 1 0,5 0 0,3 0 0,0-1 0,1 0 0,-1-1 0,0-1 0,0 0 0,0 0 0,0-1 0,13-5 0,-20 6-80,0-1 0,0 0-1,0 0 1,-1-1 0,1 1-1,-1-1 1,0-1 0,0 1-1,0-1 1,0 0 0,-1 0 0,1 0-1,-1 0 1,0-1 0,0 0-1,6-10 1,-6 6-6746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0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151 251 24575,'32'-14'0,"-9"0"0,0-1 0,31-27 0,-44 33 0,0-1 0,0 0 0,-1 0 0,-1-1 0,1 0 0,11-23 0,-19 32 0,0 0 0,0 0 0,0 0 0,0 0 0,0 0 0,-1 0 0,1 0 0,-1 0 0,1 0 0,-1 0 0,0-1 0,0 1 0,0 0 0,0 0 0,0 0 0,-1 0 0,1-1 0,-1 1 0,1 0 0,-1 0 0,0 0 0,0 0 0,-1-2 0,1 2 0,-1 0 0,0 1 0,0-1 0,1 1 0,-1 0 0,0-1 0,0 1 0,0 0 0,-1 0 0,1 0 0,0 0 0,0 1 0,-1-1 0,1 0 0,0 1 0,0 0 0,-1-1 0,1 1 0,-1 0 0,1 0 0,-3 1 0,-8 1 0,0 1 0,1 0 0,0 0 0,-1 1 0,1 1 0,1 0 0,-1 1 0,1 0 0,0 1 0,0 0 0,1 1 0,0 0 0,1 0 0,-1 1 0,-12 16 0,7-7 0,1 0 0,1 1 0,0 0 0,2 1 0,0 1 0,1-1 0,-14 44 0,23-58 0,-1 0 0,1 0 0,-1 1 0,2-1 0,-1 1 0,1-1 0,0 8 0,0-13 0,1 0 0,-1 1 0,0-1 0,1 1 0,-1-1 0,1 0 0,-1 0 0,1 1 0,0-1 0,0 0 0,-1 0 0,1 0 0,0 0 0,0 0 0,0 0 0,0 0 0,0 0 0,0 0 0,1 0 0,-1 0 0,0-1 0,0 1 0,1 0 0,-1-1 0,0 1 0,1-1 0,-1 0 0,0 1 0,1-1 0,-1 0 0,0 0 0,1 0 0,-1 0 0,1 0 0,-1 0 0,0 0 0,3-1 0,5 0 10,1 0 0,-1-1 0,0 0 0,0-1 0,-1 0 0,1 0 0,0-1 0,-1 0 0,0-1 0,0 1 0,13-12 0,-15 12-97,-1-1-1,0 0 1,-1 0 0,1 0-1,-1-1 1,0 1 0,0-1-1,-1 0 1,0 0-1,0 0 1,0-1 0,-1 1-1,1-1 1,-2 1 0,1-1-1,0-10 1,-1 7-6739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0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56 185 24575,'3'-1'0,"0"1"0,0-1 0,0 0 0,0 0 0,-1 0 0,1 0 0,0 0 0,3-3 0,-4 3 0,9-5 0,0 0 0,0-1 0,-1-1 0,0 1 0,-1-1 0,16-18 0,-22 23 0,-1 0 0,0 0 0,0 0 0,0 0 0,0-1 0,0 1 0,0 0 0,-1-1 0,0 0 0,0 1 0,1-8 0,-2 9 0,0 0 0,0 0 0,0-1 0,0 1 0,-1 0 0,1 0 0,-1 0 0,0 0 0,1 0 0,-1 0 0,0 0 0,0 1 0,0-1 0,-1 0 0,1 0 0,0 1 0,-1-1 0,1 1 0,-1-1 0,1 1 0,-1-1 0,-3-1 0,3 1 0,-1 1 0,1-1 0,-1 1 0,1 0 0,-1 0 0,1 0 0,-1 0 0,0 0 0,0 0 0,1 1 0,-1-1 0,0 1 0,0 0 0,0 0 0,0 0 0,1 0 0,-1 1 0,0-1 0,-3 1 0,2 1 0,-1 0 0,0 0 0,0 0 0,1 1 0,0 0 0,-1 0 0,1 0 0,0 0 0,1 0 0,-5 5 0,1 0 0,0 0 0,0 1 0,1 0 0,0 0 0,1 1 0,0 0 0,0 0 0,1 0 0,-4 15 0,7-22 0,1 0 0,-1 1 0,0-1 0,1 1 0,0-1 0,0 1 0,0-1 0,0 1 0,1-1 0,-1 1 0,1-1 0,0 0 0,0 1 0,0-1 0,0 0 0,1 0 0,-1 1 0,1-1 0,0 0 0,0-1 0,2 5 0,0-5 0,-1 1 0,0-1 0,0 0 0,1 0 0,-1 0 0,1 0 0,0-1 0,0 1 0,-1-1 0,1 0 0,0 0 0,0 0 0,0-1 0,0 1 0,0-1 0,0 0 0,0 0 0,6-1 0,8-2-455,1-1 0,27-8 0,-7-1-6371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0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 24575,'0'0'0,"0"0"0,-12 12 0,3 0 0,-1-1 0,1 1 0,1 1 0,1 0 0,-1 0 0,2 0 0,-7 20 0,11-29 0,1-1 0,0 0 0,0 1 0,0-1 0,1 1 0,-1-1 0,1 1 0,0-1 0,0 1 0,0-1 0,0 1 0,1-1 0,-1 1 0,1-1 0,0 1 0,0-1 0,0 0 0,1 1 0,-1-1 0,1 0 0,0 0 0,0 0 0,0 0 0,0 0 0,0 0 0,0-1 0,1 1 0,0-1 0,-1 0 0,1 1 0,0-1 0,0-1 0,0 1 0,0 0 0,0-1 0,6 3 0,-4-2 0,-1-1 0,1 1 0,0-1 0,-1 0 0,1 0 0,0 0 0,0 0 0,0-1 0,-1 0 0,1 0 0,0-1 0,0 1 0,0-1 0,0 0 0,-1 0 0,1 0 0,0-1 0,-1 0 0,1 0 0,-1 0 0,0 0 0,0-1 0,0 0 0,0 1 0,0-1 0,0-1 0,3-3 0,-1 0 0,0-1 0,-1 0 0,0 0 0,0-1 0,0 1 0,-1-1 0,-1 0 0,0 0 0,0-1 0,0 1 0,-1-1 0,1-15 0,-1 0-455,-1 1 0,-4-33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1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24575,'-4'1'0,"0"0"0,1 0 0,-1 1 0,0-1 0,1 1 0,-8 3 0,9-4 0,-10 4 0,1 1 0,0 0 0,0 0 0,0 1 0,1 1 0,0-1 0,0 2 0,1-1 0,0 1 0,-9 13 0,17-21 0,1 1 0,-1-1 0,1 0 0,0 0 0,0 0 0,0 0 0,0 0 0,-1 0 0,2 0 0,-1 1 0,0-1 0,0 0 0,0 0 0,0 0 0,1 0 0,-1 0 0,0 0 0,1 0 0,-1 0 0,1 0 0,-1 0 0,1 0 0,0 0 0,0 1 0,25 27 0,-7-8 0,-17-17 7,0-1 0,0 1-1,-1-1 1,1 1 0,-1 0-1,0 0 1,0 0-1,-1 0 1,1 0 0,-1 0-1,1 0 1,-1 0 0,-1 0-1,1 0 1,0 0 0,-1 0-1,-2 6 1,3-8-48,-1 0-1,0 0 1,0 0 0,0-1 0,0 1-1,-1 0 1,1-1 0,0 1 0,-1-1-1,1 1 1,-1-1 0,1 0 0,-1 0-1,0 1 1,1-1 0,-1 0 0,0 0-1,0-1 1,0 1 0,0 0 0,0-1-1,0 1 1,0-1 0,0 0 0,0 1-1,0-1 1,0 0 0,0 0 0,0 0-1,0-1 1,0 1 0,0 0 0,0-1-1,0 1 1,-3-2 0,-5-2-6785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1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0 24575,'-24'13'0,"10"-8"0,-77 45 0,82-44 0,-1 0 0,1 1 0,1 0 0,-1 1 0,1 0 0,1 0 0,-9 12 0,16-20 0,-1 1 0,1-1 0,0 0 0,0 1 0,-1-1 0,1 0 0,0 1 0,0-1 0,-1 1 0,1-1 0,0 0 0,0 1 0,0-1 0,0 1 0,0-1 0,0 1 0,0-1 0,0 1 0,0-1 0,0 1 0,0-1 0,0 1 0,0-1 0,0 0 0,0 1 0,0-1 0,0 1 0,1-1 0,-1 1 0,0-1 0,0 0 0,0 1 0,1-1 0,-1 1 0,0-1 0,1 0 0,-1 1 0,0-1 0,1 0 0,-1 0 0,0 1 0,1-1 0,-1 0 0,1 0 0,-1 1 0,0-1 0,1 0 0,-1 0 0,1 0 0,-1 0 0,1 0 0,-1 0 0,1 0 0,-1 0 0,1 0 0,-1 0 0,0 0 0,1 0 0,-1 0 0,1 0 0,-1 0 0,1 0 0,0-1 0,36-3 0,-34 3 0,29-7 0,-26 5 0,1 1 0,0 0 0,0 1 0,0-1 0,0 1 0,0 1 0,11 0 0,-17 0 0,-1 0 0,0 0 0,1 0 0,-1 0 0,1 1 0,-1-1 0,0 0 0,1 0 0,-1 1 0,0-1 0,1 0 0,-1 0 0,0 1 0,1-1 0,-1 0 0,0 1 0,0-1 0,1 1 0,-1-1 0,0 0 0,0 1 0,0-1 0,1 1 0,-1-1 0,0 1 0,0-1 0,0 0 0,0 1 0,0-1 0,0 1 0,0-1 0,0 1 0,0-1 0,0 1 0,0-1 0,-1 0 0,1 1 0,0-1 0,0 1 0,-9 21 0,9-21 0,-12 21 0,0-1 0,-1 0 0,-1-2 0,-1 1 0,0-2 0,-2 0 0,-35 31 0,41-40 0,-1 0 0,-1 0 0,1-1 0,-1 0 0,-1-1 0,1-1 0,-1 0 0,0-1 0,-1 0 0,1-1 0,-1-1 0,0-1 0,-29 2 0,19-6-1365,8-3-5461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1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24575,'-14'13'0,"-31"21"0,31-25 0,0 2 0,-20 20 0,28-25 0,0 1 0,1 0 0,1 0 0,-1 0 0,-5 13 0,9-19 0,1 0 0,-1 0 0,1 1 0,-1-1 0,1 0 0,0 1 0,0-1 0,-1 1 0,1-1 0,0 0 0,0 1 0,0-1 0,1 0 0,-1 1 0,0-1 0,0 0 0,2 3 0,-2-3 0,1 0 0,0 0 0,0 0 0,0-1 0,0 1 0,0 0 0,0 0 0,1-1 0,-1 1 0,0-1 0,0 1 0,0-1 0,0 1 0,1-1 0,-1 0 0,0 0 0,0 0 0,1 1 0,-1-1 0,0 0 0,1 0 0,-1-1 0,2 1 0,6-1 0,1-1 0,-1 0 0,1 0 0,-1-1 0,0 0 0,0 0 0,0-1 0,-1 0 0,11-7 0,-12 7 0,-1-1 0,1 1 0,-1-1 0,0-1 0,0 1 0,-1-1 0,0 0 0,0 0 0,0 0 0,0-1 0,5-12 0,-9 18-49,-1 0 1,1-1-1,0 1 0,-1-1 0,0 1 1,1-1-1,-1 1 0,0-1 0,0 1 1,0-1-1,0 1 0,0-1 0,0 1 1,0-1-1,0 1 0,-1 0 0,1-1 1,-1 1-1,1-1 0,-1 1 0,1-1 1,-1 1-1,0 0 0,0 0 0,0-1 0,1 1 1,-3-2-1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1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24575,'0'0'0,"0"1"0,0 1 0,0 7 0,1 12 0,-2 14 0,-2 13 0,-1 10 0,-1 4 0,0-4 0,0-5 0,1-9 0,1-8 0,2-8 0,0-8 0,1-7-8191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1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24575,'0'0'0,"1"0"0,3 0 0,5-1 0,4 0 0,4-1 0,7-1 0,7-1 0,5 0 0,5 0 0,2-1 0,-3 0 0,-8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5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24575,'0'0'0,"0"0"0,18 0 0,181-22-350,-160 17-665,-30 3-5811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1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24575,'-9'1'0,"0"0"0,-1 0 0,1 1 0,0 0 0,0 1 0,-17 7 0,-47 27 0,56-27 0,0 1 0,-29 26 0,40-32 0,0 0 0,1 1 0,0 0 0,0 0 0,0 1 0,1-1 0,0 1 0,0 0 0,0 0 0,-3 11 0,7-17 0,-1 0 0,1 0 0,-1 1 0,1-1 0,0 0 0,0 0 0,-1 1 0,1-1 0,0 0 0,0 0 0,0 0 0,0 1 0,1-1 0,-1 0 0,0 0 0,0 1 0,1-1 0,-1 0 0,1 0 0,-1 0 0,1 0 0,-1 0 0,1 0 0,0 0 0,0 0 0,-1 0 0,1 0 0,0 0 0,0 0 0,0 0 0,0 0 0,0-1 0,0 1 0,0 0 0,0-1 0,0 1 0,0-1 0,1 1 0,-1-1 0,0 0 0,0 1 0,0-1 0,1 0 0,-1 0 0,0 0 0,0 0 0,1 0 0,-1 0 0,0 0 0,2-1 0,4 1 0,1-1 0,-1 0 0,0-1 0,0 0 0,0 0 0,0 0 0,9-5 0,-5 1-151,0-1-1,-1-1 0,0 0 0,0 0 1,-1-1-1,0 0 0,-1-1 1,9-12-1,2-6-6674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2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24575,'-1'2'0,"0"0"0,0 0 0,0 0 0,0 0 0,0 0 0,0 0 0,0 0 0,1 1 0,0-1 0,-1 0 0,1 3 0,-2 4 0,-3 12 0,-6 25 0,2 1 0,-5 72 0,36-154 0,3-13 0,-11 19 0,1 1 0,2 1 0,38-50 0,-55 77 0,0 0 0,1-1 0,-1 1 0,0-1 0,1 1 0,-1 0 0,1-1 0,-1 1 0,1 0 0,-1-1 0,1 1 0,-1 0 0,1 0 0,-1 0 0,1-1 0,-1 1 0,1 0 0,-1 0 0,1 0 0,-1 0 0,1 0 0,-1 0 0,1 0 0,-1 0 0,1 0 0,0 0 0,-1 0 0,1 1 0,-1-1 0,1 0 0,-1 0 0,1 0 0,-1 1 0,1-1 0,-1 0 0,0 1 0,1-1 0,-1 0 0,1 1 0,-1-1 0,0 0 0,1 1 0,-1-1 0,0 1 0,1-1 0,-1 1 0,0-1 0,0 1 0,1-1 0,-1 1 0,0-1 0,0 1 0,0-1 0,0 1 0,0-1 0,0 1 0,0 0 0,10 38 0,-9-34 0,6 39-59,-6-30-128,0-1 1,1 0-1,1 0 1,1 0-1,0 0 1,10 23-1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2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24575,'-5'4'0,"0"0"0,0-1 0,-1 1 0,1-1 0,-7 2 0,-13 9 0,12-6 0,1 1 0,0 1 0,1 0 0,-15 16 0,24-23 0,0-1 0,-1 0 0,1 1 0,1 0 0,-1-1 0,0 1 0,1 0 0,-1 0 0,1 0 0,0 0 0,0 0 0,0 0 0,0 0 0,1 0 0,-1 0 0,1 0 0,0 0 0,-1 1 0,2-1 0,-1 0 0,0 0 0,1 0 0,-1 1 0,1-1 0,0 0 0,0 0 0,3 5 0,-4-7 0,1 1 0,0-1 0,0 1 0,0-1 0,0 1 0,0-1 0,0 0 0,1 1 0,-1-1 0,0 0 0,1 0 0,-1 0 0,0 0 0,1 0 0,0-1 0,-1 1 0,1 0 0,-1-1 0,1 1 0,0-1 0,-1 1 0,1-1 0,0 0 0,0 0 0,-1 0 0,1 0 0,0 0 0,-1 0 0,1 0 0,0-1 0,0 1 0,-1 0 0,1-1 0,0 0 0,-1 1 0,1-1 0,-1 0 0,1 0 0,-1 0 0,3-1 0,-1-1 0,1 0 0,-1 0 0,0 0 0,0 0 0,0 0 0,-1 0 0,1-1 0,-1 1 0,1-1 0,-1 0 0,-1 0 0,1 0 0,0 0 0,-1 0 0,2-6 0,-3 2 22,0 1 1,0 0-1,-1-1 0,1 1 0,-5-14 1,-1-23-1522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2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24575,'-1'3'0,"-1"0"0,1 0 0,0 0 0,0 1 0,1-1 0,-1 0 0,1 0 0,-1 0 0,1 0 0,1 7 0,-2 1 0,-20 411 0,20-413-119,1-5-20,0 0 1,0 1-1,0-1 1,1 0 0,-1 1-1,1-1 1,0 0-1,3 9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2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24575,'0'0'0,"1"0"0,2-2 0,6-2 0,7-2 0,8-3 0,5 0 0,2 0 0,-1 2 0,-7 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3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24575,'-1'3'0,"1"0"0,-1 0 0,0 0 0,0 0 0,0 0 0,0 0 0,-1 0 0,-1 3 0,-6 12 0,-8 34 0,1 2 0,4 0 0,-11 91 0,5 170 0,31 113-1365,-10-408-5461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3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24575,'0'0'0,"13"4"0,24 4 0,1-1 0,0-2 0,56 0 0,115-12 0,-204 6 0,431-51 43,-241 24-1451,-155 23-5418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19 490 24575,'5'-1'0,"1"0"0,0 0 0,0-1 0,-1 1 0,1-1 0,-1 0 0,10-6 0,2 0 0,61-29 0,-1-4 0,-3-3 0,-1-4 0,94-80 0,-150 115 0,-6 5 0,0-1 0,0 1 0,-1-2 0,-1 1 0,0-1 0,0-1 0,-1 0 0,12-19 0,-20 29 0,1 0 0,-1 0 0,1 0 0,-1 0 0,1 0 0,-1 0 0,0 0 0,0 0 0,1-1 0,-1 1 0,0 0 0,0 0 0,0 0 0,0 0 0,0 0 0,-1-1 0,1 1 0,0 0 0,0 0 0,-1 0 0,1 0 0,-1 0 0,1 0 0,-1 0 0,1 0 0,-1 0 0,0 0 0,1 0 0,-1 0 0,0 1 0,0-1 0,0 0 0,0 0 0,1 1 0,-1-1 0,0 0 0,0 1 0,0-1 0,0 1 0,-2-1 0,-3-1 0,0 0 0,0 1 0,0 0 0,0 0 0,0 1 0,-10 0 0,-9 1 0,1 2 0,-1 1 0,1 0 0,0 2 0,1 1 0,-1 1 0,1 1 0,-30 17 0,20-8 0,1 1 0,1 2 0,1 1 0,-53 50 0,65-53 0,1 0 0,1 1 0,0 0 0,2 2 0,0 0 0,2 0 0,-18 42 0,27-54 0,0-1 0,0 1 0,1 0 0,0 0 0,1 0 0,0 0 0,1 0 0,0 0 0,3 19 0,-2-22 0,1 0 0,0 0 0,1 0 0,0 0 0,0-1 0,0 1 0,1-1 0,-1 0 0,2 0 0,-1 0 0,1 0 0,0-1 0,0 0 0,0 0 0,7 5 0,-2-3-8,0-1 0,0 0 0,0 0 0,1-1 0,0 0 1,0-1-1,0 0 0,1-1 0,15 3 0,-6-4 47,0 0 1,0-1-1,0-1 1,36-5 0,-5-4-411,0-3 0,-1-2 0,58-23 0,34-21-6455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3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996 0 24575,'0'0'0,"-1"2"0,-4 1 0,-7 6 0,-14 11 0,-20 14 0,-21 16 0,-22 15 0,-15 10 0,-12 4 0,-6-1 0,3-9 0,15-14 0,19-15 0,24-15 0,22-12-8191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3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24575,'18'58'0,"4"-15"0,2-1 0,2 0 0,54 64 0,-27-44 0,88 78 0,-121-122-341,1-1 0,1 0-1,25 14 1,-32-23-6485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5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24575,'0'0'0,"0"0"0,22-11 0,-7 2 0,0-1 0,-1 0 0,18-18 0,-28 23 0,1 1 0,-1-1 0,0 0 0,0 0 0,0 0 0,-1-1 0,0 1 0,0-1 0,0 0 0,-1 0 0,0 0 0,3-11 0,-5 14 0,0 1 0,0-1 0,0 1 0,-1-1 0,1 1 0,-1-1 0,1 1 0,-1-1 0,0 1 0,0 0 0,0-1 0,0 1 0,0 0 0,-1 0 0,1 0 0,-1 0 0,1 0 0,-1 0 0,0 0 0,0 0 0,0 1 0,0-1 0,0 1 0,0-1 0,0 1 0,0 0 0,0 0 0,-1 0 0,1 0 0,-1 0 0,1 1 0,0-1 0,-1 1 0,1-1 0,-1 1 0,1 0 0,-1 0 0,1 0 0,-1 0 0,1 0 0,-1 1 0,1-1 0,-1 1 0,1 0 0,-1 0 0,1 0 0,0 0 0,-1 0 0,1 0 0,0 0 0,0 1 0,0-1 0,0 1 0,0 0 0,1-1 0,-1 1 0,0 0 0,-1 3 0,-1 2 0,1 0 0,0 0 0,1 0 0,0 0 0,0 1 0,0-1 0,1 1 0,0-1 0,0 1 0,1-1 0,0 1 0,1 0 0,-1-1 0,2 1 0,2 11 0,-3-14 0,0 0 0,1 0 0,-1 0 0,1 0 0,0-1 0,1 1 0,-1-1 0,1 1 0,0-1 0,0 0 0,0 0 0,0 0 0,1-1 0,-1 1 0,1-1 0,0 0 0,0 0 0,1 0 0,-1-1 0,0 1 0,1-1 0,0 0 0,-1 0 0,6 1 0,1-2-151,-1 0-1,0-1 0,1 0 0,-1 0 1,0-1-1,0-1 0,0 0 1,19-5-1,-13 1-6674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3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24575,'-32'16'0,"27"-14"0,-37 23 0,1 1 0,-43 37 0,69-51 0,1 1 0,1 0 0,0 2 0,0-1 0,2 1 0,0 1 0,0 0 0,-12 28 0,20-38 0,1 0 0,0 1 0,0-1 0,0 1 0,1-1 0,0 1 0,1 0 0,-1 0 0,1 0 0,2 12 0,-2-16 0,1-1 0,-1 1 0,1-1 0,0 1 0,0-1 0,0 0 0,0 0 0,0 0 0,1 1 0,-1-1 0,1 0 0,-1 0 0,1-1 0,0 1 0,0 0 0,-1-1 0,1 1 0,0-1 0,1 1 0,-1-1 0,0 0 0,0 0 0,1 0 0,-1 0 0,0 0 0,1-1 0,-1 1 0,1-1 0,-1 1 0,1-1 0,-1 0 0,4 0 0,4-1 0,0 0 0,0-1 0,1 0 0,-2 0 0,1-1 0,0 0 0,-1-1 0,1 0 0,-1-1 0,0 0 0,0 0 0,10-9 0,-1 0 0,-1 0 0,0-1 0,-1-1 0,21-27 0,-29 33 0,-2 1 0,1-1 0,-2 0 0,1 0 0,-1-1 0,4-11 0,-8 21 0,0 1 0,0 0 0,0 0 0,1 0 0,-1 0 0,0 0 0,0 0 0,1 0 0,-1 0 0,0 0 0,0 1 0,1-1 0,-1 0 0,0 1 0,2 0 0,1 0 0,66 17-455,2-4 0,132 9 0,-161-21-6371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6:3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0 24575,'-28'16'0,"-76"40"0,2 5 0,3 5 0,-148 127 0,240-187 0,0-1 0,1 2 0,0-1 0,-10 13 0,15-18 0,0 0 0,0 0 0,1 0 0,-1 0 0,0 0 0,1 0 0,-1 0 0,1 0 0,0 0 0,-1 0 0,1 0 0,0 0 0,-1 0 0,1 0 0,0 1 0,0-1 0,0 0 0,0 0 0,0 0 0,0 0 0,0 1 0,1-1 0,-1 0 0,0 0 0,1 0 0,-1 0 0,1 0 0,-1 0 0,1 0 0,-1 0 0,1 0 0,0 0 0,-1 0 0,1 0 0,0 0 0,1 1 0,8 3 0,1 1 0,0-2 0,0 1 0,0-1 0,0-1 0,0 0 0,1-1 0,-1 0 0,16 0 0,10 4 0,21 4 0,97 29 0,-150-38 0,-1 1 0,0 0 0,1 0 0,-1 0 0,0 1 0,-1-1 0,1 1 0,0 0 0,-1 0 0,1 1 0,-1-1 0,0 0 0,0 1 0,-1 0 0,1 0 0,2 4 0,-3-1 0,1-1 0,-1 1 0,0 0 0,0 0 0,0 0 0,-1 0 0,0 0 0,-1 0 0,0 14 0,-1-9 0,-1 1 0,0-1 0,-1 0 0,0 1 0,-1-1 0,0 0 0,-1-1 0,0 1 0,-1-1 0,0 0 0,-1 0 0,-8 10 0,-1-5-136,0-1-1,-1-1 1,-1-1-1,0 0 1,-1-1-1,-1-1 1,1-1-1,-2-1 0,-29 10 1,-19 4-6690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0:19.3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1,'11313'0,"-12551"0,1454 0,-1870 0,3805 0,-4294 0,2144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0:24.9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0,'10901'0,"-10899"0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0:30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0,'0'0,"23"0,10742 0,-10763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0:37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1,'10829'0,"-10850"0,19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0:43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0,'0'0,"16"0,10834 0,-10850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0:46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0,'11040'0,"-11030"0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0:52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0,'11111'0,"-11108"0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1:10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0,'0'6367,"0"-6367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5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24575,'-1'3'0,"0"1"0,-1-1 0,1 1 0,-1-1 0,1 0 0,-1 0 0,0 0 0,-3 4 0,-3 4 0,-17 31 0,-1-1 0,-33 37 0,40-56 0,0-1 0,-1-1 0,-1-1 0,-45 31 0,47-40-1365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0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24575,'32'-25'0,"-14"15"-195,1 0 0,0 2 0,1 0 0,0 1 0,0 1 0,30-5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2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24575,'0'0'0,"-7"1"0,1 0 0,0 0 0,0 0 0,0 1 0,0 0 0,0 0 0,0 1 0,1-1 0,-1 1 0,1 1 0,-1-1 0,-7 8 0,-1 0 0,1 2 0,0-1 0,-12 17 0,18-20 0,0 1 0,0 0 0,2 1 0,-1-1 0,1 1 0,1 0 0,0 0 0,0 1 0,-2 13 0,5-18 0,0-1 0,0 0 0,1 0 0,-1 0 0,2 0 0,-1 0 0,0 0 0,1 1 0,0-1 0,1 0 0,-1-1 0,1 1 0,0 0 0,1 0 0,0-1 0,-1 1 0,2-1 0,-1 0 0,6 8 0,-8-12 0,0 0 0,0 0 0,0-1 0,0 1 0,0 0 0,0 0 0,0 0 0,0-1 0,0 1 0,0 0 0,0-1 0,1 1 0,-1-1 0,0 1 0,0-1 0,1 0 0,-1 0 0,0 1 0,1-1 0,-1 0 0,0 0 0,1 0 0,-1 0 0,0 0 0,3-1 0,-2 0 0,0-1 0,1 1 0,-1 0 0,0-1 0,0 1 0,1-1 0,-1 0 0,-1 0 0,1 0 0,0 0 0,3-4 0,1-3 0,-1-1 0,0 0 0,0 1 0,-1-1 0,4-13 0,-3-3-227,-1-1-1,-1 1 1,-1-1-1,-1 0 1,-3-27-1,1 45-6598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1:25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0,'0'6533,"0"-6533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1:22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0,'0'0,"0"13,0 5954,0-5965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1:17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0,'0'0,"0"15,0 6373,0-6388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1:19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0,'0'0,"0"14,0 6579,0-6593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1:3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0 609 24575,'1'-3'0,"0"0"0,0 0 0,0 0 0,0 1 0,0-1 0,1 1 0,-1-1 0,1 1 0,3-5 0,3-4 0,336-536 0,-343 546 0,-1 0 0,1-1 0,0 1 0,0 0 0,0 0 0,0-1 0,0 1 0,0 0 0,0 0 0,0 0 0,1 0 0,-1 1 0,0-1 0,1 0 0,-1 0 0,0 1 0,1-1 0,-1 1 0,2-1 0,-1 1 0,-1 0 0,0 0 0,1 0 0,-1 1 0,0-1 0,0 0 0,1 1 0,-1-1 0,0 1 0,0-1 0,0 1 0,0-1 0,0 1 0,0 0 0,0 0 0,0 0 0,0 0 0,1 0 0,4 7 0,-1-1 0,0 1 0,0 0 0,7 16 0,18 49 0,-4 1 0,29 132 0,-27-94 0,-15-47-1365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1:3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24575,'19'-3'0,"78"-5"0,-46 5 0,69-14 0,-89 7-1365,-19 5-5461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1:3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24575,'0'21'0,"-2"99"0,5 138 0,-2-256 2,-1 0 0,1 0 0,-1 0 0,1 0 0,0 0-1,-1-1 1,1 1 0,0 0 0,0 0 0,0 0 0,1-1-1,-1 1 1,0-1 0,1 1 0,-1-1 0,1 1 0,-1-1 0,1 0-1,0 0 1,-1 0 0,1 0 0,0 0 0,0 0 0,0 0-1,0 0 1,0-1 0,0 1 0,0-1 0,0 0 0,0 1 0,2-1-1,10 1-93,0 0 0,1-2-1,22-2 1,-9 1-963,-7 1-5771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1:5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24575,'-3'0'0,"0"1"0,0 0 0,0-1 0,0 1 0,0 0 0,1 0 0,-1 1 0,0-1 0,0 1 0,1-1 0,-1 1 0,1 0 0,-1 0 0,1 0 0,0 0 0,0 0 0,0 1 0,-3 3 0,-2 5 0,0-1 0,1 1 0,-6 13 0,6-10 0,1 0 0,0 0 0,1 1 0,1 0 0,0 0 0,1 0 0,1 0 0,0 0 0,1 0 0,0 0 0,4 22 0,-3-31 0,0-1 0,0 1 0,1 0 0,0-1 0,0 1 0,0-1 0,1 0 0,-1 0 0,1 0 0,1 0 0,-1 0 0,1 0 0,-1-1 0,1 0 0,1 0 0,-1 0 0,0 0 0,1 0 0,0-1 0,0 0 0,0 0 0,0 0 0,1-1 0,-1 0 0,0 0 0,1 0 0,0-1 0,-1 0 0,1 0 0,0 0 0,0-1 0,7 1 0,22-3-1365,-26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5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24575,'16'25'0,"38"73"0,-40-70 0,1 0 0,27 38 0,-31-56-1365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1:5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24575,'0'0'0,"-1"1"0,-1 3 0,-1 4 0,-3 7 0,-2 8 0,-6 11 0,-4 10 0,-5 7 0,-3 2 0,-1-1 0,2-5 0,3-8 0,5-9 0,5-10 0,4-7-8191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1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24575,'0'35'0,"3"2"-151,1 0-1,1 0 0,3 0 0,1-1 1,1 0-1,2 0 0,2-2 1,31 59-1,-40-84-6674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1:5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24575,'0'0'0,"0"0"0,2 0 0,4 0 0,4 0 0,5-1 0,3-1 0,5-2 0,4-1 0,2-1 0,1-1 0,-3 0 0,-5 1-8191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0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24575,'0'17'0,"8"210"0,36 86-1365,-43-305-5461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04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24575,'-10'134'0,"1"-36"0,0 63-1365,8-153-5461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0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24575,'0'0'0,"19"-1"0,235-21 0,-243 21-1365,-2-2-5461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0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24575,'1'20'0,"54"293"-1365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0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24575,'7'14'0,"-2"-11"0,-1-1 0,1-1 0,0 1 0,-1-1 0,1 1 0,0-1 0,0-1 0,0 1 0,6 0 0,51-3 0,-36 0 0,132-11-1365,-148 12-5461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1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24575,'0'0'0,"3"16"0,40 314 0,-39-287 0,-2-30-1365,-2-5-5461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1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24575,'17'18'0,"-5"-2"0,0 0 0,-1 1 0,-1 0 0,14 31 0,22 78 0,-20-53 0,-26-72 0,0 0 0,0 1 0,1-1 0,-1 0 0,1 0 0,-1 1 0,1-1 0,-1 0 0,1 0 0,0 0 0,-1 0 0,1 0 0,0 0 0,0 0 0,0 0 0,0 0 0,0 0 0,0-1 0,0 1 0,0 0 0,0-1 0,0 1 0,0 0 0,0-1 0,1 0 0,-1 1 0,0-1 0,0 0 0,1 1 0,-1-1 0,0 0 0,0 0 0,1 0 0,-1 0 0,0 0 0,1 0 0,-1-1 0,0 1 0,0 0 0,1-1 0,-1 1 0,0-1 0,0 1 0,0-1 0,0 1 0,0-1 0,0 0 0,2-1 0,6-5 0,-1 0 0,0 0 0,0-1 0,10-14 0,-12 15 0,16-21-97,-2-1-1,31-58 1,-32 52-976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5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24575,'-1'4'0,"0"-1"0,0 1 0,-1 0 0,1-1 0,-1 0 0,0 1 0,-2 3 0,-6 10 0,7-9 0,-1 0 0,2 0 0,-1 0 0,1 1 0,0-1 0,0 1 0,1 0 0,0 13 0,2-22 0,-1 0 0,0 1 0,1-1 0,-1 0 0,0 1 0,1-1 0,-1 0 0,0 0 0,1 1 0,-1-1 0,1 0 0,-1 0 0,1 0 0,-1 0 0,0 1 0,1-1 0,-1 0 0,1 0 0,-1 0 0,1 0 0,-1 0 0,1 0 0,-1 0 0,1 0 0,-1 0 0,0 0 0,1-1 0,-1 1 0,1 0 0,-1 0 0,1 0 0,-1-1 0,0 1 0,1 0 0,-1 0 0,1-1 0,20-9 0,-19 9 0,4-3 0,2 0 0,-1 1 0,0 0 0,1 0 0,0 1 0,-1-1 0,17-1 0,-19 4 0,1 1 0,0-1 0,-1 1 0,1 0 0,0 0 0,-1 0 0,1 1 0,-1 0 0,0 0 0,1 1 0,8 5 0,0-1-1365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1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24575,'0'20'0,"-1"8"0,2 0 0,0 0 0,3 0 0,12 55 0,-16-81 0,1 0 0,-1 0 0,1-1 0,0 1 0,0 0 0,-1 0 0,1 0 0,0-1 0,1 1 0,-1 0 0,0-1 0,0 1 0,1-1 0,-1 0 0,1 1 0,-1-1 0,1 0 0,-1 0 0,1 0 0,0 0 0,0 0 0,-1 0 0,1-1 0,0 1 0,0 0 0,0-1 0,0 0 0,0 1 0,0-1 0,0 0 0,0 0 0,0 0 0,0 0 0,0 0 0,0-1 0,0 1 0,0 0 0,3-2 0,6-3 0,0 0 0,0 0 0,0-1 0,-1 0 0,11-9 0,-12 9 0,29-20-455,-2-2 0,64-64 0,-92 83-6371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1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24575,'0'0'0,"-7"22"0,-3 21-341,2 1 0,2 0-1,-1 72 1,7-104-6485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2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24575,'0'0'0,"0"1"0,-1 4 0,-1 6 0,-1 9 0,-1 10 0,-1 9 0,0 6 0,0 3 0,0-2 0,2-4 0,0-6 0,0-7 0,2-7 0,0-6 0,0-6-8191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2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24575,'0'-1'0,"1"0"0,-1 1 0,1-1 0,-1 1 0,1-1 0,-1 1 0,1-1 0,-1 1 0,1-1 0,0 1 0,-1-1 0,1 1 0,0 0 0,0-1 0,-1 1 0,1 0 0,0 0 0,-1 0 0,1 0 0,0-1 0,0 1 0,0 0 0,-1 0 0,1 0 0,0 1 0,0-1 0,1 0 0,23 2 0,-13 1 0,1 0 0,-1 1 0,0 0 0,-1 1 0,1 0 0,-1 0 0,0 2 0,0-1 0,17 15 0,-25-19 0,0 1 0,0-1 0,-1 1 0,0-1 0,1 1 0,-1 0 0,0 0 0,0 0 0,0 0 0,-1 0 0,1 0 0,-1 1 0,0-1 0,0 0 0,0 1 0,0-1 0,0 1 0,-1-1 0,0 1 0,1-1 0,-2 1 0,1-1 0,0 1 0,0-1 0,-1 1 0,0-1 0,0 1 0,0-1 0,0 1 0,0-1 0,-1 0 0,0 0 0,1 0 0,-1 0 0,0 0 0,-1 0 0,1 0 0,-5 4 0,-12 5 0,18-12 0,0 0 0,0 0 0,0 0 0,1 0 0,-1 1 0,0-1 0,0 0 0,1 1 0,-1-1 0,0 0 0,1 1 0,-1-1 0,0 1 0,1-1 0,-1 1 0,1-1 0,-1 1 0,1-1 0,-1 1 0,1 0 0,-1-1 0,1 1 0,-1 0 0,1-1 0,0 1 0,-1 0 0,1-1 0,0 1 0,0 0 0,0 0 0,0 0 0,-1-1 0,1 1 0,0 0 0,0 0 0,0-1 0,1 1 0,-1 0 0,0 0 0,0 0 0,0-1 0,0 1 0,1 0 0,-1 0 0,0-1 0,1 1 0,0 0 0,17 31 0,1-1 0,2 0 0,1-2 0,1-1 0,43 41 0,-58-60-227,1-1-1,1 0 1,0-1-1,0 0 1,14 7-1,-9-7-6598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4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24575,'3'52'0,"2"1"0,23 97 0,-11-77-1365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4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24575,'0'0'0,"0"0"0,20 0 0,327 11 0,-335-11-1365,-2 0-5461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4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24575,'0'0'0,"-10"15"0,-60 128 0,51-99 0,-2-1 0,-30 47 0,49-87-91,1-1 0,-1 1 0,1-1 0,-1 0 0,0 0 0,0 0 0,0 0 0,0 0 0,0 0 0,0-1 0,-1 1 0,1-1 0,0 1 0,-5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4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24575,'24'19'0,"208"190"0,-230-206-91,1-1 0,-1 0 0,1-1 0,0 1 0,-1 0 0,1-1 0,0 0 0,0 1 0,0-1 0,0 0 0,0-1 0,0 1 0,0 0 0,3-1 0,5 0-6735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4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24575,'0'0'0,"0"14"0,35 233 0,-23-181 0,-10-53 0,-1-4 0,1 1 0,0-1 0,0 0 0,5 12 0,-6-21 0,-1 1 0,0-1 0,0 1 0,1-1 0,-1 1 0,1-1 0,-1 1 0,0-1 0,1 0 0,-1 1 0,1-1 0,-1 0 0,1 1 0,-1-1 0,1 0 0,0 1 0,-1-1 0,1 0 0,-1 0 0,1 0 0,-1 0 0,1 1 0,0-1 0,-1 0 0,1 0 0,0 0 0,-1 0 0,1 0 0,-1-1 0,1 1 0,0 0 0,-1 0 0,1 0 0,-1 0 0,1-1 0,-1 1 0,1 0 0,-1-1 0,1 1 0,-1 0 0,1-1 0,-1 1 0,1 0 0,-1-1 0,1 1 0,-1-1 0,1 0 0,24-26 0,-21 23 0,138-202 0,-84 115 0,-42 69-1365,-9 13-5461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4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24575,'0'0'0,"0"19"0,15 398 0,-11-390-1365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5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24575,'-3'2'0,"-1"0"0,1 1 0,0-1 0,0 1 0,1-1 0,-1 1 0,0 0 0,1 0 0,0 0 0,-3 5 0,2-4 0,-4 5 0,-23 34 0,28-41 0,1 1 0,-1 0 0,1-1 0,0 1 0,0 0 0,0 0 0,0 0 0,0 0 0,0 0 0,1 0 0,0 0 0,-1 0 0,1 4 0,2-4 0,-1 0 0,1-1 0,0 1 0,0-1 0,0 1 0,0-1 0,0 1 0,1-1 0,-1 0 0,1 0 0,-1 0 0,6 2 0,11 11 0,-16-12-40,-1 0 0,1 0 0,-1 0 0,0 0-1,0 0 1,0 0 0,-1 1 0,1-1 0,-1 1 0,1-1 0,-1 1-1,0-1 1,-1 1 0,1 0 0,-1 0 0,1-1 0,-1 1-1,0 0 1,-1 0 0,1-1 0,0 1 0,-1 0 0,0-1 0,0 1-1,0-1 1,-1 1 0,1-1 0,-1 1 0,1-1 0,-1 0-1,0 0 1,-1 0 0,-4 6 0,-1 0-6786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4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24575,'0'0'0,"16"0"0,139-8 0,3 0 0,-133 8-103,-9 1-212,1-2-1,-1 1 1,28-6-1,-32 3-6510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8:5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24575,'0'-4'0,"1"1"0,-1-1 0,1 1 0,0-1 0,0 1 0,0-1 0,0 1 0,0 0 0,1 0 0,2-4 0,0-2 0,158-352 0,-161 360 0,-1 0 0,0 0 0,1 0 0,-1 1 0,1-1 0,0 0 0,-1 0 0,1 0 0,0 0 0,-1 0 0,1 1 0,0-1 0,0 0 0,0 1 0,0-1 0,0 1 0,0-1 0,0 1 0,0-1 0,0 1 0,0-1 0,0 1 0,0 0 0,0 0 0,0 0 0,1-1 0,0 2 0,0-1 0,0 1 0,0 0 0,0-1 0,-1 1 0,1 0 0,0 0 0,-1 0 0,1 0 0,-1 0 0,1 0 0,-1 1 0,3 1 0,3 6 0,1 0 0,-2 0 0,11 18 0,1 12-158,-1 0-1,-2 1 1,-1 1 0,8 44-1,-17-63-414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8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24575,'26'-2'0,"172"-20"0,-194 21-195,1 0 0,0 0 0,-1-1 0,1 1 0,-1-1 0,5-2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8:5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24575,'0'0'0,"3"11"0,9 34-273,-2 1 0,-2 0 0,-1 0 0,-1 73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8:5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24575,'0'0'0,"-21"10"0,13-5 0,0 1 0,1-1 0,0 1 0,0 1 0,1-1 0,0 1 0,0 0 0,-9 15 0,11-17 0,2 0 0,-1 1 0,0-1 0,1 0 0,0 1 0,0 0 0,1-1 0,0 1 0,0 0 0,0 0 0,0-1 0,1 1 0,0 0 0,0 0 0,2 6 0,-2-11 0,0-1 0,0 1 0,0 0 0,0 0 0,0-1 0,0 1 0,0 0 0,0-1 0,1 1 0,-1 0 0,0-1 0,0 1 0,1-1 0,-1 1 0,0 0 0,1-1 0,-1 1 0,1-1 0,-1 1 0,1-1 0,-1 1 0,1-1 0,-1 0 0,1 1 0,-1-1 0,1 1 0,0-1 0,-1 0 0,1 0 0,0 1 0,-1-1 0,2 0 0,0 0 0,-1-1 0,0 1 0,1-1 0,-1 0 0,1 1 0,-1-1 0,0 0 0,0 0 0,1 0 0,-1 0 0,0 0 0,0 0 0,1-2 0,28-43 0,-25 37 0,-5 8 0,1 0 0,-1 0 0,0 0 0,1 0 0,0 0 0,-1 0 0,1 0 0,-1 0 0,1 0 0,0 0 0,0 0 0,0 0 0,-1 1 0,3-2 0,-2 2 0,0 0 0,0 1 0,0-1 0,0 0 0,1 1 0,-1-1 0,0 1 0,0-1 0,0 1 0,-1-1 0,1 1 0,0 0 0,0 0 0,0-1 0,0 1 0,-1 0 0,1 0 0,1 1 0,9 9-341,0 0 0,1-1-1,23 16 1,-26-21-6485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8:5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24575,'-22'34'0,"20"-31"0,1 0 0,0-1 0,0 1 0,0 0 0,0 0 0,0 0 0,0 0 0,1 0 0,-1 0 0,1 0 0,0 0 0,0 0 0,0 1 0,1-1 0,-1 0 0,1 0 0,-1 0 0,3 5 0,1 0 0,1 0 0,-1 0 0,1 0 0,12 12 0,-11-12 0,0 0 0,0 1 0,8 14 0,-13-21 0,0 1 0,0 0 0,0 0 0,0 0 0,0 0 0,-1 0 0,0 0 0,1 0 0,-1 0 0,0 0 0,0 0 0,-1 0 0,1 0 0,-1 0 0,1 0 0,-2 4 0,1-5-65,0 0 0,0 0 0,0 0 0,0 0 0,0-1 0,0 1 0,0 0 0,-1-1 0,1 1 0,-1-1 0,1 1 0,-1-1 0,1 0 0,-1 1 0,0-1 0,0 0 0,0 0 0,1 0 0,-1-1 0,-4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8:5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3 0,0 5 0,0 6 0,3 6 0,1 9 0,2 7 0,3 5 0,1 2 0,1-2 0,-1-4 0,-2-4 0,-1-6 0,-1-5 0,0-6 0,-1-6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24575,'-21'29'0,"15"-19"0,0-1 0,0 1 0,1 0 0,0 1 0,-4 14 0,8-22 0,0 1 0,0-1 0,1 0 0,0 0 0,-1 0 0,1 0 0,0 0 0,0 0 0,1 1 0,-1-1 0,1 0 0,-1 0 0,1 0 0,0 0 0,0 0 0,1 0 0,-1 0 0,0 0 0,1-1 0,0 1 0,0-1 0,0 1 0,0-1 0,2 3 0,11 9-273,0 0 0,1-1 0,0-1 0,20 11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24575,'-4'2'0,"0"0"0,1 0 0,-1 0 0,1 1 0,-1 0 0,1-1 0,0 1 0,0 0 0,-3 4 0,0-1 0,-4 4 0,0 0 0,1 1 0,-11 15 0,17-21 0,0 0 0,0 0 0,1 0 0,-1 1 0,1-1 0,0 1 0,1-1 0,-1 1 0,1 0 0,-1 11 0,2-17 0,0 1 0,0 0 0,0-1 0,0 1 0,0-1 0,0 1 0,0 0 0,0-1 0,0 1 0,0-1 0,0 1 0,0-1 0,0 1 0,1 0 0,-1-1 0,0 1 0,0-1 0,1 1 0,-1-1 0,0 1 0,1-1 0,-1 1 0,1-1 0,-1 0 0,0 1 0,1-1 0,-1 1 0,1-1 0,-1 0 0,1 0 0,-1 1 0,2-1 0,-1 0 0,0 0 0,1 0 0,-1 0 0,0 0 0,1-1 0,-1 1 0,0-1 0,1 1 0,-1-1 0,0 1 0,0-1 0,0 1 0,2-2 0,34-29 0,-35 29 0,11-12 0,-7 8 0,0 0 0,-1 0 0,2 1 0,-1 0 0,13-8 0,-17 12 0,-1 1 0,1-1 0,0 0 0,-1 1 0,1-1 0,0 1 0,0 0 0,0-1 0,0 1 0,0 0 0,-1 0 0,1 0 0,0 1 0,0-1 0,0 0 0,0 1 0,-1-1 0,1 1 0,0-1 0,0 1 0,-1 0 0,1 0 0,-1 0 0,1 0 0,0 0 0,-1 0 0,0 0 0,1 0 0,-1 1 0,2 2 0,17 18-102,-6-7-213,0 1-1,1-2 0,19 15 0,-13-15-6510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24575,'-3'1'0,"0"0"0,1 1 0,-1 0 0,0-1 0,0 1 0,1 0 0,-1 0 0,1 1 0,-1-1 0,1 0 0,-3 5 0,-2 0 0,-9 10 0,1 0 0,1 2 0,0-1 0,2 2 0,0 0 0,1 0 0,1 1 0,-10 32 0,14-36 0,0 1 0,2 0 0,0 0 0,2 0 0,-1 1 0,2-1 0,1 1 0,0-1 0,1 0 0,1 1 0,5 19 0,-5-31 7,0 0 0,1 1-1,0-1 1,0 0 0,0-1-1,1 1 1,0-1-1,0 1 1,1-1 0,0-1-1,0 1 1,0 0 0,1-1-1,0 0 1,0-1 0,0 1-1,10 4 1,-5-4-142,0 0 0,0-1 0,0-1 0,0 1 0,1-2 0,0 0 0,-1 0 0,1-1 0,0 0 0,17-2 0,-11-1-6691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5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24575,'0'0'0,"0"0"0,0 0 0,-1 2 0,-1 1 0,0-1 0,0 0 0,0 0 0,0 0 0,0 0 0,0 0 0,-4 2 0,-4 3 0,4 1 0,-1 0 0,1 0 0,0 0 0,-5 10 0,9-15 0,1 0 0,-1 0 0,1 1 0,0-1 0,0 0 0,0 0 0,0 1 0,0-1 0,1 0 0,-1 1 0,1-1 0,0 0 0,0 1 0,0-1 0,2 7 0,-2-9 0,0-1 0,0 1 0,1 0 0,-1-1 0,0 1 0,0 0 0,1-1 0,-1 1 0,1-1 0,-1 1 0,0-1 0,1 1 0,-1-1 0,1 1 0,0-1 0,-1 0 0,1 1 0,-1-1 0,1 1 0,-1-1 0,1 0 0,0 0 0,-1 1 0,1-1 0,0 0 0,-1 0 0,2 0 0,20-6 0,14-22 0,-24 10 0,-7 11 0,4 19 0,17 33-1365,-20-37-5461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24575,'-18'9'0,"-4"1"0,0 2 0,1 1 0,0 0 0,1 2 0,-25 23 0,40-32 0,0-1 0,0 1 0,0-1 0,1 1 0,0 1 0,1-1 0,-1 0 0,1 1 0,0 0 0,-1 7 0,3-9 0,0 0 0,0 0 0,1 0 0,0 0 0,0 0 0,0 0 0,0 0 0,1-1 0,0 1 0,0 0 0,1 0 0,-1 0 0,1-1 0,0 1 0,0-1 0,4 7 0,-4-8 0,-1 0 0,1 0 0,0-1 0,0 1 0,0 0 0,0-1 0,1 0 0,-1 1 0,0-1 0,1 0 0,0 0 0,0-1 0,-1 1 0,1 0 0,0-1 0,0 0 0,0 1 0,0-1 0,1-1 0,-1 1 0,0 0 0,0-1 0,1 1 0,-1-1 0,6-1 0,-4 0 0,0 0 0,0 0 0,-1-1 0,1 0 0,-1 0 0,0 0 0,1 0 0,-1-1 0,0 0 0,0 1 0,-1-2 0,1 1 0,-1 0 0,1-1 0,-1 1 0,0-1 0,2-4 0,-1 2 0,0 0 0,0 0 0,1 1 0,0-1 0,0 1 0,0 1 0,10-9 0,-12 12 0,-1 0 0,0 0 0,0 0 0,1 0 0,-1 1 0,1-1 0,-1 1 0,1-1 0,-1 1 0,1 0 0,-1 0 0,1 0 0,-1 0 0,1 0 0,-1 1 0,1-1 0,-1 1 0,0-1 0,1 1 0,-1 0 0,0 0 0,1 0 0,-1 1 0,0-1 0,3 2 0,19 16-1365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24575,'3'21'0,"95"355"-1365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24575,'0'0'0,"0"1"0,0 0 0,0 3 0,0 1 0,0 4 0,0 3 0,1 3 0,0 3 0,0 0 0,-1 1 0,1-2 0,-1-4 0,0-4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24575,'-2'24'0,"2"107"0,35 245 0,-31-345-1365,0-8-5461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24575,'0'0'0,"0"1"0,0 2 0,0 6 0,0 7 0,0 10 0,0 8 0,0 9 0,1 4 0,0 3 0,-1 0 0,0-2 0,0-5 0,-1-6 0,-1-7 0,1-8 0,0-7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24575,'52'-3'0,"61"-10"0,-45 4 0,-41 6-118,105-7-1129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 24575,'-27'-1'0,"22"2"0,0 0 0,0 0 0,0 1 0,0-1 0,0 1 0,0 0 0,0 1 0,1-1 0,-1 1 0,1 0 0,0 0 0,0 1 0,0-1 0,0 1 0,0 0 0,1 0 0,-1 0 0,1 0 0,1 0 0,-1 1 0,-4 8 0,4-7 0,0 0 0,1 1 0,-1-1 0,1 1 0,1-1 0,-1 1 0,1 0 0,0 0 0,1-1 0,-1 1 0,1 0 0,1 0 0,-1 0 0,1 0 0,0-1 0,3 10 0,-3-14 0,0 0 0,-1-1 0,1 1 0,0 0 0,0-1 0,0 1 0,0-1 0,0 1 0,0-1 0,0 0 0,0 1 0,1-1 0,-1 0 0,1 0 0,-1 0 0,1 0 0,-1 0 0,1 0 0,0 0 0,-1 0 0,1-1 0,0 1 0,-1-1 0,3 1 0,0-1 0,-1 0 0,1 0 0,-1 0 0,1-1 0,-1 0 0,0 1 0,1-1 0,-1 0 0,1-1 0,-1 1 0,6-4 0,0-1 0,0 0 0,0 0 0,0-1 0,0 0 0,-1-1 0,-1 0 0,8-10 0,-7 6 0,-7 10 0,0 0 0,0 0 0,1 0 0,-1 1 0,0-1 0,1 0 0,-1 1 0,1-1 0,-1 1 0,3-2 0,-3 3 0,0 0 0,0 0 0,0 0 0,0-1 0,0 1 0,0 0 0,0 1 0,0-1 0,0 0 0,0 0 0,0 0 0,0 1 0,0-1 0,0 0 0,0 1 0,0-1 0,0 1 0,-1-1 0,1 1 0,0 0 0,0-1 0,0 1 0,-1 0 0,1-1 0,0 1 0,0 1 0,48 49 84,13 12-1533,-52-55-5377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24575,'0'18'0,"1"-1"0,1 0 0,1 0 0,0-1 0,1 1 0,0 0 0,12 24 0,-16-41 0,0 1 0,1-1 0,-1 0 0,0 1 0,1-1 0,-1 1 0,1-1 0,-1 1 0,1-1 0,-1 0 0,1 1 0,-1-1 0,1 0 0,-1 0 0,1 1 0,-1-1 0,1 0 0,-1 0 0,1 0 0,-1 0 0,1 0 0,0 0 0,-1 0 0,1 0 0,-1 0 0,1 0 0,0 0 0,-1 0 0,1 0 0,-1 0 0,1 0 0,-1 0 0,1-1 0,-1 1 0,1 0 0,-1-1 0,1 1 0,-1 0 0,1-1 0,-1 1 0,1 0 0,-1-1 0,1 1 0,-1-1 0,0 1 0,1-1 0,22-25 0,-21 22 0,68-99 0,-70 103 0,0 0 0,0-1 0,0 1 0,1-1 0,-1 1 0,0 0 0,1-1 0,-1 1 0,0 0 0,1-1 0,-1 1 0,0 0 0,1-1 0,-1 1 0,1 0 0,-1 0 0,0-1 0,1 1 0,-1 0 0,1 0 0,-1 0 0,1 0 0,-1 0 0,1 0 0,-1 0 0,1-1 0,-1 1 0,1 1 0,-1-1 0,0 0 0,1 0 0,-1 0 0,1 0 0,-1 0 0,1 0 0,11 17 0,4 36 0,-14-45 0,5 23 0,-6-22 0,1 1 0,0-1 0,1 0 0,0 0 0,0 0 0,1 0 0,7 13 0,-10-21 0,-1-1 0,0 0 0,0 0 0,1 1 0,-1-1 0,0 0 0,1 0 0,-1 1 0,1-1 0,-1 0 0,0 0 0,1 0 0,-1 1 0,1-1 0,-1 0 0,0 0 0,1 0 0,-1 0 0,1 0 0,-1 0 0,1 0 0,-1 0 0,0 0 0,1 0 0,-1 0 0,1 0 0,-1 0 0,1-1 0,-1 1 0,0 0 0,1 0 0,-1 0 0,1-1 0,-1 1 0,0 0 0,1 0 0,-1-1 0,0 1 0,0 0 0,1-1 0,13-16 0,-13 15 0,24-38-79,31-69-1,-35 66-1126,-11 22-5620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24575,'-8'1'0,"0"0"0,0 0 0,0 1 0,1 0 0,-1 0 0,0 1 0,1 0 0,0 0 0,-1 1 0,2 0 0,-1 0 0,0 1 0,1-1 0,-8 8 0,11-10 0,0 1 0,0 0 0,0 0 0,0 1 0,0-1 0,1 1 0,-1-1 0,1 1 0,0 0 0,0 0 0,0 0 0,1 0 0,-1 0 0,1 0 0,0 0 0,0 1 0,0-1 0,1 0 0,0 1 0,0-1 0,0 0 0,0 1 0,1-1 0,-1 0 0,1 1 0,0-1 0,2 4 0,-3-6 0,1 0 0,0-1 0,-1 1 0,1-1 0,0 1 0,0-1 0,0 0 0,0 1 0,0-1 0,0 0 0,0 0 0,0 1 0,1-1 0,-1 0 0,0 0 0,1 0 0,-1-1 0,1 1 0,-1 0 0,1 0 0,-1-1 0,1 1 0,1 0 0,0-1 0,-1 0 0,1-1 0,-1 1 0,1 0 0,-1-1 0,0 1 0,1-1 0,-1 0 0,0 0 0,0 0 0,1 0 0,-1 0 0,0-1 0,2-1 0,3-2 0,0-1 0,0 0 0,-1 0 0,0-1 0,0 0 0,-1 0 0,7-12 0,-6 6 0,-5 10 0,-1 0 0,2 0 0,-1 0 0,0 0 0,1 0 0,-1 1 0,1-1 0,0 0 0,3-3 0,-4 8 0,0-1 0,0 0 0,0 0 0,0 1 0,0-1 0,0 0 0,0 1 0,-1-1 0,1 1 0,0-1 0,0 4 0,0-3 0,6 15-119,2 3-297,1 1 1,17 27 0,-21-39-6411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3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768 294 24575,'-28'4'0,"-16"3"0,0 2 0,0 2 0,1 2 0,0 2 0,1 1 0,1 3 0,1 1 0,-74 51 0,90-54 0,1 1 0,1 2 0,1 0 0,1 1 0,1 1 0,1 0 0,1 2 0,0 0 0,2 1 0,1 0 0,1 1 0,2 1 0,0 0 0,-13 55 0,19-55 0,0 0 0,2 0 0,1 0 0,2 0 0,0 1 0,2-1 0,9 47 0,-7-56 0,1 0 0,1 0 0,0 0 0,2-1 0,0 0 0,1-1 0,0 0 0,2 0 0,0-1 0,0 0 0,1-1 0,16 15 0,6-1 0,1-1 0,0-1 0,2-3 0,1-1 0,60 26 0,-15-15 0,146 39 0,-86-40 0,1-5 0,1-7 0,1-7 0,0-6 0,0-6 0,1-6 0,186-32 0,-230 20 0,-1-4 0,-1-5 0,-1-4 0,-2-5 0,-1-3 0,97-55 0,-72 24 0,-4-5 0,169-138 0,-268 196 0,0-1 0,-1-1 0,-1-1 0,-1 0 0,24-38 0,-36 49 0,1 0 0,-1-1 0,-1 1 0,0-1 0,0 0 0,0 0 0,-1 0 0,-1 0 0,1 0 0,-2 0 0,1-1 0,-1 1 0,0 0 0,-1-1 0,0 1 0,-1 0 0,0 0 0,-6-16 0,0 6 0,-2 0 0,0 0 0,-2 1 0,0 0 0,-1 1 0,0 0 0,-1 1 0,-1 1 0,-25-20 0,-6-2 0,-2 3 0,-63-35 0,20 21 0,-2 5 0,-152-51 0,-209-35 0,442 126 0,-122-30 0,-1 6 0,-1 5 0,-236-5 0,283 27 0,1 4 0,0 4 0,0 4 0,0 4 0,2 3 0,-156 57 0,229-71-170,0 0-1,0 1 0,0 1 1,1 0-1,0 0 0,0 1 1,-17 16-1,20-14-6655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24575,'0'0'0,"0"1"0,0 1 0,0 1 0,0 4 0,0 2 0,0 3 0,0-1 0,0 1 0,0-3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0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24575,'0'0'0,"0"1"0,0 1 0,0 2 0,1 2 0,1 3 0,0 3 0,1 2 0,1 2 0,-1-1 0,0-3 0,-1-3 0</inkml:trace>
  <inkml:trace contextRef="#ctx0" brushRef="#br0" timeOffset="1">49 0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1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24575,'-1'14'0,"-1"0"0,0-1 0,-5 18 0,-2 11 0,3-6 0,-5 31 0,2 2 0,1 79 0,9-144-1365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1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24575,'0'0'0,"7"11"0,25 37 0,-2 2 0,-2 2 0,30 74 0,9 20 0,-66-143 0,1 0 0,-1 0 0,1 0 0,0 0 0,0 0 0,0 0 0,0-1 0,1 1 0,3 3 0,-5-6 0,-1 0 0,1 0 0,-1 1 0,1-1 0,-1 0 0,1 0 0,-1 0 0,1 0 0,-1 0 0,1 0 0,-1 0 0,1 0 0,-1 0 0,1 0 0,0 0 0,-1 0 0,1 0 0,-1 0 0,1 0 0,-1 0 0,1-1 0,-1 1 0,1 0 0,14-18 0,-2-10 0,-2 0 0,0-1 0,-2-1 0,-1 1 0,6-51 0,17-60 0,-21 117-1365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1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24575,'1'15'0,"0"-1"0,1 1 0,0-1 0,1 1 0,1-1 0,0 0 0,1 0 0,1-1 0,6 13 0,-11-24 0,0-1 0,0 0 0,0 0 0,1 0 0,-1 0 0,0 0 0,0 0 0,1 0 0,-1 0 0,0 0 0,1-1 0,-1 1 0,1-1 0,-1 1 0,1-1 0,-1 1 0,1-1 0,-1 0 0,1 0 0,-1 0 0,1 0 0,-1 0 0,1 0 0,-1 0 0,1 0 0,-1 0 0,1-1 0,-1 1 0,1-1 0,-1 1 0,1-1 0,1-1 0,8-2 0,1-2 0,-1 0 0,11-7 0,-8 4 0,132-78-1365,-138 82-5461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1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24575,'0'0'0,"-2"18"0,-11 71-455,5 0 0,2 116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1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24575,'-27'9'0,"14"-2"0,0 1 0,0 0 0,1 1 0,0 0 0,0 1 0,1 0 0,1 1 0,0 0 0,0 1 0,1 0 0,0 0 0,1 1 0,1 0 0,0 0 0,1 1 0,0 0 0,1 0 0,1 1 0,0-1 0,-3 23 0,7-33 0,0 0 0,0 0 0,0-1 0,0 1 0,0 0 0,1 0 0,-1 0 0,1-1 0,0 1 0,0 0 0,1-1 0,-1 1 0,1-1 0,-1 1 0,1-1 0,0 0 0,1 0 0,-1 0 0,5 5 0,-4-6 0,0 0 0,0-1 0,0 1 0,0-1 0,0 0 0,0 0 0,0 0 0,0 0 0,0 0 0,0-1 0,1 0 0,-1 1 0,0-1 0,0-1 0,1 1 0,-1 0 0,0-1 0,0 1 0,0-1 0,1 0 0,-1 0 0,0 0 0,4-3 0,10-4 0,-1-1 0,0-1 0,-1 0 0,0-1 0,-1-1 0,0 0 0,-1-1 0,0 0 0,-1-1 0,-1-1 0,0 0 0,-1 0 0,15-32 0,-23 44 9,-1 0 1,0 0-1,0 0 0,0 0 0,0-1 1,0 1-1,-1 0 0,0-1 0,1 1 0,-1-1 1,0 1-1,-2-7 0,2 8-80,-1 0 1,0 0-1,0 0 0,0 0 0,0 0 1,0 1-1,0-1 0,-1 0 1,1 0-1,-1 1 0,1-1 0,-1 1 1,0 0-1,1-1 0,-1 1 1,0 0-1,0 0 0,0 0 0,0 0 1,-3-1-1,-9-3-6755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1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24575,'8'31'0,"9"64"0,-16-83 0,1 0 0,-2 0 0,1 0 0,-3 21 0,7-52-85,0 0 0,2 1-1,0 0 1,1 0 0,1 0-1,1 1 1,0 0 0,1 1-1,1 0 1,0 1 0,2 1-1,-1 0 1,2 0 0,0 1-1,26-17 1,-18 17-6741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1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24575,'13'-1'0,"0"0"0,0 0 0,1-1 0,20-7 0,-27 7 0,-1 0 0,0 0 0,0-1 0,-1 1 0,1-2 0,-1 1 0,1 0 0,-1-1 0,0 0 0,0 0 0,7-8 0,-12 12 0,0 0 0,1-1 0,-1 1 0,0 0 0,0 0 0,1-1 0,-1 1 0,0 0 0,0-1 0,0 1 0,1 0 0,-1-1 0,0 1 0,0 0 0,0-1 0,0 1 0,0 0 0,0-1 0,0 1 0,0 0 0,0-1 0,0 1 0,0 0 0,0-1 0,0 1 0,0 0 0,0-1 0,0 1 0,0 0 0,0-1 0,0 1 0,-1-1 0,-10 0 0,-17 10 0,24-7 0,0 1 0,0 0 0,0 0 0,0 0 0,0 1 0,1-1 0,-1 1 0,1 0 0,0 0 0,0 0 0,0 1 0,1-1 0,0 1 0,0-1 0,0 1 0,0 0 0,0 0 0,1 0 0,0 0 0,0 8 0,0-10 0,1 1 0,1-1 0,-1 0 0,0 1 0,1-1 0,0 0 0,0 1 0,0-1 0,0 0 0,0 0 0,1 0 0,-1 0 0,1 0 0,0 0 0,0-1 0,0 1 0,0 0 0,0-1 0,1 0 0,-1 1 0,1-1 0,0 0 0,-1 0 0,1-1 0,0 1 0,0 0 0,0-1 0,0 0 0,0 0 0,1 0 0,5 1 0,5 0-114,0-1 1,1 0-1,-1-1 0,0-1 0,0 0 1,0-1-1,0-1 0,0 0 0,0 0 1,-1-2-1,15-6 0,11-5-6712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3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1 571 24575,'0'0'0,"2"-10"0,71-209 0,29-94 0,-102 311 0,0 1 0,0-1 0,1 1 0,-1-1 0,1 1 0,-1-1 0,1 1 0,-1 0 0,1-1 0,0 1 0,0 0 0,0 0 0,0-1 0,0 1 0,0 0 0,0 0 0,0 0 0,0 0 0,0 0 0,1 0 0,2-1 0,-3 2 0,0 0 0,0 1 0,1-1 0,-1 0 0,0 0 0,0 1 0,0-1 0,1 1 0,-1-1 0,0 1 0,0-1 0,0 1 0,0 0 0,0-1 0,0 1 0,0 0 0,0 0 0,0 0 0,-1 0 0,2 1 0,7 10 0,-1 0 0,-1 0 0,10 20 0,-13-23 0,94 233 0,-46-100 0,-51-141-61,0 3-102,0-1 0,1 0 0,-1 1 0,1-1 0,0 0 0,0 0 0,3 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1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28 24575,'-2'-2'0,"0"0"0,0-1 0,0 1 0,0 0 0,0 0 0,-1 1 0,1-1 0,0 0 0,-1 1 0,0 0 0,1-1 0,-1 1 0,0 0 0,1 0 0,-1 1 0,0-1 0,0 1 0,0-1 0,0 1 0,1 0 0,-4 0 0,-7-1 0,0 2 0,0-1 0,-16 4 0,22-2 0,0 0 0,-1 0 0,1 1 0,0 0 0,-9 5 0,15-7 0,0-1 0,0 1 0,0-1 0,1 1 0,-1 0 0,0-1 0,0 1 0,0 0 0,1 0 0,-1-1 0,0 1 0,1 0 0,-1 0 0,1 0 0,-1 0 0,1 0 0,0 0 0,-1 0 0,1 1 0,0-1 0,0 0 0,1 0 0,-1 0 0,1 0 0,-1 0 0,1 0 0,-1-1 0,1 1 0,0 0 0,-1 0 0,1 0 0,0-1 0,0 1 0,-1 0 0,1-1 0,0 1 0,0-1 0,0 1 0,0-1 0,0 0 0,0 1 0,0-1 0,0 0 0,1 1 0,7 1 0,0 0 0,-1 0 0,1-1 0,9 0 0,-12-1 0,-1 0 0,1 0 0,-1 0 0,1 1 0,-1 0 0,0 0 0,1 0 0,-1 1 0,0 0 0,0 0 0,0 0 0,0 1 0,0-1 0,7 7 0,-11-7 0,1 0 0,-1 0 0,0 1 0,0-1 0,0 0 0,0 1 0,0-1 0,-1 1 0,1-1 0,-1 1 0,1 0 0,-1-1 0,0 1 0,0-1 0,0 1 0,0 0 0,-1-1 0,1 1 0,-1-1 0,1 1 0,-1-1 0,-2 4 0,-1 5 0,-1-1 0,0 1 0,-11 15 0,5-10-91,-1-1 0,0-1 0,-1 0 0,-1 0 0,0-1 0,-1-1 0,0 0 0,-1-1 0,0-1 0,-1-1 0,0 0 0,-1-1 0,1-1 0,-22 6 0,24-9-6735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1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34 24575,'-5'0'0,"0"1"0,-1 0 0,1 0 0,0 1 0,0 0 0,0 0 0,0 0 0,0 0 0,0 1 0,1 0 0,-1 0 0,1 0 0,0 1 0,0-1 0,-7 8 0,4-4 0,1 1 0,-1 0 0,2 0 0,-1 1 0,1-1 0,0 1 0,-5 14 0,9-22 0,1 0 0,-1 1 0,1-1 0,-1 0 0,1 0 0,0 0 0,-1 0 0,1 1 0,0-1 0,0 0 0,0 0 0,0 1 0,0-1 0,0 0 0,0 0 0,1 1 0,-1-1 0,0 0 0,1 0 0,-1 0 0,1 0 0,0 3 0,0-4 0,0 1 0,0-1 0,0 1 0,0-1 0,0 0 0,0 1 0,0-1 0,0 0 0,0 0 0,0 1 0,0-1 0,0 0 0,0 0 0,0 0 0,0 0 0,1-1 0,-1 1 0,0 0 0,0 0 0,1-1 0,6-2 0,1 0 0,-1 0 0,0-1 0,14-9 0,-7 3 0,0-2 0,-1 1 0,15-17 0,-24 23 0,0 0 0,0-1 0,-1 0 0,0 0 0,0 0 0,0 0 0,-1-1 0,0 1 0,0-1 0,4-13 0,-7 19 4,0 0-1,0 0 1,0 1-1,0-1 1,1 0-1,-1 1 0,0-1 1,0 0-1,-1 1 1,1-1-1,0 0 1,0 0-1,0 1 1,0-1-1,-1 0 1,1 1-1,0-1 0,0 1 1,-1-1-1,1 0 1,-1 1-1,1-1 1,0 1-1,-1-1 1,1 1-1,-1-1 1,1 1-1,-1-1 0,0 1 1,1-1-1,-1 1 1,1 0-1,-2-1 1,-22 0-1487,10 4-5343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1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24575,'-2'1'0,"0"1"0,1-1 0,-1 1 0,1 0 0,0 0 0,-1-1 0,1 1 0,0 0 0,0 0 0,0 0 0,0 4 0,-1-2 0,-102 206 0,122-232 0,1 1 0,36-30 0,-47 44 0,1 0 0,-1 1 0,1 0 0,0 1 0,1 0 0,-1 1 0,1 0 0,17-5 0,-25 8 0,1 1 0,-1-1 0,1 1 0,-1-1 0,1 1 0,0 0 0,-1 0 0,1 0 0,-1 1 0,1-1 0,-1 0 0,1 1 0,0 0 0,-1 0 0,0-1 0,1 1 0,-1 1 0,0-1 0,1 0 0,-1 1 0,0-1 0,0 1 0,0-1 0,0 1 0,0 0 0,-1 0 0,1 0 0,0 0 0,-1 0 0,1 0 0,-1 1 0,0-1 0,0 0 0,0 1 0,0-1 0,0 1 0,-1-1 0,1 1 0,0 3 0,2 46-1365,-3-40-5461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24575,'0'0'0,"-1"1"0,-1 3 0,0 5 0,-1 5 0,-1 7 0,1 7 0,0 6 0,1 2 0,1 1 0,1-1 0,1-1 0,0-5 0,0-4 0,0-6 0,-1-5 0,0-5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24575,'0'0'0,"15"-5"0,6 2 0,1 1 0,0 1 0,0 0 0,38 5 0,9 0 0,-29-4-1365,-32 0-5461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24575,'35'-2'0,"-20"-1"0,-1-1 0,1-1 0,-1 0 0,-1-1 0,1 0 0,-1-1 0,0-1 0,0 0 0,-1-1 0,0 0 0,-1-1 0,0 0 0,16-19 0,-26 28 0,0 0 0,-1 0 0,1 0 0,0 0 0,0 0 0,-1-1 0,1 1 0,-1 0 0,1 0 0,-1 0 0,0-1 0,1 1 0,-1 0 0,0-1 0,0 1 0,0-2 0,0 3 0,0-1 0,0 1 0,0-1 0,-1 1 0,1-1 0,0 0 0,-1 1 0,1-1 0,0 1 0,-1 0 0,1-1 0,-1 1 0,1-1 0,0 1 0,-1-1 0,1 1 0,-1 0 0,0-1 0,1 1 0,-1 0 0,1 0 0,-1-1 0,0 1 0,-2-1 0,-1 1 0,1 0 0,0-1 0,0 1 0,0 0 0,0 0 0,-1 1 0,1-1 0,0 1 0,0 0 0,-4 1 0,-1 1 0,1 1 0,-1 0 0,1 0 0,0 1 0,0 0 0,1 0 0,-1 1 0,1-1 0,0 1 0,-8 11 0,11-13 0,1 0 0,-1 0 0,0 0 0,1 0 0,0 0 0,0 0 0,0 1 0,1-1 0,-1 1 0,1 0 0,0-1 0,0 1 0,1 0 0,-1 0 0,1-1 0,0 1 0,1 0 0,-1 0 0,1-1 0,1 6 0,-1-8 0,0 1 0,0-1 0,0 0 0,0 0 0,0 0 0,1 0 0,-1 0 0,1 0 0,-1 0 0,1 0 0,0-1 0,-1 1 0,1 0 0,0-1 0,0 0 0,0 1 0,3 0 0,0 0 0,0 0 0,-1-1 0,1 0 0,0 0 0,0 0 0,0 0 0,0-1 0,5 0 0,6-1 0,-1 0 0,0-2 0,0 0 0,22-7 0,-5-1-1365,-5 1-5461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24575,'0'0'0,"-1"1"0,0 1 0,-3 4 0,-5 3 0,-5 6 0,-6 5 0,-3 3 0,-2 2 0,0-2 0,2-4 0,2-3 0,1-5 0,4-6 0,5-2-8191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0 0,1 1 0,-1-1 0,1 0 0,0 1 0,0-1 0,-1 0 0,4 4 0,-2 0 0,7 15 0,0 0 0,2-1 0,0 0 0,1-1 0,1 0 0,1-1 0,0-1 0,1 0 0,33 28 0,-24-33-1365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24575,'-4'1'0,"0"-1"0,-1 1 0,1-1 0,0 1 0,0 0 0,0 1 0,-4 1 0,5-2 0,-6 3 0,0-1 0,0 2 0,1-1 0,0 1 0,0 0 0,0 1 0,-8 8 0,13-12 0,1-1 0,0 1 0,0 0 0,0 0 0,1 0 0,-1 0 0,0 1 0,1-1 0,0 0 0,-1 1 0,1-1 0,0 1 0,0-1 0,0 1 0,1-1 0,-1 1 0,0 0 0,1 0 0,0-1 0,0 1 0,0 0 0,0-1 0,0 1 0,0 0 0,1 0 0,-1-1 0,1 1 0,0-1 0,0 1 0,1 2 0,-1-3 0,1 0 0,-1-1 0,1 1 0,0-1 0,-1 1 0,1-1 0,0 0 0,0 0 0,0 0 0,0 0 0,0 0 0,0 0 0,0 0 0,0-1 0,0 1 0,0-1 0,1 1 0,-1-1 0,0 0 0,0 0 0,0 0 0,1 0 0,-1 0 0,0-1 0,0 1 0,0-1 0,4-1 0,6-1 0,-1 0 0,0-1 0,18-10 0,-19 10 0,-1-1 0,-1 0 0,1-1 0,-1 0 0,1 0 0,-2-1 0,1 0 0,-1-1 0,0 1 0,-1-1 0,9-12 0,-16 22 4,0 0 0,0 0 0,0 0 0,1 0 0,-1 0-1,1 0 1,0 0 0,-1 0 0,1 1 0,0-1 0,0 0 0,0 0-1,1 0 1,-1 0 0,1 0 0,-1 1 0,1-1 0,-1 0 0,1 0 0,0 0-1,0 0 1,0-1 0,0 1 0,1 0 0,-1 0 0,0-1 0,1 1-1,-1 0 1,1-1 0,3 3 0,0 0-139,0 0 0,0-1 0,1 0 0,0 0 0,0 0 0,0 0 0,0-1 0,0 0 0,0 0 0,8 0 0,14 2-6691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24575,'-47'40'0,"36"-32"0,0 1 0,1 0 0,0 1 0,0 0 0,-8 12 0,18-22 0,-1 1 0,1 0 0,-1-1 0,1 1 0,0 0 0,-1 0 0,1 0 0,0 0 0,-1 0 0,1-1 0,0 1 0,0 0 0,0 0 0,0 0 0,0 0 0,0 0 0,0 0 0,0 0 0,0-1 0,0 1 0,1 0 0,-1 0 0,0 0 0,1 0 0,-1 0 0,0-1 0,1 1 0,-1 0 0,1 0 0,-1-1 0,2 2 0,26 20 0,-25-21 0,-1 0 0,1 1 0,0 0 0,-1-1 0,1 1 0,-1 0 0,0 0 0,0 1 0,0-1 0,0 0 0,0 1 0,0-1 0,2 5 0,-4-2 8,1-1-1,-1 1 1,0 0-1,-1-1 1,1 1-1,-1-1 1,0 1-1,0-1 1,0 1-1,0-1 1,-1 1-1,0-1 1,0 0-1,0 0 1,-4 6-1,2-5-131,1 0 0,-1 0 1,0 0-1,0 0 0,-1-1 0,1 0 1,-1 0-1,0 0 0,0 0 0,0-1 1,-8 4-1,-4-1-6702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1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24575,'-4'1'0,"-1"-1"0,0 2 0,0-1 0,1 0 0,-1 1 0,1 0 0,-1 0 0,1 0 0,0 1 0,0-1 0,0 1 0,0 0 0,0 0 0,1 0 0,-1 1 0,1-1 0,0 1 0,-4 6 0,-3 5 0,0 0 0,1 1 0,-11 25 0,15-30 0,1-1 0,0 1 0,1 0 0,1 0 0,-3 16 0,5-24 0,-1 0 0,1 0 0,0 0 0,0 0 0,1 0 0,-1 0 0,1-1 0,-1 1 0,1 0 0,0 0 0,0 0 0,0 0 0,0-1 0,1 1 0,-1 0 0,1-1 0,-1 1 0,1-1 0,0 0 0,0 0 0,0 0 0,0 1 0,1-2 0,-1 1 0,4 2 0,5 2 0,1-1 0,0-1 0,-1 0 0,1 0 0,0-1 0,1-1 0,13 1 0,-18-2 0,1 0 0,0-1 0,-1 0 0,1 0 0,0-1 0,-1-1 0,1 1 0,-1-1 0,1-1 0,-1 0 0,9-3 0,-15 4 0,0 1 0,0 0 0,0 0 0,0-1 0,0 1 0,-1-1 0,1 0 0,0 0 0,-1 1 0,1-1 0,-1 0 0,0 0 0,1 0 0,-1-1 0,0 1 0,0 0 0,0 0 0,-1 0 0,1-1 0,0-2 0,-1 0 0,0 1 0,0-1 0,0 1 0,0-1 0,-1 1 0,0 0 0,0-1 0,0 1 0,-1 0 0,-2-6 0,-2-2 0,0 1 0,-1-1 0,-1 1 0,1 1 0,-2-1 0,-13-13 0,-2 3-1365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3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24575,'0'0'0,"1"0"0,2-1 0,4-1 0,5-1 0,5-2 0,3 1 0,3 0 0,1 0 0,-1-1 0,-2 1 0,-3 1 0,-4 1 0,-4 0 0,-1 2 0,-1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24575,'3'28'0,"0"1"0,2-1 0,2 1 0,0-2 0,2 1 0,17 38 0,-24-61 0,0 1 0,1 0 0,0 1 0,0-1 0,0 0 0,7 8 0,-9-13 0,0-1 0,-1 1 0,1 0 0,0-1 0,0 1 0,-1 0 0,1-1 0,0 1 0,0-1 0,0 1 0,0-1 0,0 0 0,0 1 0,0-1 0,0 0 0,0 0 0,0 1 0,0-1 0,0 0 0,0 0 0,0 0 0,0 0 0,0-1 0,0 1 0,0 0 0,0 0 0,0-1 0,0 1 0,0 0 0,0-1 0,0 1 0,0-1 0,0 1 0,-1-1 0,1 1 0,0-1 0,0 0 0,-1 1 0,1-1 0,0 0 0,-1 0 0,1 0 0,0 0 0,0-1 0,10-13 0,0-1 0,-1 0 0,0-1 0,-2-1 0,9-22 0,-5 13 0,17-31 0,-14 33-195,1 0 0,1 2 0,1-1 0,1 2 0,1 1 0,43-35 0,-48 45-6631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61 131 24575,'0'0'0,"28"-8"0,-14 3 0,-1 0 0,-1-1 0,23-14 0,-31 17 0,1 0 0,-1-1 0,0 1 0,0-1 0,0 0 0,0 0 0,0 0 0,-1 0 0,0-1 0,0 1 0,0-1 0,4-9 0,-7 13 0,0 1 0,1-1 0,-1 0 0,0 0 0,0 1 0,1-1 0,-1 0 0,0 1 0,0-1 0,0 0 0,0 0 0,0 1 0,0-1 0,0 0 0,0 0 0,0 1 0,-1-1 0,1 0 0,0 0 0,0 1 0,-1-1 0,1 0 0,0 1 0,-1-1 0,1 1 0,-1-1 0,1 0 0,-1 1 0,1-1 0,-1 1 0,1-1 0,-2 0 0,1 0 0,-1 1 0,0-1 0,0 1 0,0 0 0,0-1 0,0 1 0,0 0 0,0 0 0,0 0 0,0 0 0,-4 1 0,-4 1 0,1 1 0,0-1 0,-1 2 0,-8 3 0,7-1 0,0 1 0,1 0 0,-1 1 0,1 0 0,1 1 0,0-1 0,0 2 0,1-1 0,-9 14 0,14-20 0,1 0 0,0 1 0,0-1 0,0 1 0,0-1 0,1 1 0,0 0 0,-1-1 0,1 1 0,0 0 0,1 0 0,-1 0 0,1 0 0,0 0 0,0 0 0,0-1 0,0 1 0,1 0 0,-1 0 0,1 0 0,0 0 0,0 0 0,1-1 0,-1 1 0,1 0 0,0-1 0,0 0 0,0 1 0,0-1 0,0 0 0,1 0 0,-1 0 0,7 5 0,-3-3 10,1 0 0,0-1 0,0 0 0,0 0 0,0-1 0,0 0 0,1 0 0,-1 0 0,1-1 0,0 0 0,14 1 0,-7-2-258,1 0 1,0-1-1,-1-1 1,1 0-1,16-5 1,2-1-6579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36 24575,'-1'4'0,"0"0"0,1 0 0,0 0 0,0 0 0,0 0 0,0 0 0,0 0 0,2 7 0,0 3 0,4 109 0,-5-149 0,5-43 0,-4 60 0,-1-1 0,1 1 0,1 0 0,0 0 0,0 0 0,1 1 0,0-1 0,8-12 0,-9 18-80,-1 1 0,0 0-1,0 0 1,1 0 0,-1 0-1,1 0 1,0 0 0,0 1-1,-1-1 1,1 1 0,0 0 0,0 0-1,0 0 1,0 0 0,0 1-1,6-1 1,3 0-6746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 24575,'-14'51'0,"6"-8"0,1 2 0,-2 64 0,11-119 0,0 1 0,1-1 0,5-13 0,2-4 0,-3 7 0,0-5 0,1 0 0,1 1 0,1 0 0,23-37 0,-32 60 0,-1 0 0,0 1 0,0-1 0,1 1 0,-1-1 0,0 1 0,1-1 0,-1 0 0,1 1 0,-1 0 0,1-1 0,-1 1 0,1-1 0,-1 1 0,1-1 0,-1 1 0,1 0 0,-1-1 0,1 1 0,0 0 0,-1 0 0,1 0 0,-1-1 0,1 1 0,0 0 0,-1 0 0,1 0 0,0 0 0,-1 0 0,1 0 0,0 0 0,-1 0 0,1 0 0,0 0 0,-1 1 0,2-1 0,-1 2 0,1-1 0,-1 1 0,1-1 0,-1 1 0,0 0 0,0 0 0,0 0 0,0 0 0,0-1 0,0 1 0,1 4 0,12 58 0,-14-63 0,6 63 0,10-103 0,-12 29 0,0 0 0,0 1 0,1-1 0,0 1 0,1 0 0,11-14 0,-15 21 0,-1 0 0,1 1 0,-1-1 0,1 1 0,0-1 0,0 1 0,0 0 0,0 0 0,0-1 0,0 1 0,0 1 0,0-1 0,0 0 0,1 0 0,-1 1 0,0-1 0,0 1 0,1 0 0,-1 0 0,0 0 0,1 0 0,-1 0 0,0 0 0,0 1 0,1-1 0,-1 1 0,0-1 0,0 1 0,0 0 0,1 0 0,-1 0 0,0 0 0,0 0 0,0 1 0,-1-1 0,1 0 0,3 4 0,-1-1 6,1 0 0,-1 1 0,0 0 1,0 0-1,-1 0 0,1 1 0,-1-1 0,0 1 0,2 7 0,17 57-392,-15-42-654,-3-15-5786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24575,'-19'13'0,"-24"20"0,-45 42 0,72-60 0,1 1 0,1 0 0,0 1 0,1 1 0,-18 34 0,28-48 0,2 1 0,-1-1 0,0 1 0,1-1 0,0 1 0,0-1 0,0 1 0,0 0 0,1 0 0,0-1 0,0 8 0,0-10 0,1 0 0,-1-1 0,1 1 0,-1-1 0,1 0 0,0 1 0,0-1 0,-1 1 0,1-1 0,0 0 0,0 0 0,0 1 0,0-1 0,0 0 0,1 0 0,-1 0 0,0 0 0,1 0 0,-1-1 0,0 1 0,1 0 0,-1-1 0,1 1 0,-1 0 0,1-1 0,-1 0 0,1 1 0,-1-1 0,1 0 0,-1 0 0,1 0 0,0 0 0,-1 0 0,1 0 0,-1 0 0,1-1 0,2 0 0,8-2 0,0 0 0,0 0 0,-1-1 0,1-1 0,-1 0 0,0-1 0,-1 0 0,1 0 0,-1-1 0,10-9 0,-5 3 0,1-1 0,-2-1 0,0 0 0,-1-1 0,15-21 0,-26 33 0,0 1 0,0-1 0,0 1 0,0-1 0,0 0 0,-1 0 0,0 0 0,0 0 0,0 0 0,0 0 0,0 0 0,-1 0 0,0-8 0,0 11 0,-1-1 0,0 0 0,1 0 0,-1 0 0,0 1 0,0-1 0,0 1 0,0-1 0,0 0 0,0 1 0,-1 0 0,1-1 0,0 1 0,-1 0 0,1 0 0,-1-1 0,1 1 0,-1 0 0,0 1 0,1-1 0,-1 0 0,0 0 0,0 1 0,0-1 0,1 1 0,-1 0 0,0-1 0,0 1 0,0 0 0,0 0 0,-2 0 0,-34 2-1365,23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 24575,'-13'19'0,"5"-1"0,0-1 0,1 1 0,0 0 0,2 0 0,0 1 0,1-1 0,1 1 0,1 0 0,0 0 0,3 33 0,0-72 0,1 1 0,1-1 0,1 1 0,0 0 0,2 1 0,9-23 0,-14 38 0,1-6 0,1 1 0,0 0 0,0 0 0,1 0 0,0 0 0,0 1 0,1-1 0,0 1 0,0 0 0,12-11 0,-16 17 0,0 1 0,0-1 0,0 1 0,0-1 0,0 1 0,0-1 0,0 1 0,0 0 0,0-1 0,0 1 0,0 0 0,0 0 0,0 0 0,0 0 0,0 0 0,1 0 0,-1 0 0,0 0 0,0 0 0,0 0 0,0 1 0,0-1 0,0 1 0,0-1 0,0 0 0,0 1 0,0 0 0,0-1 0,0 1 0,0 0 0,0-1 0,-1 1 0,1 0 0,0 0 0,0 0 0,-1-1 0,1 1 0,-1 0 0,1 0 0,-1 0 0,1 0 0,-1 0 0,1 0 0,-1 2 0,4 5 0,-1 0 0,-1 1 0,1-1 0,1 12 0,-1 7 0,-1 49 0,-2-51 0,0-1 0,8 44 0,-5-60-1365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24575,'0'0'0,"0"1"0,0 1 0,-2 4 0,0 8 0,-1 9 0,0 10 0,1 5 0,2 4 0,1-1 0,2-5 0,0-10-8191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2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24575,'0'0'0,"0"0"0,0 0 0,4-2 0,7-1 0,9-2 0,10-2 0,9-1 0,5-2 0,5-2 0,-1 0 0,-6 1 0,-9 3-8191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2:59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24575,'0'0'0,"0"1"0,0 2 0,-2 4 0,0 5 0,-2 6 0,1 6 0,-1 7 0,2 6 0,0 4 0,1 2 0,0-1 0,1-2 0,0-7 0,0-6 0,0-6 0,1-6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1:13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0,'0'0,"0"14,0 6383,0-6397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3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24575,'1'11'0,"0"0"0,1 1 0,1-1 0,3 12 0,3 9 0,40 230-1365,-47-252-5461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0T03:01:15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0,'0'6211,"0"-6211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5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24575,'1'-9'0,"1"1"0,-1 0 0,1-1 0,1 1 0,0 0 0,4-8 0,2-9 0,73-209 0,-82 233 0,0 0 0,0 0 0,0 0 0,1 1 0,-1-1 0,0 0 0,1 0 0,-1 0 0,1 1 0,-1-1 0,1 0 0,-1 0 0,1 1 0,-1-1 0,1 0 0,0 1 0,-1-1 0,1 1 0,0-1 0,-1 1 0,1-1 0,0 1 0,0 0 0,0-1 0,-1 1 0,1 0 0,1-1 0,0 1 0,-1 1 0,0-1 0,0 1 0,1-1 0,-1 1 0,0-1 0,0 1 0,0 0 0,0-1 0,0 1 0,0 0 0,0 0 0,0 0 0,0 0 0,1 2 0,5 5 0,-2 1 0,1-1 0,5 14 0,-11-22-2,16 30-270,-2 1-1,-1 1 0,-2 0 1,11 48-1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5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24575,'0'0'0,"1"0"0,2-2 0,3-1 0,2-1 0,3 0 0,2 0 0,1 0 0,0 0 0,-1 1 0,0 1 0,-2 1 0,0 0 0,-2-1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5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24575,'0'0'0,"5"22"0,2 13 0,2 59 0,-2-9 0,-7-84 0,1 1 0,-1-1 0,1 1 0,-1 0 0,1-1 0,0 1 0,0-1 0,-1 0 0,1 1 0,0-1 0,0 0 0,0 1 0,1-1 0,-1 0 0,0 0 0,0 0 0,1 0 0,-1 0 0,0 0 0,1 0 0,-1-1 0,1 1 0,-1 0 0,1-1 0,-1 1 0,1-1 0,0 0 0,-1 1 0,4-1 0,6 1 0,1-1 0,-1 0 0,18-2 0,-4 0 0,15 0-1365,-31 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5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24575,'-27'19'0,"12"-5"0,0 0 0,0 1 0,1 1 0,-14 21 0,22-29 0,1 0 0,1 0 0,-1 0 0,1 0 0,1 1 0,-1-1 0,2 1 0,-1 0 0,1 0 0,0 0 0,1 0 0,-1 10 0,3-16 0,-1-1 0,0 1 0,0-1 0,1 1 0,0-1 0,-1 0 0,1 1 0,0-1 0,0 0 0,0 1 0,1-1 0,-1 0 0,0 0 0,1 0 0,-1 0 0,1 0 0,0 0 0,0-1 0,3 4 0,0-3 0,-1 1 0,1-1 0,0 1 0,0-1 0,0-1 0,0 1 0,0-1 0,0 0 0,6 1 0,4-1 0,-1-1 0,1 0 0,-1 0 0,1-2 0,-1 0 0,16-4 0,-18 3-1365,-4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5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24575,'-5'7'0,"-1"1"0,1 0 0,1-1 0,0 2 0,0-1 0,-4 12 0,-7 13 0,-136 236-1365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5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24575,'13'28'0,"-5"-5"24,-1 0 0,0 1 0,-2 0 0,3 40 0,-3 98-1509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5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24575,'29'-1'0,"16"-3"-682,78-15-1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5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24575,'0'36'0,"-2"53"0,0-16 0,2 1 0,11 75 0,-9-141-1365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2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24575,'-12'1'0,"0"2"0,0 0 0,0 0 0,1 1 0,-1 0 0,1 1 0,0 1 0,-13 7 0,10-5 0,-9 4 0,1 1 0,1 0 0,-31 27 0,47-37 0,1 1 0,-1 0 0,1 0 0,0 1 0,0-1 0,0 1 0,1 0 0,-1 0 0,1 0 0,0 1 0,1-1 0,0 1 0,-1-1 0,2 1 0,-1 0 0,1 0 0,0 0 0,0 0 0,0 0 0,1 0 0,0 6 0,0-9 0,1-1 0,-1 1 0,1-1 0,0 0 0,0 1 0,0-1 0,0 0 0,0 1 0,0-1 0,0 0 0,1 0 0,-1 0 0,1 0 0,0 0 0,-1-1 0,1 1 0,0 0 0,0-1 0,4 3 0,-2-2 0,0 0 0,0-1 0,0 0 0,1 0 0,-1 0 0,0 0 0,1-1 0,-1 1 0,0-1 0,8-1 0,-1 0 0,1-1 0,-1 0 0,0 0 0,0-2 0,0 1 0,0-1 0,19-11 0,-26 12 8,1 0 0,-1 0 0,0 0 0,0-1 0,0 1 0,0-1 0,-1 0 0,0 0 0,1 0 0,-1-1 0,-1 1 0,1-1 0,-1 0 0,3-5 0,-2 0-220,-1-1 0,0 1 0,0-1-1,-1 1 1,0-1 0,-1-10 0,0 10-6614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3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24575,'-6'1'0,"0"-1"0,0 1 0,0 1 0,1-1 0,-1 1 0,0 0 0,1 1 0,0-1 0,-1 1 0,1 0 0,0 0 0,1 1 0,-1-1 0,0 1 0,-6 8 0,7-9 0,1 1 0,0-1 0,0 1 0,0 0 0,0 0 0,1 0 0,0 0 0,0 1 0,0-1 0,0 1 0,0-1 0,1 1 0,0 0 0,0-1 0,0 1 0,1 0 0,0 0 0,-1-1 0,2 9 0,-1-12 0,0 0 0,0-1 0,0 1 0,1 0 0,-1 0 0,0-1 0,0 1 0,0 0 0,1-1 0,-1 1 0,0 0 0,1-1 0,-1 1 0,0 0 0,1-1 0,-1 1 0,1-1 0,-1 1 0,1-1 0,-1 1 0,1-1 0,0 1 0,-1-1 0,1 1 0,-1-1 0,1 0 0,0 1 0,0-1 0,0 0 0,1 0 0,-1 0 0,0 0 0,1-1 0,-1 1 0,0-1 0,1 1 0,-1-1 0,0 1 0,0-1 0,0 0 0,0 0 0,0 0 0,0 1 0,2-3 0,29-37 0,-32 40 0,22-41 0,-17 30 0,1 1 0,0 0 0,10-13 0,-15 24 0,1-1 0,-1 1 0,0 0 0,1 0 0,-1 0 0,0 0 0,1 1 0,-1-1 0,0 0 0,0 0 0,0 1 0,0-1 0,0 1 0,0-1 0,0 2 0,0-2 0,22 43-9,-19-35-161,0 0 1,1 1-1,0-2 1,1 1-1,-1 0 1,2-1-1,12 13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2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24575,'-16'0'0,"0"1"0,0 1 0,0 0 0,0 1 0,1 1 0,-1 0 0,1 1 0,0 1 0,-23 12 0,30-14 0,1 0 0,0 1 0,0 0 0,1 0 0,-1 1 0,1 0 0,0 0 0,1 0 0,-1 1 0,2 0 0,-1 0 0,0 0 0,1 0 0,1 1 0,-1-1 0,1 1 0,1 0 0,-1 0 0,1 1 0,-1 7 0,3-9 0,-1-1 0,1 1 0,0 0 0,1-1 0,0 1 0,0-1 0,0 1 0,1-1 0,0 1 0,0-1 0,0 0 0,1 0 0,0 0 0,0 0 0,5 5 0,-6-8 0,0-1 0,0 0 0,0 1 0,1-1 0,-1 0 0,0 0 0,1-1 0,-1 1 0,1-1 0,0 1 0,0-1 0,-1 0 0,1 0 0,0 0 0,0 0 0,0 0 0,0-1 0,0 0 0,0 1 0,0-1 0,0 0 0,0 0 0,0-1 0,0 1 0,0-1 0,0 1 0,0-1 0,0 0 0,0 0 0,0 0 0,0-1 0,-1 1 0,1 0 0,3-3 0,1-1 8,0 0 1,-1 0-1,0-1 0,0 0 0,0 0 0,0 0 0,-1-1 0,0 0 1,-1 0-1,1 0 0,-1 0 0,5-14 0,1-7-369,0-1 1,5-33-1,-12 50-28,2-12-6437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24575,'-8'30'0,"-5"50"0,-3 119 0,15-194 19,0 0 0,1 0 1,-2 0-1,1-1 0,0 1 0,-4 6 0,-5 20-1518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5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24575,'-3'23'0,"-6"51"-455,4 0 0,5 78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5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24575,'7'-1'0,"-1"0"0,1 0 0,-1-1 0,0 0 0,12-6 0,8-2 0,61-11-1365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2:5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24575,'1'17'0,"0"0"0,6 22 0,1 3 0,-6-20-113,-1-12-13,-1-1 1,1 0 0,1 0 0,0 1 0,0-1 0,0-1-1,1 1 1,1 0 0,6 12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0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24575,'95'-10'0,"-60"11"-455,0 1 0,45 9 0,-72-10-6371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0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24575,'33'-12'0,"184"-46"-1365,-205 55-5461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0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24575,'0'0'0,"0"1"0,0 1 0,0 2 0,0 4 0,0 6 0,0 8 0,0 11 0,-2 8 0,-1 6 0,-1 1 0,-1-4 0,-1-7 0,1-7 0,1-8 0,1-8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0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24575,'0'0'0,"4"21"0,4 8 0,1 0 0,2-1 0,0-1 0,2 1 0,1-2 0,18 25 0,-31-49 0,0 0 0,1 0 0,-1-1 0,0 1 0,1 0 0,-1-1 0,1 1 0,-1-1 0,1 0 0,0 0 0,-1 1 0,1-1 0,0 0 0,0 0 0,0-1 0,0 1 0,0 0 0,0-1 0,0 1 0,4 0 0,-4-2 0,0 1 0,-1-1 0,1 0 0,0 0 0,0 0 0,0 0 0,0 0 0,-1 0 0,1 0 0,0 0 0,-1-1 0,1 1 0,-1-1 0,1 1 0,-1-1 0,0 1 0,0-1 0,0 0 0,0 0 0,2-3 0,4-12 0,0 1 0,-1-1 0,-1-1 0,0 1 0,3-30 0,-4 21 0,14-44 0,-17 68-114,0 0 1,0 0-1,0 0 0,0 0 0,0 0 1,1 0-1,-1 0 0,1 1 0,-1-1 1,1 0-1,3-2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0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24575,'2'22'0,"0"-1"0,1-1 0,1 1 0,1-1 0,0-1 0,12 27 0,-17-45 0,0-1 0,1 1 0,-1-1 0,0 1 0,1-1 0,-1 0 0,0 1 0,1-1 0,-1 1 0,0-1 0,1 0 0,-1 0 0,1 1 0,-1-1 0,0 0 0,1 0 0,-1 1 0,1-1 0,-1 0 0,1 0 0,-1 0 0,1 0 0,-1 0 0,1 0 0,-1 1 0,1-1 0,-1-1 0,1 1 0,-1 0 0,2 0 0,17-10 0,17-24 0,-31 29 0,50-57-1365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3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24575,'-2'2'0,"-1"0"0,0 0 0,1 0 0,-1 0 0,1 1 0,-1-1 0,-2 6 0,-2 0 0,2-4 0,-8 8 0,1 0 0,0 0 0,1 2 0,0-1 0,1 1 0,0 1 0,1 0 0,-8 19 0,17-32 0,-1-1 0,1 0 0,0 0 0,-1 0 0,1 1 0,0-1 0,0 0 0,0 1 0,0-1 0,0 0 0,0 0 0,0 1 0,0-1 0,1 0 0,-1 0 0,0 0 0,1 1 0,-1-1 0,1 0 0,0 0 0,-1 0 0,1 0 0,0 0 0,-1 0 0,1 0 0,0 0 0,0 0 0,0 0 0,0 0 0,0 0 0,0-1 0,2 2 0,4 1 0,0 1 0,1-1 0,-1-1 0,14 3 0,20 9 0,-37-11 0,0 1 0,0 0 0,0-1 0,0 2 0,-1-1 0,1 0 0,-1 1 0,0-1 0,0 1 0,-1 0 0,0 0 0,0 0 0,0 0 0,0 0 0,-1 1 0,1-1 0,-1 1 0,-1-1 0,1 1 0,-1-1 0,0 1 0,0-1 0,-1 1 0,1-1 0,-1 0 0,-1 1 0,1-1 0,-1 0 0,0 1 0,0-1 0,0 0 0,-1 0 0,1-1 0,-1 1 0,-1-1 0,1 1 0,0-1 0,-1 0 0,0 0 0,-7 5 0,-2-4-1365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0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24575,'0'0'0,"0"0"0,0 17 0,-2 44 0,1-32 0,0-1 0,2 0 0,1 0 0,10 50 0,-8-67-1365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24575,'-16'13'0,"4"-4"0,1 1 0,1 0 0,0 0 0,0 1 0,1 1 0,1-1 0,0 1 0,0 1 0,1 0 0,1 0 0,0 0 0,-7 27 0,11-33 0,0 1 0,1 0 0,0 0 0,0 0 0,1-1 0,0 1 0,1 0 0,-1 0 0,1 0 0,1 0 0,0-1 0,0 1 0,0-1 0,1 1 0,0-1 0,0 0 0,1 0 0,0 0 0,0 0 0,1-1 0,-1 0 0,2 0 0,-1 0 0,0-1 0,9 7 0,-12-10 0,-1-1 0,1 1 0,0 0 0,0-1 0,1 0 0,-1 1 0,0-1 0,0 0 0,0 0 0,1 0 0,-1-1 0,1 1 0,-1-1 0,1 1 0,-1-1 0,0 0 0,1 0 0,-1 0 0,1 0 0,-1 0 0,1 0 0,-1-1 0,1 1 0,-1-1 0,5-1 0,-4 0 0,0 0 0,0-1 0,-1 1 0,1 0 0,-1-1 0,0 1 0,0-1 0,0 0 0,0 0 0,0 0 0,0 0 0,-1 0 0,1 0 0,-1 0 0,0-1 0,0 1 0,0 0 0,0-5 0,0 1-17,-1 0 0,0 0-1,0 0 1,-1 0 0,1 0-1,-1 0 1,-1 1-1,0-1 1,0 0 0,0 1-1,0-1 1,-1 1 0,0 0-1,-1 0 1,-4-6 0,-5-13-1071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1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24575,'-2'3'0,"1"0"0,0 0 0,-1 0 0,1 1 0,0-1 0,1 0 0,-1 1 0,1-1 0,-1 0 0,1 1 0,0 5 0,0 3 0,-6 72 0,7 135 0,-13-260 0,8 11 0,1-1 0,2 0 0,1 0 0,2 0 0,0 0 0,13-52 0,-15 80 0,1 0 0,0 0 0,0 0 0,0 0 0,0 0 0,1 0 0,-1 0 0,1 1 0,4-6 0,-6 8 0,1-1 0,0 0 0,0 1 0,0 0 0,0-1 0,-1 1 0,1 0 0,0-1 0,0 1 0,0 0 0,0 0 0,0 0 0,0 0 0,0 0 0,0 0 0,0 0 0,0 0 0,0 0 0,0 0 0,-1 0 0,1 1 0,0-1 0,0 0 0,0 1 0,0-1 0,0 1 0,-1-1 0,1 1 0,0-1 0,0 1 0,-1-1 0,1 1 0,0 0 0,-1-1 0,1 1 0,0 1 0,6 5 0,-1 0 0,0 0 0,0 1 0,-1-1 0,0 1 0,0 1 0,-1-1 0,0 1 0,5 14 0,-7-17 0,-1 0 0,1-1 0,-1 1 0,0 0 0,-1-1 0,1 1 0,-1 0 0,0 0 0,-1 0 0,1-1 0,-1 1 0,0 0 0,-1 0 0,1-1 0,-1 1 0,-5 9 0,7-14 0,-1 1 0,1-1 0,0 0 0,-1 1 0,1-1 0,0 0 0,0 1 0,0-1 0,0 1 0,0-1 0,0 0 0,1 1 0,-1-1 0,0 0 0,1 1 0,-1-1 0,1 0 0,-1 0 0,1 1 0,0-1 0,-1 0 0,1 0 0,0 0 0,0 0 0,0 0 0,1 1 0,30 29 0,-26-27 0,37 31-455,1-3 0,86 48 0,-118-74-6371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1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17 299 24575,'0'0'0,"1"-25"0,0 11-70,4-117 269,-5 114-448,-2 0 0,0-1 0,-1 1 0,-1 0 0,-9-25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1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24575,'1'3'0,"-1"1"0,1-1 0,-1 0 0,1 1 0,-1-1 0,0 0 0,0 1 0,-1 3 0,1 8 0,2 41-120,7 298-1125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1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24575,'22'-4'0,"3"3"0,0 2 0,0 0 0,-1 2 0,1 1 0,-1 0 0,0 2 0,25 9 0,-7-3 0,44 7 0,-56-16-1365,-17-3-5461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1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24575,'0'0'0,"0"1"0,0 0 0,-1 2 0,0 4 0,-2 7 0,-4 7 0,-4 8 0,-4 6 0,-4 4 0,-3 1 0,-1-3 0,0-6 0,3-7 0,4-8 0,4-6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1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24575,'0'1'0,"1"1"0,0 0 0,0 0 0,0 0 0,0 0 0,1-1 0,-1 1 0,0-1 0,1 1 0,2 2 0,2 2 0,162 246 0,-123-178 0,-43-71-71,3 5-188,0-1 1,0 1-1,1 0 0,13 12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1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24575,'7'35'0,"-4"-11"0,6 12 0,-4-8 0,2 0 0,0-1 0,2 0 0,1 0 0,24 43 0,-34-70 0,0 1 0,1 0 0,-1-1 0,0 1 0,1 0 0,-1-1 0,1 1 0,-1-1 0,1 1 0,-1-1 0,1 1 0,-1-1 0,1 1 0,-1-1 0,1 1 0,0-1 0,-1 0 0,1 1 0,0-1 0,-1 0 0,1 0 0,0 0 0,-1 1 0,1-1 0,0 0 0,0 0 0,-1 0 0,1 0 0,1 0 0,-1-1 0,0 0 0,0 0 0,1 1 0,-1-1 0,0 0 0,0 0 0,0 0 0,0 0 0,-1 0 0,1-1 0,0 1 0,0 0 0,-1 0 0,2-2 0,16-54 0,-16 49 0,15-81 0,-14 62 0,2 0 0,9-30 0,-6 44-1365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1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24575,'0'0'0,"0"1"0,0 1 0,0 4 0,0 6 0,1 9 0,2 6 0,1 6 0,1 1 0,1 1 0,0 1 0,0-2 0,-1-2 0,0-6 0,-1-3 0,-1-6 0,-1-5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3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24575,'5'23'0,"-4"-15"0,13 91 0,-11-67 0,2 0 0,0 0 0,17 49 0,-17-69-1365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1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24575,'14'-2'0,"1"1"0,-1-2 0,0 0 0,25-9 0,0 1 0,143-25 0,-136 28 0,-36 6-1365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2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24575,'-24'4'0,"6"-3"0,9 1 0,0 0 0,0 1 0,1 0 0,-1 0 0,1 1 0,0 0 0,0 1 0,0 0 0,1 0 0,-1 0 0,1 1 0,0 0 0,1 1 0,0 0 0,-8 10 0,8-8 0,1 0 0,0 0 0,1 1 0,0-1 0,1 1 0,0 0 0,0 0 0,1 0 0,0 1 0,1-1 0,0 0 0,0 1 0,2 13 0,1-8 0,-1 0 0,2 0 0,0-1 0,10 28 0,-11-37 0,0-1 0,1 1 0,0 0 0,0-1 0,0 0 0,0 1 0,1-1 0,0-1 0,0 1 0,0 0 0,0-1 0,1 0 0,0 0 0,0 0 0,7 3 0,-10-6 0,1 0 0,-1 0 0,1 0 0,0 0 0,-1-1 0,1 1 0,0-1 0,-1 0 0,1 0 0,0 0 0,-1 0 0,1 0 0,0-1 0,-1 1 0,1-1 0,3-1 0,-1 0 0,0 0 0,0-1 0,0 0 0,0 0 0,-1 0 0,1 0 0,5-7 0,2-2 0,0-1 0,-1-1 0,17-30 0,-18 28-136,-1 0-1,-1-1 1,0 0-1,-2 0 1,0-1-1,0 1 1,-2-2-1,0 1 0,2-36 1,-7 41-6690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2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24575,'-25'3'0,"7"1"0,1 1 0,0 0 0,0 2 0,1-1 0,-1 2 0,1 0 0,-23 17 0,33-21 0,0 0 0,0 1 0,0 0 0,1 0 0,0 0 0,0 0 0,0 1 0,1 0 0,-1 0 0,2 0 0,-1 0 0,0 1 0,1-1 0,1 1 0,-1 0 0,1 0 0,0 0 0,0 0 0,1 0 0,0 1 0,0 7 0,1-12 0,0-1 0,0 1 0,0-1 0,0 0 0,1 1 0,-1-1 0,0 0 0,1 1 0,0-1 0,0 0 0,0 0 0,0 0 0,0 1 0,0-1 0,0 0 0,1 0 0,-1-1 0,1 1 0,-1 0 0,1 0 0,0-1 0,-1 1 0,1-1 0,0 1 0,0-1 0,0 0 0,0 0 0,1 0 0,-1 0 0,0 0 0,0-1 0,1 1 0,-1 0 0,0-1 0,3 0 0,0 0 0,0 0 0,0-1 0,0 1 0,0-1 0,-1-1 0,1 1 0,0-1 0,-1 1 0,1-1 0,-1-1 0,1 1 0,-1-1 0,0 1 0,0-1 0,7-7 0,-6 5-105,0 0 0,-1-1 0,1 0 0,-1 0 0,0 0 0,0 0 0,-1 0 0,0-1 0,0 0 0,-1 1 0,0-1 0,3-14 0,-3 9-6721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2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1 0,0 2 0,1 3 0,1 6 0,1 5 0,0 7 0,1 6 0,1 2 0,0 1 0,-1-2 0,-1-3 0,1-6 0,-1-7-8191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2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39 24575,'-45'-1'0,"20"0"0,0 1 0,0 1 0,-38 7 0,56-7 0,-1 1 0,0 1 0,1-1 0,0 1 0,0 1 0,0-1 0,0 1 0,0 0 0,1 1 0,-1 0 0,1 0 0,1 0 0,-1 1 0,1-1 0,-8 11 0,8-7 0,-1 0 0,2 0 0,-1 0 0,1 1 0,0 0 0,1 0 0,0 0 0,-2 18 0,4-22 0,0 0 0,1 1 0,0-1 0,0 1 0,0-1 0,1 1 0,0-1 0,0 1 0,1-1 0,-1 0 0,1 0 0,1 0 0,-1 0 0,1 0 0,4 6 0,-6-10 0,0 0 0,1-1 0,-1 1 0,0-1 0,0 0 0,1 1 0,-1-1 0,1 0 0,-1 0 0,1 0 0,0 0 0,-1 0 0,1 0 0,0 0 0,0-1 0,-1 1 0,1-1 0,0 1 0,0-1 0,0 0 0,2 1 0,-1-2 0,0 1 0,-1-1 0,1 1 0,0-1 0,0 0 0,-1 0 0,1 0 0,0-1 0,-1 1 0,1-1 0,-1 1 0,4-4 0,2-2 0,-1 0 0,1-1 0,-1 0 0,-1-1 0,1 0 0,6-13 0,-6 9-91,0-1 0,-1 0 0,-1-1 0,0 0 0,-1 0 0,-1 0 0,0 0 0,-1 0 0,-1-1 0,0 1 0,-1 0 0,-1-1 0,0 1 0,-6-26 0,4 26-6735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2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24575,'0'0'0,"-25"12"0,15-6 0,-31 17 0,-48 34 0,77-48 0,0 0 0,1 0 0,1 1 0,-1 1 0,2 0 0,0 0 0,0 1 0,-11 19 0,18-28 0,1 0 0,-1 1 0,1-1 0,0 0 0,0 1 0,0 0 0,0-1 0,1 1 0,-1 0 0,1-1 0,0 1 0,0 0 0,0-1 0,1 1 0,-1 0 0,1-1 0,0 1 0,0-1 0,0 1 0,0-1 0,1 0 0,0 1 0,-1-1 0,1 0 0,0 0 0,1 0 0,-1 0 0,0 0 0,1-1 0,0 1 0,4 3 0,-3-3 0,0 0 0,0-1 0,1 1 0,-1-1 0,1 0 0,-1 0 0,1-1 0,0 0 0,0 1 0,0-1 0,0-1 0,0 1 0,0-1 0,0 0 0,-1 0 0,1 0 0,0-1 0,0 0 0,0 0 0,0 0 0,0 0 0,0-1 0,4-2 0,-1-1 9,0 0-1,0 0 1,-1-1-1,1 0 1,-2 0 0,1-1-1,-1 0 1,0 0-1,0 0 1,-1-1-1,0 0 1,0 0-1,3-9 1,1-3-306,-1 0 0,-1 0 0,-1 0 0,5-34 0,-6 18-6529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2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275 129 24575,'-24'4'0,"8"1"0,1 0 0,-1 1 0,1 1 0,1 0 0,-1 1 0,1 0 0,1 1 0,-23 20 0,26-21 0,1 1 0,1 0 0,0 0 0,0 1 0,0 0 0,1 1 0,1-1 0,0 1 0,1 0 0,0 1 0,0-1 0,-3 16 0,7-24 0,0 0 0,1 0 0,-1 0 0,1 1 0,0-1 0,0 0 0,0 1 0,0-1 0,0 0 0,1 1 0,-1-1 0,1 0 0,0 0 0,0 0 0,0 0 0,1 0 0,-1 0 0,1 0 0,0 0 0,0 0 0,-1 0 0,2-1 0,-1 1 0,0-1 0,0 0 0,1 0 0,0 0 0,-1 0 0,1 0 0,0 0 0,0 0 0,0-1 0,0 0 0,0 0 0,0 1 0,0-2 0,0 1 0,1 0 0,-1-1 0,0 1 0,1-1 0,-1 0 0,0 0 0,1 0 0,5-2 0,5 0 0,0-1 0,-1-1 0,1 0 0,0 0 0,-1-2 0,0 1 0,0-2 0,-1 0 0,0 0 0,22-18 0,-14 8 0,0-1 0,-2 0 0,0-2 0,-1 0 0,16-24 0,-27 35 0,-1 0 0,0 1 0,0-2 0,-1 1 0,0-1 0,-1 1 0,0-1 0,0 0 0,1-11 0,-4 17 0,0-1 0,0 1 0,0-1 0,0 1 0,-1-1 0,0 1 0,0-1 0,0 1 0,0-1 0,-1 1 0,1 0 0,-1 0 0,0 0 0,0 0 0,-1 0 0,1 0 0,-1 1 0,0-1 0,0 1 0,0 0 0,-1-1 0,-5-3 0,-3-1-273,-1 0 0,0 1 0,0 1 0,-15-6 0,10 5-6553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2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24575,'-10'1'0,"1"0"0,-1 1 0,0 0 0,1 0 0,-1 1 0,1 0 0,0 1 0,0 0 0,-9 6 0,-3 2 0,1 1 0,-28 24 0,31-22 0,1 1 0,0 0 0,1 1 0,1 1 0,-19 29 0,28-39 0,1 0 0,-1 1 0,1-1 0,1 1 0,-1 0 0,2 0 0,-1 0 0,1 0 0,0 1 0,1-1 0,0 1 0,1-1 0,0 1 0,0-1 0,4 18 0,-3-23 0,0-1 0,0 1 0,0-1 0,0 1 0,0-1 0,1 0 0,0 0 0,0 0 0,0 0 0,0 0 0,0 0 0,0 0 0,1 0 0,0-1 0,-1 1 0,1-1 0,3 2 0,-3-2 0,0-1 0,0 0 0,0 0 0,1 0 0,-1 0 0,0-1 0,0 1 0,1-1 0,-1 0 0,0 0 0,0 0 0,1 0 0,-1-1 0,0 1 0,5-3 0,1 0 0,0 0 0,0-1 0,0 0 0,-1-1 0,0 0 0,0 0 0,0-1 0,0 0 0,-1-1 0,0 1 0,10-13 0,-9 8-97,0 0-1,-1 0 1,0-1-1,-1 0 1,0 0-1,-1-1 1,-1 0-1,1 0 1,-2 0-1,0 0 1,-1 0-1,0-1 0,0-25 1,-4 13-6729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2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24575,'-23'13'0,"6"-3"0,-1 1 0,1 0 0,1 1 0,0 1 0,-16 18 0,23-23 0,1 1 0,0 1 0,1 0 0,0 0 0,1 0 0,0 1 0,0 0 0,1 0 0,-7 23 0,11-31 0,1-1 0,-1 1 0,1 0 0,-1 0 0,1-1 0,0 1 0,0 0 0,0 0 0,1 0 0,-1-1 0,0 1 0,1 0 0,0 0 0,0-1 0,0 1 0,2 4 0,-2-6 0,0 0 0,0 1 0,1-1 0,-1 0 0,1 0 0,-1 0 0,0 0 0,1 0 0,0 0 0,-1-1 0,1 1 0,0 0 0,-1-1 0,1 1 0,0-1 0,-1 0 0,1 1 0,0-1 0,0 0 0,-1 0 0,1 0 0,0-1 0,0 1 0,-1 0 0,1 0 0,0-1 0,1 0 0,6-2 0,-1 1 0,-1-1 0,1-1 0,0 1 0,-1-1 0,0-1 0,0 1 0,0-1 0,-1-1 0,1 1 0,-1-1 0,0 0 0,-1 0 0,0-1 0,0 0 0,0 0 0,-1 0 0,1 0 0,-2-1 0,1 1 0,-1-1 0,-1 0 0,1 0 0,-1 0 0,-1-1 0,1 1 0,-1 0 0,-1-1 0,0 1 0,0 0 0,0-1 0,-4-13 0,0-1-1365,-1 3-5461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3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323 124 24575,'-30'-9'0,"6"-1"0,14 8 0,-1 0 0,0 1 0,1 1 0,-1-1 0,0 2 0,0-1 0,1 1 0,-1 1 0,1 0 0,-1 1 0,1 0 0,0 0 0,0 1 0,-19 10 0,22-9 0,0-1 0,1 2 0,-1-1 0,1 0 0,0 1 0,1 0 0,-1 1 0,1-1 0,0 1 0,1 0 0,0 0 0,0 1 0,0-1 0,1 1 0,0 0 0,1 0 0,0 0 0,0 0 0,-1 16 0,2-20 0,1 0 0,-1 0 0,1 0 0,1 1 0,-1-1 0,0 0 0,1 0 0,0 0 0,0 0 0,0 0 0,1 0 0,-1 0 0,1 0 0,0 0 0,0 0 0,4 3 0,-5-5 0,1 0 0,0-1 0,0 1 0,0-1 0,0 0 0,0 0 0,0 0 0,0 0 0,1 0 0,-1 0 0,0 0 0,1-1 0,-1 1 0,0-1 0,1 0 0,-1 0 0,1 1 0,-1-2 0,0 1 0,1 0 0,-1 0 0,0-1 0,1 1 0,-1-1 0,0 0 0,1 0 0,-1 0 0,0 0 0,3-2 0,3-1 5,0-1 0,-1 1 0,1-1 0,-1-1 0,0 0 1,-1 0-1,1 0 0,-1-1 0,-1 1 0,1-2 0,-1 1 0,0 0 0,-1-1 0,0 0 0,0 0 0,5-17 0,-1-6-180,-1 0-1,-1-1 1,2-43 0,-4 35-575,-1 15-6076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3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24575,'-2'2'0,"1"0"0,-1-1 0,1 1 0,0 0 0,-1 0 0,1-1 0,0 1 0,0 0 0,0 0 0,0 1 0,0 3 0,-1-1 0,-17 30 0,-27 42 0,24-42 0,-20 41 0,43-74 0,0 0 0,0-1 0,1 1 0,-1-1 0,1 1 0,-1-1 0,1 1 0,-1-1 0,1 0 0,0 0 0,0 0 0,-1 0 0,5 2 0,-2-1 0,38 26-55,70 41-1255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3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24575,'-24'4'0,"6"2"0,-1 1 0,1 0 0,0 2 0,0 0 0,1 1 0,0 1 0,1 1 0,0 0 0,1 1 0,0 0 0,1 2 0,1-1 0,0 2 0,1 0 0,-11 19 0,21-31 0,0 0 0,0 0 0,0 0 0,0 0 0,1 1 0,0-1 0,0 1 0,0-1 0,0 1 0,1-1 0,0 1 0,0-1 0,0 1 0,0-1 0,1 1 0,0-1 0,0 1 0,0-1 0,0 1 0,1-1 0,2 6 0,-1-6 0,0 0 0,0-1 0,0 1 0,0-1 0,0 0 0,1 1 0,0-2 0,0 1 0,-1 0 0,1-1 0,1 0 0,-1 0 0,0 0 0,1 0 0,-1-1 0,0 0 0,1 1 0,0-2 0,-1 1 0,9 0 0,-7-1 0,0 0 0,0 0 0,0 0 0,0 0 0,0-1 0,-1 0 0,1-1 0,0 1 0,0-1 0,-1 0 0,0 0 0,1-1 0,-1 0 0,0 0 0,0 0 0,0 0 0,0-1 0,5-6 0,-5 5 0,0-1 0,-1 0 0,0-1 0,0 1 0,0-1 0,-1 1 0,0-1 0,-1 0 0,1 0 0,-1-1 0,0 1 0,-1 0 0,0-1 0,0-8 0,-1-15-207,-1 0 0,-6-36-1,5 51-535,-1-14-6083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3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23 24575,'-50'-16'0,"31"13"0,0 1 0,0 1 0,0 0 0,-1 2 0,1 0 0,0 1 0,0 1 0,-29 9 0,31-7 0,0 0 0,0 2 0,1 0 0,0 1 0,0 0 0,1 1 0,0 1 0,1 0 0,-19 18 0,27-21 0,0 0 0,0 0 0,1 1 0,0-1 0,0 1 0,1 0 0,0 1 0,1-1 0,0 0 0,0 1 0,1 0 0,0 0 0,0 0 0,0 15 0,1-19 0,1-1 0,0 0 0,1 0 0,-1 1 0,1-1 0,0 0 0,0 0 0,0 0 0,1 0 0,-1 0 0,1 0 0,0-1 0,0 1 0,0 0 0,1-1 0,-1 1 0,1-1 0,0 0 0,0 0 0,0 0 0,0 0 0,1-1 0,-1 1 0,1-1 0,-1 0 0,1 0 0,0 0 0,0-1 0,0 1 0,0-1 0,0 0 0,0 0 0,5 1 0,-5-1 0,1-1 0,-1 1 0,1 0 0,0-1 0,-1 0 0,1 0 0,0-1 0,-1 1 0,1-1 0,0 0 0,-1 0 0,1-1 0,-1 1 0,0-1 0,1 0 0,-1 0 0,0 0 0,0-1 0,0 0 0,-1 1 0,6-6 0,-6 4 0,1-1 0,-1 1 0,-1-1 0,1 1 0,0-1 0,-1 0 0,0 0 0,0 0 0,-1 0 0,0 0 0,1-1 0,-2 1 0,1 0 0,-1-1 0,1 1 0,-1 0 0,-1-1 0,0-6 0,-5-19-1365,-1 5-5461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47 24575,'-33'-9'0,"6"0"0,15 7 0,-1 1 0,0 1 0,0-1 0,0 2 0,0 0 0,0 1 0,0 0 0,-23 7 0,28-7 0,0 1 0,-1 1 0,1 0 0,0 0 0,0 0 0,1 1 0,0 0 0,-1 0 0,2 1 0,-1 0 0,1 0 0,0 1 0,-9 12 0,14-18 0,-1 1 0,1 0 0,0-1 0,0 1 0,1 0 0,-1 0 0,0-1 0,1 1 0,-1 0 0,1 0 0,-1 0 0,1 0 0,0 0 0,0 0 0,0 0 0,0 0 0,0 0 0,0-1 0,1 1 0,-1 0 0,0 0 0,1 0 0,0 0 0,-1 0 0,1-1 0,0 1 0,0 0 0,0-1 0,0 1 0,0 0 0,1-1 0,-1 1 0,0-1 0,1 0 0,1 2 0,-1-1 0,1-1 0,-1 0 0,0 0 0,1 0 0,-1 0 0,1 0 0,-1 0 0,1 0 0,-1-1 0,1 1 0,0-1 0,-1 0 0,1 0 0,0 0 0,-1 0 0,1 0 0,0-1 0,-1 1 0,1-1 0,-1 0 0,1 0 0,-1 0 0,1 0 0,-1 0 0,4-2 0,0-2-50,-1 0-1,0 1 1,0-2-1,0 1 0,0 0 1,-1-1-1,0 0 1,0 0-1,-1 0 1,0-1-1,0 1 0,0-1 1,-1 0-1,0 1 1,0-1-1,-1 0 1,0 0-1,0 0 0,0 0 1,-1-1-1,0 1 1,-1 0-1,1 0 1,-1 0-1,-1 0 1,-3-13-1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3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24575,'0'0'0,"-1"1"0,0 2 0,-4 4 0,-2 8 0,-3 10 0,-1 11 0,0 5 0,1 4 0,2-3 0,2-3 0,3-7 0,2-6 0,2-6 0,2-6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0,1 3 0,2 6 0,0 6 0,2 9 0,0 7 0,0 5 0,0 4 0,0-1 0,-1-4 0,-1-6 0,0-6 0,0-6 0,0-6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3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8 24575,'-129'-8'0,"96"10"0,0 1 0,0 2 0,0 1 0,-63 21 0,80-21 0,0 0 0,1 1 0,-1 1 0,1 0 0,1 1 0,0 1 0,0 0 0,0 1 0,2 0 0,-1 1 0,-16 21 0,25-27 0,0 0 0,1 1 0,0-1 0,0 1 0,0-1 0,1 1 0,0 0 0,0 0 0,-1 14 0,2-19 0,1-1 0,0 1 0,0 0 0,0 0 0,0 0 0,1-1 0,-1 1 0,0 0 0,1 0 0,-1-1 0,1 1 0,0 0 0,-1 0 0,1-1 0,0 1 0,0-1 0,0 1 0,0-1 0,0 1 0,0-1 0,1 0 0,-1 0 0,0 1 0,1-1 0,-1 0 0,1 0 0,-1 0 0,1-1 0,0 1 0,-1 0 0,1 0 0,0-1 0,-1 1 0,1-1 0,0 0 0,0 1 0,-1-1 0,1 0 0,0 0 0,0 0 0,0 0 0,-1-1 0,4 0 0,3 0 6,0 0 0,-1-1-1,0 0 1,1 0 0,-1-1-1,0 0 1,0 0 0,0-1 0,-1 0-1,1 0 1,-1-1 0,0 1-1,0-1 1,-1-1 0,1 1-1,-1-1 1,0 0 0,-1 0 0,1 0-1,5-12 1,-1 1-192,-1 0 1,0-1-1,-1 0 0,-1 0 1,-1-1-1,-1 1 1,3-23-1,-5 16-6640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3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24575,'-11'33'0,"-121"556"0,131-572-1365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3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24575,'-34'4'0,"9"2"0,0 2 0,1 0 0,0 2 0,1 1 0,0 0 0,0 2 0,2 0 0,-1 2 0,2 0 0,0 2 0,1 0 0,0 1 0,2 1 0,0 0 0,1 1 0,1 1 0,-15 28 0,11-7 0,18-39 0,0 0 0,1-1 0,-1 1 0,0 0 0,1-1 0,0 1 0,0 0 0,0-1 0,0 1 0,0 0 0,0 0 0,1-1 0,1 6 0,-2-7 0,0-1 0,1 1 0,-1 0 0,1-1 0,-1 1 0,1-1 0,-1 1 0,1-1 0,-1 1 0,1-1 0,0 1 0,-1-1 0,1 1 0,-1-1 0,1 0 0,0 1 0,0-1 0,-1 0 0,1 0 0,0 0 0,-1 0 0,1 1 0,0-1 0,0 0 0,-1 0 0,1 0 0,0 0 0,0-1 0,-1 1 0,1 0 0,0 0 0,0 0 0,-1-1 0,1 1 0,0 0 0,-1 0 0,1-1 0,0 1 0,-1-1 0,2 0 0,26-19 0,-15 7 17,0-1 0,-1 0 1,0-1-1,-1 0 0,-1 0 0,12-25 0,-17 31-123,-1-1 0,0 1 0,0-1 0,-1 0 0,-1 0 0,1 0-1,-2 0 1,1 0 0,-1-1 0,-1 1 0,0 0 0,0-1 0,-3-12 0,-2 6-6720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3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24575,'-7'43'0,"0"-13"0,-35 353 0,42-379-1365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3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358 330 24575,'-27'-24'0,"16"19"0,0-1 0,-1 2 0,0-1 0,0 2 0,0 0 0,-1 0 0,1 1 0,-1 0 0,0 1 0,1 1 0,-1 0 0,-17 2 0,22-1 0,1 0 0,-1 0 0,0 1 0,0 0 0,1 0 0,-1 1 0,1 0 0,0 0 0,0 0 0,0 1 0,0 0 0,1 1 0,0 0 0,-1 0 0,2 0 0,-1 0 0,1 1 0,-1 0 0,2 0 0,-9 13 0,12-17 0,0 0 0,0 1 0,0-1 0,0 0 0,1 1 0,-1-1 0,1 1 0,-1-1 0,1 1 0,0-1 0,0 1 0,0-1 0,0 1 0,0-1 0,0 1 0,1-1 0,0 1 0,-1-1 0,1 0 0,0 1 0,0-1 0,0 0 0,0 0 0,2 3 0,-1-4 0,-1 1 0,1-1 0,-1 0 0,1 0 0,-1 0 0,1 0 0,0 0 0,-1 0 0,1-1 0,0 1 0,0-1 0,-1 1 0,1-1 0,0 1 0,0-1 0,0 0 0,0 0 0,0 0 0,-1 0 0,1 0 0,0-1 0,0 1 0,0 0 0,0-1 0,-1 1 0,1-1 0,0 0 0,0 0 0,-1 1 0,1-1 0,-1 0 0,4-3 0,2-1 0,0-1 0,0 0 0,0-1 0,-1 1 0,0-1 0,-1-1 0,1 1 0,-1-1 0,0 0 0,-1 0 0,0 0 0,4-12 0,0-4 0,0-1 0,-2 0 0,4-30 0,-7 28-273,-1 1 0,-1 0 0,-1-1 0,-6-40 0,3 45-6553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3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24575,'-64'53'0,"43"-37"0,-27 27 0,42-37 0,1 0 0,0 0 0,0 0 0,0 1 0,1 0 0,0 0 0,0 0 0,1 1 0,-3 7 0,6-14 0,-1 0 0,1 0 0,0 0 0,-1 0 0,1 0 0,0 0 0,0 0 0,0 0 0,-1 0 0,1 0 0,0 0 0,0 0 0,0 0 0,1 0 0,-1 0 0,0 0 0,0 0 0,0 0 0,1 0 0,-1 0 0,1 0 0,-1 0 0,1-1 0,-1 1 0,1 0 0,-1 0 0,2 1 0,0-1 0,-1-1 0,1 1 0,-1-1 0,1 1 0,-1-1 0,1 0 0,-1 1 0,1-1 0,0 0 0,-1 0 0,1 0 0,0 0 0,-1-1 0,1 1 0,1-1 0,8-1 0,-1-2 0,0 1 0,-1-1 0,11-6 0,-10 4 0,0-1 0,0 0 0,-1-1 0,12-12 0,0 0 0,-20 19 0,1 1 0,-1-1 0,1 0 0,-1 1 0,1 0 0,-1-1 0,1 1 0,-1 0 0,1 0 0,0 0 0,-1 0 0,1 0 0,-1 0 0,1 0 0,-1 0 0,1 1 0,0-1 0,-1 0 0,0 1 0,1 0 0,-1-1 0,3 2 0,38 21 0,-31-16 0,43 26-1365,-40-25-5461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4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24575,'-33'17'0,"28"-15"0,-112 58 0,106-54 0,1 1 0,-1 0 0,1 1 0,0 0 0,1 1 0,0 0 0,1 1 0,-9 11 0,16-20 0,-1 1 0,1-1 0,0 1 0,0 0 0,0-1 0,0 1 0,0 0 0,1 0 0,-1 0 0,0-1 0,1 1 0,-1 0 0,1 0 0,0 0 0,0 0 0,0 0 0,0 0 0,0 0 0,0 0 0,0 0 0,1 0 0,-1 0 0,1 0 0,-1 0 0,1-1 0,0 1 0,-1 0 0,1 0 0,0 0 0,0-1 0,1 1 0,-1-1 0,0 1 0,0-1 0,1 1 0,-1-1 0,1 0 0,-1 0 0,1 1 0,0-1 0,-1 0 0,1-1 0,3 2 0,-2 0 0,0-1 0,1 0 0,-1-1 0,0 1 0,0 0 0,1-1 0,-1 0 0,0 0 0,1 0 0,-1 0 0,0-1 0,1 1 0,-1-1 0,0 0 0,1 0 0,-1 0 0,0 0 0,0 0 0,0-1 0,0 1 0,0-1 0,-1 0 0,1 0 0,0 0 0,3-5 0,-2 3-114,-1-1 1,0 0-1,0 0 0,0 0 0,-1-1 1,0 1-1,0-1 0,0 1 0,-1-1 1,0 1-1,1-12 0,-1 6-6712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4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24575,'-23'3'0,"11"0"0,1 0 0,0 0 0,0 2 0,0-1 0,0 1 0,1 1 0,0 0 0,0 0 0,0 1 0,1 0 0,0 0 0,1 1 0,-1 1 0,1-1 0,1 1 0,0 1 0,0-1 0,-6 14 0,8-15 0,1 0 0,1 0 0,-1 1 0,1 0 0,1-1 0,0 1 0,0 0 0,0 0 0,1 0 0,1 0 0,0 1 0,0-1 0,0 0 0,1 0 0,1 0 0,-1 0 0,2 0 0,-1 0 0,1-1 0,0 1 0,1-1 0,0 1 0,10 13 0,-12-19 0,0 1 0,1-1 0,-1 0 0,1 0 0,0 0 0,0-1 0,0 1 0,1-1 0,-1 1 0,0-1 0,1 0 0,0 0 0,-1-1 0,1 1 0,0-1 0,0 0 0,0 0 0,4 1 0,-2-2 0,0 0 0,0 0 0,0-1 0,0 1 0,-1-1 0,1 0 0,0-1 0,0 0 0,-1 0 0,1 0 0,7-4 0,-3 0 0,-1 0 0,1 0 0,-1-1 0,-1 0 0,1 0 0,-1-1 0,-1-1 0,1 1 0,-1-1 0,-1 0 0,0 0 0,9-19 0,-11 17-85,-1 1 0,-1 0-1,0-1 1,0 0 0,-1 1-1,-1-1 1,0 0 0,0 0-1,-1 1 1,0-1 0,-1 0-1,0 1 1,-1-1 0,0 1-1,-8-17 1,6 14-6741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4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69 24575,'-24'-6'0,"6"1"0,0 1 0,-1 1 0,1 0 0,-1 1 0,1 2 0,-1-1 0,1 2 0,-33 5 0,37-3 0,-1 0 0,1 1 0,0 0 0,0 1 0,1 1 0,0 0 0,0 1 0,0 0 0,1 1 0,0 1 0,-18 15 0,27-20 0,-1-1 0,1 1 0,0 0 0,0 0 0,0 1 0,1-1 0,-1 0 0,1 1 0,0 0 0,0-1 0,1 1 0,-1 0 0,1 0 0,-1 8 0,2-11 0,1 1 0,-1-1 0,0 0 0,0 0 0,1 0 0,-1 0 0,1 0 0,0 0 0,-1 0 0,1 0 0,0 0 0,0 0 0,1 0 0,-1-1 0,0 1 0,0 0 0,1-1 0,-1 1 0,1-1 0,0 1 0,-1-1 0,1 0 0,0 0 0,0 0 0,0 0 0,-1 0 0,1 0 0,0 0 0,0-1 0,0 1 0,1 0 0,-1-1 0,0 0 0,0 0 0,0 0 0,4 0 0,4 0 0,1 0 0,-1-1 0,0-1 0,0 1 0,0-2 0,0 1 0,0-1 0,-1-1 0,1 0 0,-1 0 0,14-9 0,-9 4 0,0 0 0,-1-1 0,0 0 0,-1-1 0,0 0 0,16-21 0,-22 24-114,-1 0 1,0 0-1,-1 0 0,1-1 0,-2 1 1,1-1-1,-1 0 0,0 0 0,-1 0 1,0-1-1,0-10 0,-1 2-6712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4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0 24575,'-27'8'0,"5"-1"0,0 1 0,0 2 0,1 0 0,0 1 0,1 1 0,0 1 0,-31 27 0,40-31 0,0 2 0,0-1 0,1 2 0,1-1 0,0 1 0,0 1 0,1-1 0,1 1 0,0 1 0,1 0 0,0 0 0,1 0 0,-4 18 0,8-28 0,1 1 0,-1-1 0,1 1 0,0 0 0,0-1 0,0 1 0,0-1 0,1 1 0,0-1 0,0 1 0,0-1 0,1 0 0,2 6 0,-3-9 0,0 1 0,0-1 0,0 0 0,0 1 0,0-1 0,1 0 0,-1 0 0,1 0 0,-1 0 0,1 0 0,-1 0 0,1 0 0,0 0 0,-1-1 0,1 1 0,0 0 0,-1-1 0,1 0 0,0 1 0,0-1 0,0 0 0,-1 0 0,1 0 0,0 0 0,0 0 0,0-1 0,-1 1 0,1 0 0,0-1 0,0 1 0,-1-1 0,1 0 0,0 0 0,-1 1 0,2-3 0,7-1-59,0-2 0,-1 1-1,1-1 1,-2-1-1,1 0 1,-1 0 0,0 0-1,0-1 1,-1 0 0,0-1-1,0 0 1,-1 0 0,-1 0-1,1-1 1,-1 0-1,-1 0 1,0 0 0,0 0-1,-1-1 1,0 1 0,-1-1-1,1-18 1,-3 9-6767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4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24575,'-2'-1'0,"0"1"0,0 0 0,0 0 0,-1 0 0,1 1 0,0-1 0,0 0 0,-1 1 0,-2 1 0,1-1 0,-12 3 0,0 1 0,0 1 0,1 1 0,0 0 0,0 1 0,1 0 0,0 2 0,0-1 0,1 2 0,0-1 0,-14 18 0,17-17 0,0 0 0,0 1 0,1 0 0,1 1 0,0 0 0,1 0 0,0 1 0,1-1 0,1 2 0,0-1 0,1 0 0,-4 25 0,7-34 0,1 0 0,0 0 0,0 0 0,0-1 0,1 1 0,-1 0 0,1 0 0,0 0 0,1 0 0,-1-1 0,5 9 0,-5-11 0,0 0 0,0 0 0,1 0 0,-1-1 0,0 1 0,1-1 0,0 1 0,-1-1 0,1 0 0,0 1 0,0-1 0,0 0 0,0 0 0,0 0 0,0 0 0,0-1 0,0 1 0,0-1 0,0 1 0,0-1 0,0 0 0,0 1 0,1-1 0,-1 0 0,0-1 0,0 1 0,0 0 0,0-1 0,3 0 0,8-2 0,-1-2 0,1 0 0,-1 0 0,0-1 0,-1 0 0,1-1 0,-1-1 0,0 0 0,14-14 0,-1 0 0,-2-1 0,36-48 0,-57 70-9,8-11 42,0-1-1,-1 0 1,6-15-1,-13 26-87,1-1 0,-1 1 0,0 0 0,0-1 0,-1 1 0,1-1 0,0 1 0,-1-1 0,1 0 0,-1 1 0,0-1 0,0 1 0,0-1 0,0 0-1,-1 1 1,1-1 0,-1 1 0,1-1 0,-1 1 0,0-1 0,0 1 0,0 0 0,0-1 0,0 1 0,-1 0 0,-1-3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4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24575,'-16'15'0,"-12"12"0,0 0 0,-42 57 0,63-74 0,0-1 0,1 1 0,0 0 0,1 0 0,0 1 0,1 0 0,0 0 0,0 0 0,2 0 0,-1 0 0,1 1 0,1-1 0,0 1 0,0 11 0,2-17 0,0-1 0,-1 0 0,1 0 0,1 0 0,-1 0 0,1 0 0,0 0 0,0 0 0,0-1 0,1 1 0,0-1 0,0 0 0,0 1 0,0-1 0,1 0 0,-1-1 0,1 1 0,0-1 0,7 5 0,-8-6 0,1 0 0,0 0 0,0-1 0,1 1 0,-1-1 0,0 0 0,0 0 0,1-1 0,-1 1 0,0-1 0,1 0 0,-1 0 0,0 0 0,1-1 0,-1 1 0,0-1 0,0 0 0,1 0 0,-1-1 0,0 1 0,0-1 0,0 0 0,5-4 0,1 0 0,-1-1 0,0 0 0,-1-1 0,1 0 0,-1 0 0,-1-1 0,0 0 0,0 0 0,-1-1 0,0 0 0,-1 0 0,7-15 0,-8 15 0,-1 0 0,0 0 0,0-1 0,-1 1 0,0 0 0,0-1 0,-2 1 0,1-1 0,-1 0 0,-1 1 0,0-1 0,0 1 0,-5-18 0,5 25-85,0-1 0,0 1-1,0 0 1,-1 0 0,1 1-1,-1-1 1,0 0 0,0 0-1,0 1 1,0-1 0,0 1-1,0 0 1,-1-1 0,1 1-1,-5-2 1,-3-1-6741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4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 24575,'-30'0'0,"-17"1"0,-1 2 0,1 2 0,0 2 0,1 3 0,-77 24 0,116-31 0,1-1 0,-1 1 0,1 1 0,0-1 0,0 1 0,0 0 0,0 1 0,1-1 0,-1 1 0,-7 10 0,11-12 0,0-1 0,0 1 0,1 0 0,0 0 0,-1 0 0,1 0 0,0 0 0,1 0 0,-1 0 0,0 0 0,1 0 0,0 1 0,0-1 0,0 0 0,0 0 0,0 0 0,0 1 0,1-1 0,0 0 0,0 0 0,0 0 0,0 0 0,0 0 0,0 0 0,4 5 0,-3-4 0,1-1 0,-1 1 0,1-1 0,0 0 0,0 0 0,0 0 0,0 0 0,1 0 0,-1-1 0,1 1 0,0-1 0,0 0 0,0 0 0,0 0 0,0-1 0,0 0 0,0 1 0,0-1 0,1-1 0,-1 1 0,0-1 0,1 1 0,-1-1 0,0 0 0,1-1 0,-1 1 0,8-3 0,-8 2 0,0 0 0,0 0 0,0 0 0,0-1 0,0 1 0,-1-1 0,1 0 0,0 0 0,-1-1 0,1 1 0,-1-1 0,0 1 0,0-1 0,0 0 0,0-1 0,-1 1 0,1 0 0,-1-1 0,0 1 0,0-1 0,0 0 0,0 1 0,-1-1 0,0 0 0,1 0 0,-1 0 0,-1 0 0,1-1 0,0-4 0,-2 3-227,1-1-1,-1 0 1,0 1-1,0-1 1,-4-7-1,1 0-6598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4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24575,'-20'1'0,"0"1"0,1 0 0,-1 2 0,1 0 0,0 1 0,0 1 0,-22 11 0,15-5 0,2 1 0,0 0 0,0 2 0,-32 27 0,43-30 0,0 0 0,1 1 0,0 0 0,1 1 0,1 0 0,0 1 0,-12 26 0,19-36 0,0 1 0,0 0 0,1-1 0,0 1 0,1 0 0,-1 1 0,1-1 0,0 0 0,0 0 0,1 0 0,0 1 0,0-1 0,1 0 0,-1 0 0,1 1 0,1-1 0,-1 0 0,1 0 0,0 0 0,0-1 0,1 1 0,0 0 0,0-1 0,6 9 0,-7-11 0,1 0 0,0 0 0,0 0 0,0-1 0,0 1 0,0-1 0,0 0 0,1 0 0,-1 0 0,1 0 0,-1-1 0,1 1 0,0-1 0,-1 0 0,1 0 0,0 0 0,6 0 0,-4-1 0,-1 0 0,1-1 0,0 0 0,0 0 0,0 0 0,0 0 0,0-1 0,-1 0 0,1 0 0,8-6 0,-6 4 0,0-1 0,0 0 0,-1 0 0,0-1 0,0 0 0,-1 0 0,0-1 0,0 0 0,0 0 0,-1 0 0,0-1 0,0 0 0,-1 0 0,0 0 0,3-10 0,-5 9-170,0 1-1,-1 0 0,-1-1 1,1 1-1,-1-1 0,-1 1 1,-1-10-1,-1 0-6655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4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24575,'-15'11'0,"-26"16"0,-96 70 0,123-85 0,-1 1 0,2 0 0,0 1 0,0 1 0,2 0 0,-17 27 0,25-38 0,1 1 0,0 0 0,0-1 0,0 1 0,1 0 0,-1 0 0,1 0 0,1 1 0,-1-1 0,0 0 0,1 0 0,0 0 0,1 1 0,-1-1 0,1 0 0,0 0 0,0 0 0,3 6 0,-3-7 0,1 0 0,0 0 0,1 0 0,-1-1 0,1 1 0,0-1 0,0 1 0,0-1 0,0 0 0,0 0 0,1-1 0,-1 1 0,1-1 0,0 1 0,-1-1 0,1 0 0,0-1 0,1 1 0,-1-1 0,0 1 0,8 0 0,-2-1 0,-1-1 0,1 0 0,-1 0 0,0-1 0,1 0 0,-1-1 0,0 0 0,1 0 0,-1-1 0,-1-1 0,1 1 0,0-1 0,-1-1 0,9-5 0,-8 4 0,0 1 0,-1-1 0,0-1 0,0 0 0,0 0 0,-1-1 0,0 0 0,-1 0 0,1 0 0,-2-1 0,1 0 0,6-16 0,-10 22-80,-1-1 0,0 0-1,0 0 1,-1 0 0,1 0-1,-1 0 1,0 0 0,0 0-1,0 0 1,-1 0 0,1 0 0,-1 0-1,0 1 1,0-1 0,0 0-1,-3-4 1,-4-7-6746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24575,'-8'2'0,"0"0"0,1 0 0,0 1 0,-1 0 0,1 0 0,0 1 0,1 0 0,-1 0 0,-9 8 0,13-9 0,-10 7 0,0 1 0,1 0 0,0 1 0,0 1 0,2 0 0,0 0 0,0 1 0,1 0 0,1 1 0,-12 27 0,16-32 0,0 0 0,1 0 0,0 0 0,0 1 0,1-1 0,1 1 0,0 0 0,0-1 0,1 1 0,0 0 0,1 0 0,0-1 0,1 1 0,0-1 0,1 1 0,0-1 0,8 19 0,-9-25 0,0-1 0,-1 0 0,1 0 0,1 0 0,-1 0 0,0-1 0,1 1 0,-1 0 0,1-1 0,0 0 0,0 1 0,0-1 0,0 0 0,0-1 0,0 1 0,0-1 0,1 1 0,-1-1 0,1 0 0,-1 0 0,1 0 0,-1-1 0,1 1 0,0-1 0,-1 0 0,1 0 0,-1 0 0,1 0 0,0-1 0,-1 0 0,1 1 0,-1-1 0,1-1 0,-1 1 0,6-3 0,4-2 0,1-1 0,-2-1 0,1 0 0,-1-1 0,0 0 0,-1-1 0,15-15 0,-14 12 17,-1-1 0,0 1 1,-1-2-1,0 0 0,-1 0 0,9-23 0,-15 33-85,-1-1 1,0 0-1,0 1 1,-1-1-1,1 0 1,-1 0-1,-1 0 1,1 0-1,-1 0 1,0-1-1,0 1 1,-1 0-1,0 0 1,0 0-1,0 0 1,-1 0-1,1 1 1,-2-1-1,1 0 1,-1 1-1,-5-10 1,-3 2-6759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3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35 24575,'-27'-10'0,"0"3"0,0 1 0,-1 1 0,-55-2 0,-87 11 0,92-1 0,-283 0-1365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24575,'-23'11'0,"12"-4"0,1 1 0,0 0 0,1 0 0,0 1 0,0 0 0,1 0 0,0 1 0,1 0 0,0 1 0,1 0 0,0 0 0,0 0 0,1 0 0,1 1 0,-5 17 0,6-18 0,1-1 0,1 1 0,-1-1 0,2 1 0,-1-1 0,1 1 0,1 0 0,0-1 0,1 1 0,0-1 0,0 1 0,1-1 0,1 0 0,-1 0 0,2 0 0,-1-1 0,1 1 0,10 12 0,-13-19 0,1 1 0,-1-1 0,1 0 0,0 0 0,0 0 0,0 0 0,0-1 0,0 1 0,1-1 0,-1 0 0,1 0 0,-1 0 0,1 0 0,0 0 0,0-1 0,0 0 0,0 0 0,0 0 0,0 0 0,0-1 0,0 1 0,1-1 0,-1 0 0,0-1 0,0 1 0,0-1 0,0 1 0,0-1 0,0 0 0,0-1 0,0 1 0,0-1 0,0 0 0,5-3 0,4-3 0,-1-1 0,-1 0 0,0 0 0,0-1 0,0 0 0,-2-1 0,1 0 0,12-21 0,-11 15 24,-1-1 0,-1 0 0,0 0 0,6-23 0,-12 34-130,-1-1 0,0 1 0,-1-1 0,1 1 0,-1-1 0,-1 0-1,0 0 1,0 1 0,0-1 0,-1 0 0,0 1 0,-1-1 0,-4-14 0,-5 1-6720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 24575,'-23'-3'0,"19"3"0,-1 1 0,1 0 0,-1 0 0,1 0 0,-1 1 0,1-1 0,0 1 0,-1 0 0,1 0 0,0 0 0,0 1 0,1 0 0,-1-1 0,0 1 0,1 1 0,0-1 0,0 0 0,0 1 0,0 0 0,-3 5 0,-1 2 0,0 0 0,1 1 0,0 0 0,1 0 0,-7 25 0,9-24 0,1-1 0,0 1 0,1 0 0,0 0 0,1 0 0,2 13 0,-2-22 0,0 0 0,1-1 0,-1 1 0,1 0 0,0-1 0,0 1 0,0 0 0,0-1 0,1 1 0,-1-1 0,1 0 0,0 0 0,0 1 0,0-1 0,0 0 0,1-1 0,-1 1 0,1 0 0,0-1 0,0 1 0,0-1 0,0 0 0,0 0 0,0 0 0,5 1 0,-4-2 0,-1-1 0,1 0 0,0 0 0,0 0 0,0 0 0,0-1 0,0 1 0,-1-1 0,1 0 0,0 0 0,-1-1 0,1 1 0,0-1 0,-1 0 0,0 0 0,1 0 0,-1 0 0,0 0 0,0-1 0,0 1 0,3-5 0,6-5 0,-1-1 0,0 0 0,14-21 0,-17 20 24,0 0 0,0-1 0,-1 0 0,8-25 0,-13 32-159,0 0 0,0 0 0,-1-1 0,0 1 0,0-1 0,-1 1 0,0-1 0,0 1 0,-1-1 0,-3-13 0,-3 2-6691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24575,'-6'1'0,"0"0"0,0 0 0,0 0 0,0 1 0,0 0 0,0 0 0,1 0 0,-1 1 0,1 0 0,-1 0 0,1 0 0,-5 5 0,-2 1 0,0 1 0,1 1 0,-15 17 0,13-11 0,2 0 0,-1 0 0,2 1 0,1 0 0,-14 37 0,19-44 0,0 0 0,1 0 0,1 0 0,0 0 0,0 1 0,1-1 0,1 1 0,0-1 0,0 0 0,1 1 0,0-1 0,4 13 0,-5-22 0,1 0 0,-1 1 0,1-1 0,0 0 0,0 0 0,0 0 0,0 0 0,0 0 0,0 0 0,0-1 0,0 1 0,1 0 0,-1 0 0,1-1 0,-1 1 0,1-1 0,0 1 0,-1-1 0,1 0 0,0 0 0,0 0 0,0 0 0,0 0 0,0 0 0,0 0 0,0-1 0,1 1 0,-1-1 0,0 0 0,0 1 0,0-1 0,1 0 0,-1 0 0,0 0 0,0-1 0,0 1 0,1 0 0,-1-1 0,0 0 0,0 1 0,0-1 0,3-2 0,6-2 0,-1 0 0,0-1 0,0-1 0,0 0 0,-1 0 0,13-14 0,35-40 0,-52 55 0,0 0 0,-1-1 0,1 0 0,-2 0 0,1 0 0,-1-1 0,0 1 0,3-10 0,-6 16 3,0 0 0,0-1 0,0 1 0,0-1 0,0 1 0,0 0-1,0-1 1,0 1 0,0 0 0,-1-1 0,1 1 0,-1 0 0,1-1 0,-1 1 0,1 0-1,-1 0 1,0-1 0,0 1 0,1 0 0,-1 0 0,0 0 0,0 0 0,0 0 0,0 0-1,0 0 1,0 0 0,-1 1 0,1-1 0,0 0 0,0 1 0,-1-1 0,1 1 0,0-1-1,-1 1 1,1 0 0,-2-1 0,-7-1-224,1 0 1,0 1-1,-1 0 0,-9 1 1,15 0-149,-20 0-6457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53 24575,'-22'21'0,"-2"2"0,-38 48 0,52-57 0,1-1 0,0 1 0,1 1 0,1-1 0,-10 28 0,16-40 0,1 0 0,-1-1 0,0 1 0,1 0 0,-1 0 0,1 0 0,0-1 0,0 1 0,0 0 0,0 0 0,0 0 0,0 0 0,0 0 0,0-1 0,1 1 0,-1 0 0,1 0 0,0-1 0,-1 1 0,1 0 0,0-1 0,0 1 0,0 0 0,1 1 0,0-2 0,0 0 0,0 0 0,0 0 0,0 0 0,0-1 0,0 1 0,0 0 0,0-1 0,0 0 0,0 1 0,0-1 0,0 0 0,0 0 0,0 0 0,0 0 0,0-1 0,0 1 0,1-1 0,-1 1 0,0-1 0,2-1 0,4 0 0,-1 0 0,1-1 0,-1 0 0,1-1 0,-1 0 0,0 0 0,-1-1 0,1 1 0,-1-1 0,1-1 0,-2 1 0,1-1 0,-1 0 0,1-1 0,-2 1 0,1-1 0,-1 0 0,0 0 0,0 0 0,-1-1 0,0 1 0,0-1 0,-1 0 0,0 1 0,0-1 0,-1 0 0,0-1 0,-1 1 0,1 0 0,-2 0 0,0-12 0,-3 1-455,-1 1 0,-12-31 0,2 13-6371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24575,'-7'0'0,"1"-1"0,-1 1 0,1 0 0,-1 1 0,1 0 0,-1 0 0,-8 2 0,0 0 0,-11 2 0,0 0 0,1 2 0,-1 1 0,-32 16 0,48-20 0,1 2 0,0-1 0,1 1 0,-1 0 0,1 1 0,-9 8 0,13-11 0,1 1 0,-1-1 0,1 1 0,0-1 0,0 1 0,1 0 0,-1 0 0,1 1 0,0-1 0,0 0 0,1 1 0,-2 7 0,3-9 0,-1 0 0,1 0 0,0 0 0,0 0 0,0 0 0,0-1 0,0 1 0,1 0 0,0 0 0,0 0 0,0 0 0,0 0 0,1-1 0,0 1 0,-1-1 0,1 1 0,0-1 0,1 0 0,-1 1 0,1-1 0,-1 0 0,1-1 0,0 1 0,0 0 0,0-1 0,0 0 0,1 1 0,-1-1 0,0-1 0,1 1 0,0 0 0,4 1 0,-1-1 0,0-1 0,1 1 0,-1-1 0,0-1 0,0 1 0,1-1 0,-1 0 0,0-1 0,1 0 0,-1 0 0,0 0 0,0-1 0,0 0 0,0 0 0,0-1 0,11-6 0,-10 4-59,-1 0 0,1 0-1,-1 0 1,-1-1-1,1 0 1,-1-1 0,0 1-1,0-1 1,-1 0 0,0-1-1,0 1 1,-1-1 0,1 0-1,-2 0 1,1-1-1,-1 1 1,-1-1 0,0 1-1,0-1 1,0 0 0,-1 0-1,0-13 1,-3-1-6767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16 24575,'-26'-6'0,"2"2"0,0 1 0,0 1 0,0 1 0,-1 1 0,1 1 0,0 1 0,0 2 0,0 0 0,0 1 0,-26 10 0,37-10 0,0 1 0,0 0 0,1 1 0,0 0 0,0 1 0,1 0 0,0 1 0,-13 12 0,17-13 0,0 0 0,0 1 0,1 0 0,0 0 0,1 1 0,0-1 0,0 1 0,1 0 0,0 0 0,1 1 0,-4 17 0,6-24 0,1 1 0,-1-1 0,1 0 0,0 0 0,0 0 0,0 0 0,0 1 0,1-1 0,0 0 0,0 0 0,0 0 0,0 0 0,1 0 0,-1 0 0,3 3 0,-3-5 0,1 0 0,-1-1 0,1 0 0,-1 1 0,1-1 0,0 0 0,0 1 0,-1-1 0,1 0 0,0 0 0,0-1 0,0 1 0,0 0 0,0-1 0,0 1 0,0-1 0,0 0 0,0 1 0,0-1 0,0 0 0,1 0 0,-1 0 0,0-1 0,0 1 0,0 0 0,0-1 0,0 1 0,0-1 0,0 0 0,0 0 0,2-1 0,8-4 12,0 0 0,-1-1 0,0 0 0,0-1 0,0 0 0,-1 0 0,-1-1 0,1 0 0,10-15 0,-7 7-260,-1 0 1,-1-1-1,0 0 1,-1 0-1,8-25 1,-10 21-6579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4 0,0 7 0,0 10 0,0 10 0,0 8 0,0 6 0,0 1 0,0-3 0,0-6 0,0-6 0,0-8 0,0-8 0,0-7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 24575,'-8'1'0,"-1"1"0,1 0 0,0 0 0,-1 1 0,1 0 0,0 0 0,0 1 0,-10 6 0,7-4 0,-20 11 0,1 2 0,0 1 0,1 2 0,-30 28 0,45-36 0,0 0 0,0 1 0,1 0 0,1 2 0,1-1 0,0 1 0,1 1 0,-14 36 0,23-52 0,0-1 0,0 1 0,1 0 0,-1 0 0,1-1 0,0 1 0,-1 0 0,1 0 0,0-1 0,0 1 0,0 0 0,0 0 0,0 0 0,1 2 0,0-4 0,-1 0 0,0 1 0,1-1 0,-1 0 0,0 1 0,1-1 0,-1 0 0,1 0 0,-1 0 0,0 1 0,1-1 0,-1 0 0,1 0 0,-1 0 0,1 0 0,-1 0 0,0 0 0,1 0 0,-1 0 0,1 0 0,-1 0 0,1 0 0,-1 0 0,1 0 0,-1 0 0,0-1 0,1 1 0,-1 0 0,1 0 0,-1 0 0,0-1 0,1 1 0,0 0 0,4-4 0,1 1 0,-1-1 0,0 0 0,0-1 0,0 1 0,5-7 0,5-7 0,0-1 0,-1-1 0,-1 0 0,0-1 0,-2-1 0,-1 0 0,0 0 0,-2-1 0,7-28 0,-13 29-1365,-3 6-5461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0 24575,'-7'1'0,"1"1"0,0-1 0,-1 1 0,1 0 0,0 1 0,0 0 0,1 0 0,-1 0 0,-8 6 0,-1 1 0,-16 8 0,1 2 0,1 1 0,-28 27 0,40-32 0,0 1 0,1 1 0,1 0 0,1 1 0,-20 34 0,31-46 0,0-1 0,0 1 0,1 0 0,0 0 0,0 0 0,0 0 0,1 0 0,-1 9 0,2-14 0,0-1 0,0 1 0,0-1 0,0 1 0,1-1 0,-1 1 0,0-1 0,1 1 0,-1-1 0,1 1 0,-1-1 0,1 0 0,0 1 0,-1-1 0,1 0 0,0 0 0,0 1 0,0-1 0,0 0 0,0 0 0,0 0 0,0 0 0,1 0 0,-1 0 0,0-1 0,1 1 0,-1 0 0,0 0 0,1-1 0,-1 1 0,1-1 0,-1 0 0,0 1 0,1-1 0,-1 0 0,1 0 0,-1 0 0,1 0 0,-1 0 0,1 0 0,-1 0 0,1-1 0,-1 1 0,1 0 0,1-2 0,8 0 0,-1-1 0,0-1 0,0 0 0,0 0 0,-1-1 0,1 0 0,-1-1 0,0 0 0,-1 0 0,15-15 0,-2 2 0,-2-2 0,32-45 0,-38 49 40,-2-2 0,10-20 0,-18 33-175,0-1 0,0 0 0,-1 0 0,0 1 0,0-1 0,-1-1 0,0 1 0,0 0 0,-1 0 0,0-8 0,-2 3-6691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2 24575,'-3'-1'0,"1"1"0,-1 0 0,1-1 0,-1 1 0,1 0 0,-1 1 0,1-1 0,-5 1 0,0 0 0,-16 3 0,0 0 0,0 2 0,0 0 0,1 2 0,0 0 0,0 2 0,1 0 0,0 1 0,1 2 0,0 0 0,1 1 0,1 0 0,0 2 0,1 0 0,0 1 0,2 1 0,0 0 0,1 1 0,-15 26 0,24-33 0,0 0 0,0 0 0,1 1 0,0-1 0,-3 26 0,7-33 0,-1 0 0,1 0 0,0 0 0,1-1 0,-1 1 0,1 0 0,0 0 0,2 7 0,-2-9 0,0-1 0,0 0 0,1 0 0,-1 0 0,0 0 0,0 0 0,1-1 0,-1 1 0,1 0 0,0-1 0,0 1 0,-1-1 0,1 1 0,0-1 0,0 0 0,0 0 0,0 0 0,5 2 0,-3-3 0,0 1 0,1 0 0,-1-1 0,0 0 0,1 0 0,-1 0 0,1-1 0,-1 1 0,0-1 0,1 0 0,-1 0 0,0-1 0,0 1 0,0-1 0,0 0 0,0 0 0,7-5 0,2-2 0,-1 0 0,0-1 0,19-21 0,-18 18 20,-2-1 0,1-1 0,-2 0 0,0-1 0,12-26 0,-19 35-113,0 0 0,0-1 1,0 0-1,-1 1 0,-1-1 0,1 0 0,-1 0 0,0 0 1,-1 0-1,0 0 0,0 0 0,-1 0 0,0 0 1,0 0-1,-3-8 0,-4-2-6733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3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24575,'-6'25'0,"-65"143"0,48-123 0,3 1 0,-28 95 0,48-138 0,-1 1 0,0 0 0,1 0 0,0 0 0,0 0 0,0-1 0,0 1 0,1 0 0,0 0 0,0 0 0,0-1 0,0 1 0,0 0 0,1-1 0,-1 1 0,1-1 0,0 0 0,0 1 0,0-1 0,0 0 0,1 0 0,0-1 0,-1 1 0,1 0 0,0-1 0,0 1 0,0-1 0,4 2 0,10 5 0,-1 0 0,2-2 0,-1 0 0,28 7 0,-30-9 0,32 10-455,1-2 0,83 11 0,-109-22-6371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5 0,0 7 0,2 12 0,1 13 0,1 11 0,0 6 0,1 2 0,-1-3 0,-1-6 0,-1-8 0,0-8 0,-2-8 0,0-7 0,0-6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24575,'-6'8'0,"0"0"0,1 0 0,-1 1 0,2 0 0,-6 14 0,-3 4 0,7-14 0,-16 31 0,-23 63 0,41-94 0,0-1 0,1 1 0,0 0 0,1 0 0,0 0 0,1 0 0,1 1 0,0-1 0,0 0 0,4 17 0,-2-24 0,-1 0 0,1-1 0,0 1 0,0 0 0,1-1 0,0 0 0,-1 0 0,2 0 0,-1 0 0,1 0 0,0-1 0,0 1 0,0-1 0,0 0 0,1 0 0,-1-1 0,1 1 0,0-1 0,1 0 0,-1-1 0,0 1 0,10 2 0,-8-3 0,0 0 0,-1-1 0,1 0 0,0-1 0,0 1 0,0-1 0,-1-1 0,1 1 0,0-1 0,0-1 0,-1 1 0,1-1 0,-1 0 0,1 0 0,-1-1 0,0 0 0,0 0 0,0 0 0,8-7 0,-4 2 9,-1-1-1,1 0 1,-2-1-1,0 0 1,0 0 0,0-1-1,-1 0 1,-1 0-1,0-1 1,-1 0-1,0 0 1,-1 0-1,6-24 1,-8 29-66,-1 0 0,0-1 0,0 1 0,0 0-1,-1-1 1,0 1 0,0-1 0,-1 1 0,0-1 0,0 1 0,-1 0 0,0 0-1,0 0 1,-1 0 0,0 0 0,0 0 0,0 0 0,-1 1 0,0 0 0,-1 0 0,1 0-1,-1 0 1,0 1 0,0-1 0,-9-5 0,-3 0-6769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89 24575,'-18'4'0,"-16"5"0,-1 0 0,2 3 0,-1 0 0,2 2 0,-33 20 0,51-26 0,0 1 0,0 0 0,1 1 0,1 0 0,0 1 0,0 1 0,1 0 0,1 0 0,0 1 0,0 1 0,1-1 0,1 2 0,-8 18 0,13-27 0,1 1 0,1-1 0,-1 0 0,1 1 0,0-1 0,0 1 0,1-1 0,0 1 0,0-1 0,1 1 0,0-1 0,0 0 0,0 1 0,3 7 0,-3-11 0,1 0 0,-1 0 0,1 1 0,0-1 0,0 0 0,0 0 0,0 0 0,0-1 0,1 1 0,-1-1 0,1 1 0,0-1 0,0 0 0,0 0 0,0 0 0,0 0 0,0 0 0,1-1 0,-1 0 0,0 1 0,1-1 0,-1 0 0,1-1 0,-1 1 0,1-1 0,7 1 0,-1-2 0,0 0 0,1-1 0,-1 0 0,0-1 0,0 0 0,0 0 0,0-1 0,-1 0 0,1-1 0,-1 0 0,0-1 0,-1 0 0,1 0 0,11-12 0,-1 1 0,-1-1 0,-1-1 0,0-1 0,25-41 0,-36 51 0,0 0 0,-1 0 0,0-1 0,-1 0 0,0 0 0,-1 0 0,0-1 0,-1 1 0,2-16 0,-4 19 0,0 1 0,0-1 0,-1 1 0,0-1 0,-1 1 0,1-1 0,-1 1 0,-1 0 0,1 0 0,-1 0 0,-1 0 0,1 0 0,-1 0 0,0 1 0,-7-7 0,0 0-455,-1 0 0,-21-16 0,10 10-6371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24575,'0'0'0,"0"1"0,0 1 0,-2 6 0,-1 7 0,0 9 0,1 7 0,0 7 0,1 3 0,2 1 0,2-1 0,3-2 0,1-4 0,2-7 0,-1-7-8191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24575,'0'24'0,"-7"92"0,-5 166 0,13-268-1365,0-5-5461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3:5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 24575,'-38'8'0,"20"-4"0,1 0 0,-32 13 0,7 1 0,0 3 0,2 1 0,-61 44 0,84-53 0,1 0 0,0 1 0,1 0 0,0 2 0,1 0 0,1 0 0,1 1 0,0 1 0,1 0 0,-11 25 0,19-35 0,1 0 0,-1 0 0,1 0 0,1 0 0,-1 0 0,1 0 0,1 0 0,0 1 0,0-1 0,1 10 0,0-14 0,0 0 0,-1-1 0,2 1 0,-1 0 0,0-1 0,1 1 0,-1-1 0,1 0 0,0 1 0,0-1 0,1 0 0,-1 0 0,0-1 0,1 1 0,0 0 0,0-1 0,0 1 0,0-1 0,0 0 0,0 0 0,0 0 0,1-1 0,-1 1 0,6 1 0,1-1 0,0 0 0,0-1 0,0 0 0,0 0 0,0-1 0,0 0 0,0-1 0,0 0 0,0-1 0,0 0 0,0 0 0,13-6 0,-15 5 0,1-1 0,-1 1 0,1-1 0,-1-1 0,0 0 0,-1 0 0,1-1 0,-1 1 0,0-2 0,0 1 0,-1-1 0,0 0 0,10-13 0,-14 15-57,0 0 0,-1 0 1,1 0-1,-1 0 0,0-1 0,0 1 0,0 0 0,-1 0 0,0-1 0,0 1 0,0 0 1,-1 0-1,1-1 0,-1 1 0,-1 0 0,1 0 0,-1 0 0,0 0 0,0 0 1,0 0-1,0 1 0,-1-1 0,-5-6 0,-4-5-6769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4:0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62 24575,'-4'0'0,"0"1"0,0-1 0,-1 1 0,1 1 0,0-1 0,-8 4 0,-6 2 0,-26 6 0,0 2 0,2 2 0,-70 38 0,98-46 0,0 1 0,0 0 0,1 0 0,1 2 0,-20 22 0,25-26 0,1 1 0,1-1 0,-1 1 0,1 0 0,1 0 0,0 1 0,0 0 0,1-1 0,0 1 0,-2 15 0,4-21 0,1-1 0,-1 1 0,1-1 0,0 1 0,0-1 0,0 0 0,0 1 0,1-1 0,-1 1 0,1-1 0,0 1 0,0-1 0,0 0 0,0 0 0,1 0 0,-1 0 0,1 0 0,0 0 0,0 0 0,0 0 0,0 0 0,1-1 0,-1 1 0,1-1 0,-1 0 0,1 0 0,0 0 0,0 0 0,0 0 0,0 0 0,0-1 0,0 0 0,0 1 0,1-1 0,-1 0 0,0-1 0,1 1 0,-1-1 0,1 1 0,-1-1 0,0 0 0,1 0 0,-1 0 0,1-1 0,3 0 0,10-3 0,0 0 0,0-1 0,0-1 0,-1-1 0,0 0 0,0-1 0,-1-1 0,0 0 0,23-20 0,-13 9 0,-2-1 0,0-1 0,-1-1 0,29-42 0,-40 49 24,-1 0 0,0-1 0,-2-1 0,11-28 0,-17 39-49,0 0 0,0 0 0,-1 0-1,0 0 1,0 0 0,-1 0 0,0-8 0,-1 12-55,1 0-1,-1-1 1,1 1 0,-1 0 0,0 0-1,0 0 1,-1-1 0,1 1 0,-1 0-1,1 1 1,-1-1 0,0 0 0,0 0-1,0 1 1,-5-5 0,-5-2-6746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4:0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0 24575,'-20'1'0,"0"0"0,0 2 0,0 0 0,0 1 0,0 1 0,1 1 0,0 0 0,0 2 0,0 0 0,1 1 0,-21 14 0,27-15 0,1 0 0,1 0 0,-1 1 0,1 1 0,1-1 0,0 2 0,0-1 0,1 1 0,0 0 0,1 1 0,0 0 0,1 0 0,1 1 0,0-1 0,0 1 0,1 0 0,-3 19 0,6-27 0,1 0 0,-1 0 0,1-1 0,0 1 0,1 0 0,-1 0 0,1 0 0,2 9 0,-2-13 0,-1 0 0,1 1 0,0-1 0,-1 0 0,1 0 0,0 1 0,0-1 0,-1 0 0,1 0 0,0 0 0,0 0 0,0 0 0,1-1 0,-1 1 0,0 0 0,0 0 0,0-1 0,0 1 0,1-1 0,-1 1 0,0-1 0,1 1 0,-1-1 0,0 0 0,1 1 0,-1-1 0,1 0 0,-1 0 0,0 0 0,1 0 0,-1-1 0,0 1 0,1 0 0,-1 0 0,2-1 0,5-2 0,0 0 0,0 0 0,0-1 0,-1 0 0,1-1 0,-1 1 0,0-2 0,0 1 0,-1-1 0,1 1 0,-1-2 0,-1 1 0,10-13 0,-8 10 0,-1-1 0,0 0 0,-1 0 0,0-1 0,0 1 0,-1-1 0,0 0 0,-1 0 0,3-23 0,-5 19-195,-2-1 0,0 0 0,-1 1 0,-1-1 0,0 1 0,-6-18 0,2 10-6631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4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24575,'0'0'0,"-2"1"0,0 6 0,-6 9 0,-7 16 0,-14 22 0,-17 24 0,-20 26 0,-18 20 0,-9 6 0,1-5 0,7-14 0,12-21 0,16-21 0,16-19 0,15-20 0,12-13-8191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4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24575,'0'0'0,"0"1"0,3 3 0,5 9 0,8 14 0,5 19 0,5 19 0,3 18 0,0 12 0,-3 4 0,-7-3 0,-6-12 0,-7-15 0,-5-16 0,-3-17 0,-2-14-8191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3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1889 24575,'7'-11'0,"68"-82"0,111-104 0,-147 158 0,47-43 0,3 4 0,4 4 0,3 4 0,118-64 0,262-162 0,-63 38 0,-319 202 0,32-17 0,208-161 0,-313 217 0,-1-2 0,0 0 0,-1-1 0,-2-1 0,24-34 0,-27 13-1365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4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24575,'0'0'0,"1"0"0,6-3 0,15-3 0,19-4 0,23-6 0,18-4 0,11 0 0,2 2 0,-4 4 0,-11 3 0,-14 4 0,-18 3 0,-16 2-8191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4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24575,'-4'233'0,"6"191"0,-2-412 0,1 2 0,0-1 0,0 1 0,6 20 0,-6-31 0,0 0 0,-1-1 0,1 1 0,1 0 0,-1-1 0,0 1 0,1-1 0,-1 1 0,1-1 0,0 0 0,0 0 0,0 1 0,0-1 0,0-1 0,0 1 0,0 0 0,1 0 0,-1-1 0,1 1 0,-1-1 0,1 0 0,4 1 0,5 0 0,1 0 0,0-1 0,0-1 0,0 0 0,0-1 0,0 0 0,21-5 0,8-1 0,36-1-682,106 3-1,-108 8-6143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4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24575,'-6'6'0,"1"1"0,0 0 0,0 1 0,1-1 0,0 1 0,-5 14 0,-4 8 0,-114 240 0,105-215 0,2 1 0,3 1 0,-11 60 0,27-110 0,-1 1 0,2 0 0,-1 0 0,1 0 0,0 0 0,0 0 0,3 14 0,-2-20 0,0 1 0,0-1 0,0 1 0,0-1 0,0 0 0,1 1 0,-1-1 0,1 0 0,-1 0 0,1 0 0,0 0 0,0 0 0,0 0 0,0-1 0,0 1 0,0-1 0,1 1 0,-1-1 0,0 0 0,1 0 0,-1 0 0,1 0 0,-1 0 0,1-1 0,-1 1 0,5 0 0,12 1 0,0-1 0,0-1 0,0 0 0,35-6 0,78-22 0,-83 16 0,12-2-115,3-1-302,1 2 0,92-6 1,-126 18-6410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0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24575,'0'0'0,"0"1"0,-1 5 0,-2 6 0,-1 10 0,-2 9 0,1 8 0,-1 6 0,1 3 0,1 0 0,-1-3 0,-1-4 0,1-8 0,1-9-8191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0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24575,'1'2'0,"1"0"0,-1 0 0,0 1 0,1-1 0,0 0 0,-1 0 0,1-1 0,0 1 0,0 0 0,2 1 0,6 6 0,30 39 0,-2 2 0,-2 1 0,-2 1 0,-2 2 0,-3 2 0,26 69 0,-54-126 0,0 0 0,0 1 0,0-1 0,-1 0 0,1 0 0,0 0 0,0 0 0,0 0 0,-1 0 0,1 0 0,0 0 0,-1 0 0,1 0 0,-1 0 0,1 0 0,-1-1 0,0 1 0,0 0 0,1-3 0,14-37 0,7-26 0,14-42 0,65-136 0,-93 229-1365,-2 6-5461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0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24575,'0'0'0,"2"13"0,15 45 0,30 72 0,-46-128 0,0 0 0,-1 1 0,1-1 0,0-1 0,0 1 0,1 0 0,-1 0 0,0 0 0,1-1 0,-1 1 0,1 0 0,-1-1 0,1 1 0,0-1 0,-1 0 0,1 0 0,0 0 0,0 0 0,0 0 0,0 0 0,0 0 0,0 0 0,0-1 0,0 1 0,1-1 0,-1 0 0,3 1 0,1-2 0,0 0 0,0 0 0,0-1 0,0 0 0,0 0 0,0 0 0,0 0 0,8-6 0,11-7-195,0 0 0,-2-2 0,0-1 0,0-1 0,-2 0 0,29-35 0,-44 46-6631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0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24575,'14'37'0,"-5"-5"-227,-2-1-1,-1 1 1,-2 0-1,-1 0 1,-2 63-1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0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24575,'-31'0'0,"15"2"0,0 0 0,1 1 0,-1 1 0,0 0 0,1 1 0,0 1 0,0 0 0,0 1 0,1 1 0,0 0 0,1 1 0,0 1 0,-19 16 0,22-16 0,0 0 0,0 1 0,1 0 0,1 0 0,0 1 0,0 0 0,-5 13 0,9-17 0,1 1 0,0 0 0,0 0 0,1 0 0,0 0 0,0 0 0,1 0 0,0 0 0,1 1 0,0-1 0,2 11 0,-2-15 0,1 1 0,0-1 0,0 0 0,1 0 0,0 0 0,0 0 0,0 0 0,0 0 0,1 0 0,0-1 0,0 1 0,0-1 0,0 0 0,1 0 0,-1 0 0,1 0 0,0-1 0,1 1 0,-1-1 0,0 0 0,1 0 0,0-1 0,0 1 0,8 2 0,-5-3 0,0 0 0,1 0 0,-1-1 0,0 0 0,1-1 0,-1 0 0,1 0 0,-1-1 0,0 0 0,1 0 0,-1-1 0,0 0 0,0-1 0,0 1 0,9-6 0,-3 1 0,-1-1 0,-1 0 0,1-1 0,-2 0 0,1-1 0,-1 0 0,-1-1 0,1 0 0,13-21 0,-19 24 0,1 0 0,-1 0 0,-1-1 0,0 1 0,0-1 0,0 0 0,-1 0 0,-1-1 0,1 1 0,-2 0 0,1-1 0,-1 1 0,-1-1 0,0 0 0,0 1 0,-2-14 0,1 19-1365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0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24575,'0'0'0,"-1"13"0,0 24 0,-2 0 0,-2-1 0,-2 1 0,-1-1 0,-1-1 0,-2 1 0,-30 62 0,38-93 0,0-1 0,0 1 0,0-1 0,-1 1 0,0-1 0,-5 4 0,9-8 0,0 1 0,-1-1 0,1 0 0,0 1 0,-1-1 0,1 0 0,-1 0 0,1 1 0,-1-1 0,1 0 0,-1 0 0,1 0 0,-1 1 0,1-1 0,-1 0 0,1 0 0,-1 0 0,1 0 0,-1 0 0,1 0 0,-1 0 0,1 0 0,-1 0 0,1 0 0,-1-1 0,1 1 0,-1 0 0,0-1 0,0 0 0,1 0 0,-1-1 0,1 1 0,-1 0 0,1 0 0,-1 0 0,1-1 0,0 1 0,0 0 0,0 0 0,0-1 0,0 1 0,0 0 0,0 0 0,0-1 0,0-1 0,2-9 0,0 1 0,1-1 0,0 0 0,1 1 0,0-1 0,1 1 0,0 1 0,1-1 0,11-16 0,1 3 0,0 1 0,39-38 0,-40 45 0,1 0 0,1 1 0,35-21 0,-44 31 0,1-1 0,-1 1 0,1 1 0,0 0 0,0 0 0,0 1 0,1 1 0,-1 0 0,20-1 0,-29 2 0,0 1 0,0 0 0,0 0 0,0 0 0,0 0 0,0 1 0,0-1 0,0 0 0,-1 1 0,1 0 0,0-1 0,0 1 0,0 0 0,0 0 0,-1 0 0,1 0 0,0 0 0,-1 0 0,1 0 0,1 2 0,-2-1 0,-1-1 0,1 0 0,-1 1 0,1-1 0,-1 1 0,0-1 0,0 1 0,1-1 0,-1 1 0,0-1 0,0 1 0,0-1 0,-1 1 0,1-1 0,0 1 0,-1-1 0,1 0 0,0 1 0,-1-1 0,0 2 0,-3 5 0,-1 0 0,0 0 0,0-1 0,0 1 0,-1-1 0,0-1 0,-8 8 0,-13 7 0,0 0 0,-36 18 0,33-21 0,30-18 0,-1 1 0,1-1 0,0 0 0,0 0 0,-1 1 0,1-1 0,0 0 0,0 0 0,-1 1 0,1-1 0,0 0 0,0 1 0,0-1 0,0 0 0,-1 1 0,1-1 0,0 0 0,0 1 0,0-1 0,0 0 0,0 1 0,0-1 0,0 0 0,0 1 0,0-1 0,0 0 0,0 1 0,0-1 0,0 0 0,0 1 0,1-1 0,-1 1 0,10 13 0,22 16 0,-23-23 0,19 21 67,36 49 0,7 6-1566,-56-68-5327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2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24575,'-2'6'0,"1"0"0,-1-1 0,1 1 0,1 0 0,-1-1 0,1 9 0,-2 8 0,-31 159 0,18-111 0,21-90 0,0-1 0,1 1 0,1 0 0,18-31 0,-7 18 0,43-57 0,-57 85 0,-1-1 0,1 1 0,0 0 0,0 0 0,0 1 0,10-7 0,-14 11 0,0-1 0,1 0 0,-1 1 0,0-1 0,1 1 0,-1-1 0,1 1 0,-1 0 0,0-1 0,1 1 0,-1 0 0,1 0 0,-1 0 0,1 0 0,-1 0 0,1 1 0,-1-1 0,1 0 0,-1 1 0,0-1 0,1 1 0,-1-1 0,1 1 0,-1-1 0,0 1 0,0 0 0,0 0 0,1 0 0,-1 0 0,0 0 0,0 0 0,0 0 0,0 0 0,0 0 0,-1 1 0,1-1 0,1 2 0,4 7 0,-1 1 0,0 0 0,-1 1 0,0-1 0,0 1 0,-1 0 0,-1-1 0,0 1 0,-1 1 0,0 13 0,-1 15 0,-8 67 0,-7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24575,'0'0'0,"-6"6"0,-56 59 0,4 2 0,2 3 0,-73 121 0,113-163 0,1 0 0,1 2 0,2-1 0,-10 35 0,18-48 0,0 1 0,1 0 0,0 0 0,1 0 0,1 0 0,1 0 0,1 0 0,0 0 0,5 23 0,-5-35 0,1 0 0,0 0 0,0 0 0,0 0 0,0 0 0,1 0 0,0-1 0,0 0 0,0 1 0,0-1 0,1 0 0,-1 0 0,1-1 0,0 1 0,1-1 0,-1 0 0,0 0 0,1 0 0,0-1 0,-1 1 0,1-1 0,0-1 0,0 1 0,1 0 0,8 0 0,9 2 0,1-2 0,-1-1 0,0-1 0,35-4 0,9-4-341,0-2 0,-1-4-1,105-35 1,-117 30-6485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3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0 548 24575,'17'-17'0,"48"-43"0,3 3 0,115-75 0,171-67 0,-338 191 0,89-39 0,-91 41 0,2 1 0,-1 0 0,1 1 0,-1 1 0,17-1 0,-29 4 0,0 0 0,0 0 0,0 0 0,0 1 0,0-1 0,0 1 0,-1-1 0,1 1 0,0 0 0,0 0 0,-1 1 0,1-1 0,-1 0 0,1 1 0,-1 0 0,1-1 0,-1 1 0,0 0 0,0 0 0,0 0 0,0 1 0,0-1 0,-1 0 0,1 1 0,-1-1 0,1 1 0,-1 0 0,0-1 0,1 5 0,3 7 0,-1 1 0,-1 0 0,0-1 0,0 23 0,-1-22 0,2 66-455,-2 1 0,-17 140 0,10-175-6371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2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24575,'1'10'0,"1"1"0,0 0 0,0-1 0,2 0 0,-1 0 0,10 19 0,-4-7 0,-3-8 0,15 36 0,-19-47 0,-1 0 0,1 0 0,0 0 0,0 0 0,0 0 0,0-1 0,1 1 0,-1-1 0,1 1 0,-1-1 0,1 0 0,3 2 0,-4-3 0,-1-1 0,1 0 0,0 0 0,-1 0 0,1 0 0,-1 0 0,1 0 0,-1 0 0,1 0 0,-1-1 0,1 1 0,-1 0 0,1-1 0,-1 1 0,1-1 0,-1 0 0,0 0 0,1 1 0,-1-1 0,0 0 0,0 0 0,1 0 0,-1 0 0,2-3 0,26-31 0,-27 31 0,22-33 0,-3-1 0,26-60 0,-16 30 0,-29 65-1365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2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1 0,0 2 0,0 5 0,1 11 0,0 11 0,0 9 0,0 9 0,-1 5 0,1 1 0,0-3 0,0-7 0,1-8 0,-1-10 0,0-9-8191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2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24575,'0'0'0,"0"1"0,0 2 0,0 6 0,0 8 0,0 9 0,0 9 0,0 7 0,0 5 0,0 0 0,0 0 0,0 0 0,0-3 0,2-8 0,0-9-8191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0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24575,'4'80'0,"16"95"0,-2-37 0,-16-120-106,4 76 345,-6-82-488,0 0-1,-1-1 0,0 1 0,-1 0 1,-7 20-1,6-24-6576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24575,'26'-4'0,"9"-1"0,-1 2 0,1 2 0,0 1 0,48 6 0,137 36 0,-191-32-1365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0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24575,'0'0'0,"0"0"0,-1 2 0,-2 0 0,-1 5 0,-5 8 0,-6 12 0,-7 12 0,-5 11 0,-7 8 0,-4 4 0,-2-2 0,1-6 0,3-10 0,6-9 0,6-10 0,7-10-8191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0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24575,'15'17'0,"-9"-11"0,45 58 0,-3 2 0,-2 2 0,47 98 0,-90-161-151,-1-1-1,1 0 0,0 1 0,0-1 1,0 0-1,0-1 0,1 1 1,6 5-1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0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24575,'-1'3'0,"0"1"0,1-1 0,-1 1 0,1-1 0,-1 1 0,1-1 0,0 1 0,1 4 0,-1 8 0,-33 319 0,33-335 0,-1 0 0,1 0 0,0 1 0,0-1 0,0 0 0,0 1 0,0-1 0,0 0 0,0 0 0,0 1 0,0-1 0,1 0 0,-1 1 0,0-1 0,0 0 0,0 0 0,0 1 0,0-1 0,0 0 0,0 0 0,1 1 0,-1-1 0,0 0 0,0 0 0,0 0 0,1 1 0,-1-1 0,0 0 0,0 0 0,0 0 0,1 0 0,-1 0 0,0 1 0,1-1 0,-1 0 0,0 0 0,0 0 0,1 0 0,-1 0 0,0 0 0,0 0 0,1 0 0,-1 0 0,0 0 0,1 0 0,-1 0 0,0 0 0,0 0 0,1 0 0,-1 0 0,0 0 0,0 0 0,1-1 0,-1 1 0,0 0 0,0 0 0,1 0 0,-1 0 0,0-1 0,0 1 0,1 0 0,-1 0 0,0 0 0,0-1 0,0 1 0,1 0 0,20-17 0,-18 14 0,195-184 0,-94 86 0,-94 92-1365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0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24575,'0'0'0,"0"1"0,0 2 0,0 4 0,0 7 0,1 7 0,2 7 0,1 7 0,2 4 0,-1 3 0,0-2 0,-2-3 0,-1-5 0,-1-5 0,-1-5 0,0-6 0,0-6-8191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1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24575,'36'-7'0,"-10"0"0,101-5-166,212 7 0,-243 7-867,-86-2-5793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4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2445 24575,'14'-15'0,"11"-8"0,1 2 0,1 0 0,1 1 0,50-25 0,128-51 0,-193 91 0,835-316 0,156-69 0,268-231 0,-1078 515 0,259-137 0,-12-6 0,-85 46 0,-328 187-682,26-21-1,-37 25-6143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1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24575,'0'0'0,"21"4"0,50 8-341,1-4 0,1-3-1,82-5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1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24575,'20'1'0,"3"3"0,52 6 0,90 25 0,-162-34 0,-1 0 0,1 0 0,0-1 0,-1 2 0,1-1 0,-1 0 0,1 0 0,-1 1 0,0-1 0,1 1 0,2 3 0,-4-4 0,0 1 0,-1-1 0,1 1 0,-1-1 0,1 0 0,-1 1 0,1-1 0,-1 1 0,0-1 0,0 1 0,0-1 0,0 1 0,0-1 0,0 1 0,0-1 0,0 1 0,0-1 0,-1 1 0,1-1 0,-1 1 0,1-1 0,-1 0 0,-1 2 0,-12 24-10,-1-1 0,-1-1 0,-1-1 0,-1 0-1,-32 31 1,-1 2-1294,33-34-5522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1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24575,'0'0'0,"0"0"0,-1 2 0,-4 6 0,-4 11 0,-9 12 0,-7 11 0,-8 9 0,-4 3 0,0 1 0,1-4 0,5-7 0,6-7 0,6-11 0,7-9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1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24575,'1'27'0,"9"46"-80,9 152-1205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1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24575,'0'0'0,"0"0"0,0 0 0,3 0 0,5-2 0,8-1 0,9-1 0,8-2 0,9 0 0,6-1 0,3-1 0,0 2 0,-6 0 0,-8 0 0,-9 1-8191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1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24575,'-5'18'0,"-35"110"0,-13 53 0,52-177 0,0-1 0,1 1 0,-1-1 0,1 1 0,-1 0 0,1-1 0,0 1 0,1 0 0,-1 3 0,1-6 0,0 1 0,-1-1 0,1 0 0,0 1 0,0-1 0,0 0 0,0 0 0,0 0 0,0 1 0,0-1 0,0 0 0,1-1 0,-1 1 0,0 0 0,1 0 0,-1 0 0,0-1 0,1 1 0,-1-1 0,1 1 0,-1-1 0,1 0 0,2 1 0,36 5 0,-1-1 0,80-1 0,-56-4 0,52 2-1365,-90-2-5461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1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24575,'0'0'0,"5"18"0,5 20 0,-1 1 0,-3 0 0,4 67 0,-4-35 0,-6-65-105,1-1 0,0 1 0,-1-1 0,2 1 0,-1 0 0,1-1 0,0 0 0,0 1 0,0-1 0,1 0 0,0 0 0,4 6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2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24575,'22'0'0,"159"-13"-1365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2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24575,'9'1'0,"-1"1"0,1 0 0,0 1 0,0 0 0,-1 0 0,0 1 0,0 0 0,15 10 0,-6-4 0,11 6 0,10 4 0,-2 1 0,67 52 0,-101-71 0,-1 0 0,1 0 0,-1 0 0,1 0 0,-1 0 0,0 1 0,0-1 0,0 0 0,0 1 0,0-1 0,-1 0 0,1 1 0,0-1 0,-1 1 0,0-1 0,0 1 0,0-1 0,0 1 0,0 0 0,0-1 0,-1 1 0,1-1 0,-1 0 0,0 1 0,1-1 0,-1 1 0,-2 1 0,-3 9 0,0 0 0,-1-1 0,-13 18 0,16-24 0,-77 99-1365,59-77-5461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2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24575,'-5'2'0,"0"0"0,0 0 0,0 0 0,1 0 0,-1 1 0,1-1 0,0 1 0,0 0 0,-7 8 0,4-6 0,-7 6 0,1 1 0,-23 26 0,33-35 0,1 0 0,-1 0 0,1 1 0,-1-1 0,1 1 0,0 0 0,0 0 0,1-1 0,-1 1 0,1 0 0,0 1 0,0-1 0,0 0 0,1 0 0,-1 0 0,1 0 0,0 1 0,0 4 0,1-6 0,0-1 0,0 1 0,0-1 0,0 0 0,1 1 0,-1-1 0,1 0 0,-1 0 0,1 0 0,-1 0 0,1 0 0,0 0 0,0-1 0,0 1 0,0 0 0,1-1 0,-1 0 0,0 1 0,1-1 0,-1 0 0,0 0 0,1-1 0,-1 1 0,1 0 0,0-1 0,-1 1 0,5-1 0,-3 0 0,0 1 0,0-1 0,0-1 0,0 1 0,0 0 0,0-1 0,0 0 0,0 0 0,0 0 0,0 0 0,-1-1 0,1 0 0,0 0 0,-1 0 0,1 0 0,-1 0 0,4-3 0,-2-1 20,1-1 0,-1 0 0,-1 0 0,1 0 0,6-15 0,-9 18-126,0 0 0,0 0 0,-1 0 0,0 0 0,0-1 0,0 1-1,0-1 1,-1 1 0,0 0 0,1-1 0,-2 1 0,1-1 0,-1-4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4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24575,'29'-19'0,"205"-108"0,-191 107 0,2 3 0,0 1 0,74-16 0,-112 31 0,0 0 0,0 0 0,-1 0 0,1 1 0,0 0 0,0 0 0,0 1 0,0 0 0,11 3 0,-15-3 0,1 0 0,-1 1 0,0 0 0,1 0 0,-1 0 0,0 0 0,0 1 0,0-1 0,-1 1 0,1-1 0,-1 1 0,1 0 0,-1 0 0,0 0 0,0 1 0,0-1 0,0 0 0,2 8 0,2 8 11,0 1-1,-1 1 1,-1-1-1,-1 1 1,-1-1-1,0 1 1,-2 0-1,-4 38 1,-5 8-433,-26 89 1,25-115-196,1-7-6209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2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24575,'2'32'0,"0"-7"0,0 0 0,-2 1 0,-1-1 0,-1 1 0,-1-1 0,-1 0 0,-12 39 0,12-58 0,2-6 0,0-17 0,3-25 0,2 27 0,0 0 0,1 0 0,1 1 0,0-1 0,1 1 0,1 0 0,0 0 0,14-19 0,-17 27 0,0 1 0,1-1 0,0 1 0,0 0 0,1 0 0,-1 1 0,1 0 0,0 0 0,8-4 0,-10 6 0,1 0 0,-1 1 0,1-1 0,-1 1 0,1 0 0,0 0 0,-1 1 0,1 0 0,0-1 0,0 2 0,-1-1 0,1 0 0,0 1 0,0 0 0,4 1 0,-7-1 0,1-1 0,-1 1 0,0 0 0,1-1 0,-1 1 0,0 0 0,1 0 0,-1 1 0,0-1 0,0 0 0,0 1 0,0-1 0,0 1 0,-1 0 0,1 0 0,0-1 0,-1 1 0,1 0 0,-1 1 0,0-1 0,0 0 0,1 0 0,-2 0 0,1 1 0,0-1 0,0 0 0,-1 1 0,1-1 0,-1 1 0,0-1 0,1 1 0,-1-1 0,0 1 0,-1-1 0,1 0 0,0 1 0,-1-1 0,-1 5 0,0 0 0,-1-1 0,0 1 0,0-1 0,0 0 0,-1 0 0,0 0 0,0-1 0,0 1 0,-1-1 0,0 0 0,0 0 0,-10 7 0,9-8 0,0 0 0,0-1 0,-1 1 0,1-1 0,-1-1 0,1 1 0,-1-1 0,-10 2 0,50 19 0,-6-10-120,-12-7-4,-1 0-1,0 1 1,-1 1-1,0 0 1,0 1-1,-1 1 1,0 0-1,0 0 0,9 13 1,-14-15-6702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24575,'0'0'0,"1"0"0,2 0 0,7 0 0,12 0 0,13-2 0,13-1 0,8 0 0,4-1 0,-2 0 0,-5 0 0,-7 2 0,-10 0 0,-9 1 0,-10 0-8191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2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24575,'13'1'0,"0"1"0,0 0 0,0 1 0,-1 1 0,0 0 0,15 7 0,-10-4 0,24 7 0,-2 2 0,0 2 0,-1 2 0,67 46 0,-104-65 0,0 0 0,0-1 0,0 1 0,0 0 0,0 0 0,0 0 0,0 0 0,0 0 0,0 1 0,0-1 0,0 0 0,-1 0 0,1 1 0,-1-1 0,1 0 0,-1 0 0,1 1 0,-1-1 0,0 1 0,1-1 0,-1 0 0,0 1 0,0-1 0,0 1 0,0-1 0,-1 0 0,1 1 0,0-1 0,0 1 0,-1-1 0,1 0 0,-1 1 0,1-1 0,-1 0 0,0 0 0,1 1 0,-1-1 0,0 0 0,-1 1 0,-4 5 0,-1 0 0,1-1 0,-1 0 0,-1-1 0,-7 6 0,3-3 0,-113 79-1365,93-65-5461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24575,'-3'-5'0,"5"5"0,8 2 0,34 8 0,0-3 0,0-1 0,1-3 0,-1-1 0,48-5 0,-64-2-1365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24575,'3'1'0,"-1"1"0,1-1 0,-1 1 0,1-1 0,-1 0 0,1 0 0,-1 0 0,1 0 0,0-1 0,3 1 0,3 1 0,80 23 0,-40-13 0,64 26 0,-112-37 0,0-1 0,0 0 0,0 1 0,0-1 0,0 1 0,0-1 0,-1 1 0,1-1 0,0 1 0,0-1 0,-1 1 0,1 0 0,0-1 0,-1 1 0,1 0 0,-1 0 0,1 0 0,-1-1 0,1 1 0,-1 0 0,1 0 0,-1 0 0,0 0 0,1 0 0,-1 0 0,0 0 0,0 0 0,0 0 0,0 0 0,0 0 0,0-1 0,0 1 0,0 0 0,0 0 0,-1 0 0,1 0 0,0 0 0,0 0 0,-1 0 0,1 0 0,-1 1 0,-3 4 0,0 0 0,0 0 0,0 0 0,-9 8 0,3-3 0,-40 49-1365,29-34-5461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24575,'0'0'0,"0"1"0,-1 2 0,-1 3 0,-1 7 0,0 9 0,-1 9 0,-1 5 0,1 3 0,1-1 0,1-3 0,1-6 0,0-7 0,1-6 0,0-8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24575,'0'0'0,"0"0"0,-1 0 0,-1 4 0,-1 3 0,-1 5 0,-1 5 0,-1 8 0,0 5 0,-1 3 0,1 0 0,0-3 0,1-4 0,0-6 0,1-5 0,1-5-8191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24575,'0'0'0,"0"0"0,34 0 0,-9-2 0,1-2 0,-1 0 0,48-15 0,-13 3-1365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24575,'0'0'0,"0"1"0,0 2 0,0 5 0,0 6 0,0 5 0,2 2 0,0 1 0,0 0 0,-1-2 0,0-2 0,0-4 0,-1-4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2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1959 47 24575,'-25'-11'0,"8"4"0,0 0 0,-1 2 0,1 0 0,-1 1 0,0 1 0,0 1 0,0 0 0,-35 2 0,3 3 0,-97 20 0,53-1 0,1 4 0,0 4 0,3 4 0,0 4 0,-136 81 0,135-62 0,1 4 0,4 4 0,2 4 0,-136 146 0,186-177 0,2 1 0,1 2 0,2 1 0,3 1 0,1 2 0,2 0 0,-23 64 0,37-81 0,1 0 0,1 1 0,1 0 0,2 1 0,1-1 0,1 0 0,1 1 0,2 0 0,1-1 0,1 0 0,2 1 0,1-1 0,19 54 0,-12-49 0,2-1 0,2-1 0,0-1 0,3 0 0,0-1 0,2-2 0,29 31 0,-16-23 0,2-3 0,2-1 0,0-1 0,72 40 0,-29-28 0,3-3 0,1-5 0,1-3 0,2-4 0,107 20 0,-39-18 0,0-8 0,1-6 0,252-6 0,-324-15 0,0-3 0,-1-4 0,0-4 0,-1-4 0,-2-3 0,0-3 0,-1-4 0,-2-4 0,-1-3 0,-2-4 0,-2-3 0,122-95 0,-118 73 0,75-81 0,-117 108 0,-2-2 0,-2-1 0,51-89 0,-74 114 0,-1-1 0,0 0 0,-1 0 0,-2-1 0,1 0 0,-2 0 0,-1-1 0,0 1 0,-1-1 0,-2-38 0,-3 35 0,0-1 0,-2 1 0,-1 0 0,0 1 0,-2 0 0,0 0 0,-2 0 0,-21-35 0,10 25 0,-1 2 0,-1 1 0,-2 0 0,-1 2 0,-1 1 0,-1 1 0,-1 2 0,-1 0 0,-59-32 0,-24-3 0,-184-67 0,224 96 0,-122-46-455,-3 8 0,-215-43 0,399 108-6371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24575,'-1'10'0,"0"0"0,-1 0 0,-4 16 0,-2 10 0,-2 28 0,-1-1 0,-1 70 0,12-122-1365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24575,'0'0'0,"2"1"0,4 1 0,6 1 0,9 1 0,6 2 0,5 1 0,2 2 0,-1 0 0,-1 0 0,-4 0 0,-4-2 0,-4 0 0,-6-2-8191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24575,'0'0'0,"0"0"0,2 0 0,4 0 0,7-1 0,8-2 0,8-2 0,8-3 0,7-3 0,2-1 0,0-2 0,-2 1 0,-5 1 0,-8 3 0,-8 3-8191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24575,'0'0'0,"0"0"0,0 0 0,0 0 0,0 0 0,4 0 0,5 0 0,6-1 0,8-1 0,5-1 0,4 0 0,2-1 0,-1 0 0,-3 1 0,-5 1 0,-6 1-8191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24575,'15'2'0,"0"0"0,0 1 0,-1 1 0,1 0 0,-1 1 0,24 11 0,-8-3 0,-6-4 0,19 7 0,-1 2 0,44 27 0,-84-44 3,0 0-1,0 0 1,0 1 0,-1-1-1,1 1 1,0-1-1,-1 1 1,1 0-1,-1-1 1,0 1-1,1 0 1,-1 0 0,0 0-1,0 0 1,0 0-1,-1 0 1,1 1-1,0-1 1,-1 0 0,1 0-1,-1 0 1,0 1-1,0-1 1,0 0-1,0 0 1,0 1 0,0-1-1,-1 0 1,1 0-1,-1 0 1,0 1-1,1-1 1,-1 0 0,-1 2-1,-4 8-155,-1-1 0,0 1 0,0-1 0,-15 16 0,11-14-537,-12 15-6136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24575,'0'0'0,"0"1"0,-1 1 0,-2 2 0,-6 6 0,-8 8 0,-10 12 0,-9 11 0,-5 5 0,-3 3 0,2-4 0,6-5 0,6-7 0,8-8 0,9-9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24575,'0'0'0,"0"1"0,0 0 0,0 3 0,0 2 0,0 4 0,1 5 0,3 5 0,2 3 0,0 3 0,1 3 0,-2 2 0,-2 2 0,-1-1 0,-1-6-8191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24575,'0'0'0,"0"0"0,1 0 0,2-1 0,4-1 0,6-3 0,8-2 0,6-2 0,4-1 0,3 0 0,0 1 0,-1 1 0,-4 1 0,-7 2-8191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24575,'-1'28'0,"-11"98"0,-3 40 0,15-164 0,0 0 0,1 0 0,-1 0 0,0 0 0,0 0 0,1 0 0,-1 0 0,1 0 0,0-1 0,0 1 0,-1 0 0,1 0 0,0-1 0,0 1 0,1-1 0,-1 1 0,0-1 0,0 1 0,1-1 0,-1 0 0,1 1 0,-1-1 0,1 0 0,0 0 0,-1 0 0,1 0 0,0-1 0,0 1 0,0 0 0,-1-1 0,1 1 0,0-1 0,0 0 0,2 1 0,9 0 0,1 0 0,-1-1 0,0 0 0,14-2 0,-10 0 0,92-6-1365,-83 5-5461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24575,'25'-2'0,"-19"0"0,70-10-97,3-1-537,109-5 0,-178 18-6192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3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24575,'-6'29'0,"-1"12"-136,3 0-1,1 0 1,2 0-1,2 0 1,1 0-1,3 0 1,1-1-1,2 1 0,20 59 1,-22-84-6690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3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24575,'26'19'0,"15"3"0,50 20 0,-52-26 0,70 41 0,-106-56 0,-1 1 0,0 0 0,0-1 0,0 1 0,0 0 0,0 0 0,0 1 0,0-1 0,-1 0 0,1 0 0,-1 1 0,0-1 0,1 1 0,-1 0 0,0-1 0,-1 1 0,1 0 0,0-1 0,-1 1 0,1 0 0,-1 0 0,0-1 0,0 1 0,0 0 0,-1 0 0,1 0 0,0-1 0,-1 1 0,-2 5 0,-1 5 0,-2 1 0,0-1 0,-1 0 0,-12 19 0,10-19 0,-7 15-227,-2-1-1,-2-1 1,0 0-1,-1-1 1,-39 33-1,45-46-6598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24575,'-32'9'0,"24"-4"0,0 0 0,1 0 0,-1 1 0,1 0 0,0 0 0,0 0 0,1 1 0,0 0 0,0 1 0,1-1 0,0 1 0,0 0 0,1 1 0,-4 8 0,5-11 0,1 1 0,-1-1 0,2 1 0,-1 0 0,1 0 0,0-1 0,0 1 0,0 0 0,1 0 0,0 0 0,1 0 0,0 0 0,0 0 0,0 0 0,1 0 0,0-1 0,0 1 0,0-1 0,5 9 0,-6-13 0,0-1 0,0 1 0,0 0 0,0 0 0,1 0 0,-1-1 0,0 1 0,1-1 0,-1 1 0,1-1 0,0 0 0,-1 0 0,1 1 0,0-1 0,0 0 0,0 0 0,0-1 0,-1 1 0,1 0 0,1-1 0,-1 1 0,3 0 0,-2-2 0,0 1 0,0-1 0,-1 1 0,1-1 0,0 0 0,-1 0 0,1 0 0,-1-1 0,1 1 0,-1-1 0,0 1 0,0-1 0,1 0 0,2-3 0,3-4 0,-1 1 0,0-2 0,0 1 0,-1 0 0,0-1 0,-1 0 0,5-14 0,-5 10-170,-1 0-1,-1-1 0,0 1 1,-1-1-1,-1 0 0,0 1 1,-2-31-1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4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24575,'1'30'0,"-1"-28"0,0 120 0,-1-109 0,0-1 0,-1 0 0,0 0 0,-1 0 0,-1 0 0,0 0 0,-10 20 0,14-31 0,0-1 0,-1 1 0,1 0 0,0-1 0,-1 1 0,1 0 0,0-1 0,-1 1 0,1 0 0,-1-1 0,1 1 0,-1-1 0,1 1 0,-1-1 0,1 1 0,-1-1 0,0 0 0,1 1 0,-1-1 0,0 0 0,1 1 0,-1-1 0,-1 0 0,-4-12 0,7-28 0,2 26 0,1 0 0,1 1 0,0-1 0,1 1 0,0 0 0,1 0 0,17-23 0,-19 28 0,1 1 0,0 0 0,1 0 0,0 0 0,0 1 0,0 0 0,1 0 0,0 1 0,0 0 0,0 0 0,1 1 0,0 0 0,11-3 0,-18 6 0,0 0 0,0 1 0,1-1 0,-1 1 0,0-1 0,1 1 0,-1 0 0,1 0 0,-1 0 0,0 1 0,1-1 0,-1 0 0,0 1 0,1-1 0,-1 1 0,0 0 0,0 0 0,0 0 0,0 0 0,0 0 0,0 1 0,0-1 0,0 0 0,3 4 0,-4-3 0,0-1 0,0 1 0,0 0 0,0 1 0,-1-1 0,1 0 0,-1 0 0,1 0 0,-1 0 0,0 1 0,1-1 0,-1 0 0,0 0 0,-1 0 0,1 1 0,0-1 0,-1 0 0,1 0 0,-1 0 0,0 0 0,1 0 0,-1 0 0,0 0 0,0 0 0,-1 0 0,-1 2 0,-3 5 0,0-1 0,-1 0 0,0 0 0,-1-1 0,0 0 0,0 0 0,-13 7 0,-16 14 0,37-28 0,-1 1 0,1 0 0,-1-1 0,1 1 0,-1-1 0,1 1 0,0 0 0,-1-1 0,1 1 0,0 0 0,-1 0 0,1-1 0,0 1 0,0 0 0,0 0 0,0-1 0,0 1 0,0 0 0,0 0 0,0-1 0,0 1 0,0 0 0,0 0 0,0 0 0,0-1 0,1 1 0,-1 0 0,0-1 0,1 1 0,-1 0 0,0-1 0,1 1 0,-1 0 0,1-1 0,-1 1 0,1-1 0,0 2 0,28 24 0,-19-18 0,4 6 0,-2 0 0,0 1 0,0 0 0,-1 1 0,-1 0 0,-1 1 0,0 0 0,9 27 0,-8-25-1365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4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0 0,2 0 0,5 0 0,7 1 0,6 0 0,8 0 0,4 0 0,2-1 0,-1-1 0,-3 0 0,-3 0 0,-6 1 0,-6-1 0,-6 1-8191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4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24575,'2'-2'0,"0"0"0,1 1 0,-1-1 0,0 0 0,1 1 0,0 0 0,-1 0 0,1-1 0,3 1 0,17-4 0,0 2 0,1 1 0,0 0 0,-1 2 0,1 1 0,0 1 0,-1 1 0,0 0 0,44 14 0,-65-16 0,0-1 0,0 0 0,-1 1 0,1 0 0,0-1 0,0 1 0,0 0 0,-1 0 0,1 0 0,0 0 0,-1 1 0,1-1 0,-1 0 0,1 0 0,-1 1 0,0-1 0,0 1 0,0 0 0,0-1 0,0 1 0,0 0 0,0-1 0,0 1 0,1 4 0,-2-3 0,0 1 0,0-1 0,-1 1 0,1-1 0,-1 1 0,0-1 0,0 0 0,0 1 0,0-1 0,-1 0 0,1 0 0,-1 0 0,-2 4 0,-11 14-114,-1 0 1,0-1-1,-1-1 0,-1 0 0,-1-2 1,-1 0-1,0-1 0,-1-1 0,-1-1 1,0-1-1,-28 12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24575,'1'3'0,"-1"0"0,1 0 0,-1 1 0,0-1 0,0 0 0,0 0 0,0 0 0,-1 5 0,0 1 0,1 0 0,0 27 0,-1 0 0,-2 0 0,-1 0 0,-15 58 0,10-79 0,4-22 0,2-26 0,4 22 0,1 0 0,1 0 0,-1 1 0,2-1 0,-1 1 0,2-1 0,-1 1 0,1 1 0,8-13 0,-9 17 0,-1 0 0,0 0 0,1 0 0,0 1 0,0 0 0,1-1 0,-1 2 0,1-1 0,0 0 0,0 1 0,0 0 0,0 0 0,0 1 0,1-1 0,-1 1 0,1 0 0,0 1 0,10-3 0,-13 4 0,0 0 0,0 0 0,0 0 0,0 0 0,-1 1 0,1-1 0,0 1 0,0-1 0,-1 1 0,1 0 0,0 0 0,-1 0 0,1 1 0,-1-1 0,1 1 0,-1-1 0,0 1 0,0 0 0,1 0 0,-1 0 0,-1 0 0,1 0 0,0 0 0,0 0 0,-1 1 0,1-1 0,-1 1 0,0-1 0,0 1 0,2 4 0,0 6 0,1 1 0,-2 0 0,0 0 0,0 27 0,-1-18 0,-1-22-80,0 1 0,0 0-1,1-1 1,-1 1 0,0 0-1,1-1 1,-1 1 0,1 0-1,-1-1 1,1 1 0,0-1 0,0 1-1,0-1 1,0 0 0,0 1-1,2 1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4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24575,'0'4'0,"1"-1"0,0 1 0,0-1 0,0 1 0,0-1 0,1 1 0,-1-1 0,1 0 0,2 4 0,0 1 0,-1-3 0,1 6 0,1 0 0,0-1 0,1 0 0,10 13 0,-15-21 0,1 0 0,-1 0 0,1 0 0,0-1 0,-1 1 0,1-1 0,0 1 0,0-1 0,0 0 0,0 0 0,0 0 0,0 0 0,0 0 0,1 0 0,-1 0 0,0-1 0,0 1 0,1-1 0,-1 1 0,0-1 0,1 0 0,-1 0 0,0 0 0,1-1 0,-1 1 0,0 0 0,1-1 0,3-1 0,5-3 0,-1-1 0,0 0 0,0 0 0,0-1 0,0 0 0,-1-1 0,-1 0 0,1-1 0,-1 0 0,7-10 0,4-7 0,-2-1 0,23-44 0,-30 48-1365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4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24575,'0'0'0,"-3"30"0,-2 12 0,-7 64 0,11-93 0,1 0 0,0 0 0,1 1 0,1-1 0,5 23 0,0-21-1365,-1-3-5461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4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24575,'2'69'0,"-1"30"0,-25 123 0,24-213-151,0 0-1,1 0 0,0 0 0,0 0 1,1 0-1,0-1 0,1 1 1,6 13-1,0-2-6674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4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24575,'4'-1'0,"-1"1"0,0-1 0,1 0 0,-1 1 0,0 0 0,1-1 0,-1 1 0,4 1 0,-3-1 0,50 3 0,0 3 0,0 2 0,0 2 0,52 18 0,44 8 0,-141-34-1365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3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24575,'0'0'0,"0"23"0,12 192 115,0 8-1595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4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24575,'15'1'0,"17"3"0,1 2 0,-1 2 0,0 0 0,0 2 0,-1 2 0,-1 1 0,54 30 0,-79-39 0,0-1 0,-1 0 0,1 1 0,-1 0 0,0 0 0,0 1 0,0-1 0,0 1 0,-1 0 0,0-1 0,4 8 0,-6-9 0,0 1 0,0-1 0,0 1 0,0-1 0,-1 1 0,1-1 0,-1 1 0,0-1 0,0 1 0,0-1 0,-1 1 0,1 0 0,-1-1 0,0 1 0,0-1 0,0 0 0,0 1 0,-1-1 0,-2 5 0,-5 7 0,-1-1 0,0-1 0,-1 0 0,-1 0 0,0-1 0,-1 0 0,0-1 0,-14 9 0,-18 10 0,-59 29 0,54-35-1365,38-19-5461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24575,'2'23'0,"3"6"0,0 51 0,-5-69 0,0 0 0,-1 0 0,0 0 0,-1 0 0,-1 0 0,0 0 0,-8 19 0,23-81 0,-5 34 0,1 0 0,1 0 0,1 1 0,18-23 0,-21 30 0,0 1 0,1 0 0,0 1 0,0 0 0,0 0 0,1 0 0,0 1 0,0 1 0,15-7 0,-22 11 0,0 0 0,0 0 0,0 0 0,0 1 0,0-1 0,1 1 0,-1-1 0,0 1 0,0 0 0,0 0 0,1 0 0,-1 0 0,0 0 0,0 1 0,0-1 0,1 1 0,-1-1 0,0 1 0,0 0 0,0 0 0,0 0 0,0 0 0,0 0 0,0 0 0,0 0 0,-1 1 0,1-1 0,0 1 0,-1 0 0,1-1 0,-1 1 0,0 0 0,1 0 0,-1-1 0,2 5 0,2 7 0,1 1 0,-2 0 0,0-1 0,4 26 0,2 3 0,-8-36-151,0 0-1,1 0 0,-1-1 0,1 1 1,0-1-1,0 0 0,1 0 1,6 8-1,2-3-6674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24575,'0'2'0,"0"0"0,0 0 0,0 0 0,1-1 0,-1 1 0,0 0 0,1 0 0,-1 0 0,1-1 0,0 1 0,1 2 0,-1-1 0,0-2 0,8 25 0,1 0 0,2-1 0,1 0 0,0-1 0,29 38 0,-41-60 0,1-1 0,-1 0 0,0 0 0,0 0 0,1 0 0,-1 0 0,0 0 0,1 0 0,-1 0 0,1-1 0,-1 1 0,1 0 0,0-1 0,-1 1 0,1-1 0,-1 0 0,1 0 0,0 1 0,-1-1 0,1 0 0,0 0 0,1-1 0,1 0 0,-1 0 0,1 0 0,-1 0 0,0 0 0,0-1 0,0 0 0,1 0 0,-2 0 0,7-4 0,2-5 0,0 0 0,-1 0 0,15-22 0,-15 19-273,-1 0 0,0 0 0,-1-1 0,11-28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24575,'0'0'0,"0"1"0,0 3 0,0 6 0,1 7 0,0 9 0,3 10 0,1 8 0,1 7 0,1 1 0,1-2 0,1-6 0,0-9 0,0-10 0,-3-9-8191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24575,'0'0'0,"-1"1"0,-1 5 0,0 9 0,1 11 0,-1 14 0,1 10 0,1 7 0,0-1 0,0-3 0,0-8 0,0-7 0,0-10 0,0-8 0,0-9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24575,'24'20'0,"8"0"0,1 0 0,55 23 0,-67-35 0,-1 0 0,1-2 0,0 0 0,0-1 0,1-2 0,21 2 0,-38-5-151,0 0-1,-1 0 0,1 0 0,0 0 1,-1-1-1,1 0 0,-1 0 1,9-3-1,-5-1-6674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24575,'29'3'0,"100"22"0,-111-20 0,0 1 0,0 1 0,0 0 0,31 18 0,-48-24 0,1 0 0,-1 0 0,0 0 0,1 0 0,-1 1 0,0-1 0,0 0 0,0 0 0,0 1 0,0-1 0,0 1 0,0-1 0,0 1 0,0-1 0,-1 1 0,1-1 0,-1 1 0,1 0 0,-1-1 0,0 1 0,1 0 0,-1 0 0,0-1 0,0 1 0,0 0 0,0-1 0,-1 1 0,1 0 0,0-1 0,-1 1 0,1 0 0,-1-1 0,0 1 0,1 0 0,-1-1 0,0 1 0,0-1 0,0 0 0,-2 3 0,-5 6 0,0 0 0,-1 0 0,0-1 0,-13 10 0,14-12 0,-67 54 0,49-42 0,1 1 0,1 2 0,-39 44 0,51-49-1365,6-3-5461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24575,'1'11'0,"1"0"0,-1-1 0,2 1 0,4 12 0,3 19 0,-3 7 0,0 70 0,1-144 0,1 2 0,1-1 0,1 1 0,1 1 0,1 0 0,1 1 0,1 0 0,1 1 0,1 1 0,0 0 0,22-16 0,-36 31 0,1 1 0,0 1 0,0-1 0,1 1 0,-1-1 0,0 1 0,1 0 0,0 1 0,-1-1 0,1 1 0,0 0 0,0 0 0,-1 0 0,1 1 0,6 0 0,-8 0 0,0 1 0,0 0 0,0 0 0,0 0 0,-1 0 0,1 0 0,0 1 0,0-1 0,-1 1 0,1 0 0,-1-1 0,1 1 0,-1 0 0,0 1 0,0-1 0,0 0 0,0 1 0,0-1 0,-1 1 0,1 0 0,-1-1 0,1 1 0,-1 0 0,1 4 0,2 5-114,0-1 1,-1 1-1,-1 0 0,0 0 0,0 0 1,-1 0-1,-1 0 0,0 0 0,-1 0 1,0 0-1,-4 18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24575,'2'15'0,"0"0"0,2 0 0,0 0 0,0 0 0,1-1 0,1 0 0,1 0 0,8 14 0,-12-22 0,0 0 0,0-1 0,1 1 0,0-1 0,0 0 0,0 0 0,0 0 0,9 7 0,-12-12 0,1 1 0,0 0 0,-1 0 0,1-1 0,0 1 0,0-1 0,-1 1 0,1-1 0,0 0 0,0 1 0,0-1 0,-1 0 0,1 0 0,0 0 0,0-1 0,0 1 0,0 0 0,-1-1 0,1 1 0,0-1 0,-1 0 0,1 1 0,0-1 0,-1 0 0,1 0 0,-1 0 0,1 0 0,-1-1 0,1 1 0,-1 0 0,0 0 0,0-1 0,1 1 0,0-3 0,8-9 23,-1 0-1,0 0 0,0-1 0,-2-1 1,11-25-1,-10 21-522,0 0 1,21-31-1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24575,'0'0'0,"0"0"0,1 5 0,0 8 0,2 13 0,1 12 0,-1 12 0,0 8 0,-1 3 0,-1-4 0,1-7 0,0-11 0,1-10 0,0-9 0,0-9-8191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3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24575,'169'-9'119,"1"0"-1603,-159 9-5342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24575,'5'29'0,"3"65"0,-4 0 0,-10 126 0,7-205-1365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5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24575,'-1'4'0,"0"0"0,1 0 0,-1 0 0,1 0 0,0 0 0,0 0 0,1 0 0,-1 0 0,2 5 0,0 6 0,12 440 0,-16-389-1365,2-58-5461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5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24575,'0'0'0,"0"0"0,0 1 0,0 3 0,0 7 0,-1 12 0,-2 14 0,-2 17 0,0 11 0,-2 6 0,-1 0 0,-4-4 0,-3-6 0,-3-9 0,-3-8 0,0-11 0,2-10-8191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5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24575,'0'0'0,"11"-4"0,303-80 0,-157 46 0,-58 14-1365,-79 21-5461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5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24575,'0'0'0,"0"0"0,0 0 0,0 1 0,0 3 0,1 5 0,2 10 0,0 9 0,0 10 0,-1 8 0,-2 7 0,-2 1 0,-2-3 0,-1-4 0,-1-8 0,2-8 0,1-10 0,1-8-8191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5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24575,'40'2'0,"394"48"-1365,-415-47-5461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5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24575,'0'0'0,"0"0"0,0 0 0,3 0 0,5-1 0,7-2 0,6 0 0,7 0 0,6 0 0,2-2 0,4 0 0,0-1 0,-2 1 0,-8 1-8191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24575,'0'0'0,"1"0"0,3 0 0,6-1 0,9 0 0,11-1 0,8 2 0,7 2 0,4 0 0,0 1 0,-3 0 0,-5-2 0,-7 1 0,-8-2 0,-10 1 0,-6-1-8191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24575,'27'0'0,"-1"2"0,0 1 0,0 1 0,-1 1 0,1 1 0,-1 1 0,0 1 0,31 16 0,-52-22 0,0 0 0,0 0 0,0 0 0,-1 1 0,1 0 0,-1-1 0,0 1 0,0 0 0,0 1 0,0-1 0,2 4 0,-3-4 0,-1-1 0,0 0 0,-1 1 0,1-1 0,0 0 0,-1 1 0,1-1 0,-1 1 0,0-1 0,0 1 0,0-1 0,0 1 0,0 0 0,-1-1 0,1 0 0,-1 1 0,1-1 0,-1 1 0,0-1 0,-2 4 0,-5 9 14,0-1 0,-1 0-1,-1 0 1,0-1 0,-1-1-1,0 1 1,-18 14 0,-98 70-1179,117-90 855,-7 5-6516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3 0,0 3 0,0 6 0,2 10 0,1 9 0,1 8 0,0 5 0,-1 4 0,-1 0 0,-2-3 0,-1-6 0,0-9 0,0-10 0,0-8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3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24575,'-33'7'0,"19"-2"0,1 0 0,0 1 0,0 0 0,1 1 0,0 0 0,0 1 0,1 1 0,0 0 0,-13 14 0,17-17 0,1 1 0,0 0 0,0 1 0,0-1 0,1 1 0,1 0 0,-1 0 0,1 1 0,1-1 0,0 1 0,0 0 0,0 0 0,1 0 0,0 0 0,0 12 0,2-18 0,0 0 0,0 0 0,1 0 0,-1 0 0,1-1 0,0 1 0,-1 0 0,1 0 0,0-1 0,1 1 0,-1-1 0,3 5 0,-3-6 0,-1-1 0,1 1 0,-1-1 0,1 1 0,-1-1 0,1 1 0,-1-1 0,1 0 0,0 1 0,-1-1 0,1 0 0,0 1 0,-1-1 0,1 0 0,0 0 0,-1 0 0,1 0 0,0 0 0,-1 1 0,1-1 0,1-1 0,-1 1 0,1 0 0,-1-1 0,0 1 0,1-1 0,-1 0 0,0 1 0,0-1 0,0 0 0,1 0 0,-1 0 0,0 0 0,0 0 0,0 0 0,1-2 0,13-17 0,-1 0 0,-1-2 0,-1 1 0,13-34 0,17-30 0,-42 85 0,0 0 0,0-1 0,0 1 0,1 0 0,-1-1 0,0 1 0,1 0 0,-1 0 0,0-1 0,1 1 0,-1 0 0,0 0 0,1 0 0,-1 0 0,1-1 0,-1 1 0,0 0 0,1 0 0,-1 0 0,1 0 0,-1 0 0,0 0 0,1 0 0,-1 0 0,1 0 0,-1 0 0,0 0 0,1 0 0,-1 0 0,1 0 0,-1 1 0,0-1 0,1 0 0,-1 0 0,0 0 0,1 1 0,-1-1 0,0 0 0,1 0 0,-1 1 0,0-1 0,0 0 0,1 0 0,-1 1 0,0-1 0,0 0 0,1 1 0,-1-1 0,0 1 0,0-1 0,0 1 0,17 25 0,-13-19 0,5 7-109,4 9-205,2 0 0,1-1 0,33 35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24575,'0'0'0,"0"0"0,2-2 0,6-2 0,10-4 0,13-3 0,12-1 0,12 3 0,7 4 0,1 3 0,-1 4 0,-6 2 0,-7 1 0,-10 0 0,-10 0 0,-9-1 0,-8-1-8191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24575,'0'0'0,"0"0"0,0 0 0,-1 1 0,-3 3 0,-6 7 0,-8 9 0,-8 9 0,-5 6 0,-4 4 0,-2 1 0,1-3 0,2-5 0,5-5 0,5-8 0,8-8 0,5-4-8191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24575,'91'93'-682,"114"152"-1,-196-232-6143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24575,'0'0'0,"0"0"0,1 0 0,3 0 0,5 1 0,9 0 0,6 1 0,6 1 0,4-1 0,0-1 0,-1-1 0,-7-1-8191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5:5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24575,'40'2'0,"-1"2"0,1 2 0,-1 1 0,-1 2 0,1 1 0,56 25 0,-91-34 0,0 1 0,0-1 0,-1 1 0,1 0 0,-1 0 0,0 1 0,0-1 0,0 1 0,5 4 0,-7-5 0,0-1 0,0 0 0,-1 1 0,1-1 0,-1 1 0,1-1 0,-1 0 0,1 1 0,-1-1 0,0 1 0,0-1 0,1 1 0,-1 0 0,-1-1 0,1 1 0,0-1 0,0 1 0,0-1 0,-1 1 0,1-1 0,-1 1 0,1-1 0,-1 0 0,1 1 0,-1-1 0,0 0 0,-2 3 0,-5 8 0,-2 0 0,1-1 0,-1 0 0,-1 0 0,-18 14 0,-68 42 0,69-48 0,-68 43-1365,60-39-5461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24575,'2'32'0,"25"250"0,-26-283 0,0 1 0,1-1 0,-1 0 0,1 0 0,-1 0 0,0 0 0,0 0 0,1 0 0,-1 0 0,0 0 0,0 0 0,0 0 0,1-2 0,32-41 0,36-60 0,27-37 0,-79 124-1365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24575,'0'0'0,"0"1"0,0 2 0,0 5 0,1 10 0,0 10 0,-1 11 0,-1 7 0,-1 4 0,-1-2 0,-1-5 0,-1-10 0,0-7 0,1-9 0,1-8-8191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24575,'23'-11'0,"21"-2"0,0 3 0,1 1 0,67-5 0,-16 3 0,-82 8-273,-1 2 0,1 0 0,0 1 0,13 1 0,-18 0-6553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24575,'6'0'0,"0"-1"0,-1 0 0,1 0 0,-1-1 0,10-3 0,10-3 0,101-12 0,-43 7 0,-66 8-8,-20-1 81,-4-1-1503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24575,'24'3'0,"37"9"0,-1 3 0,-1 2 0,108 48 0,-167-64 0,5 1 0,1 0 0,-1 0 0,-1 1 0,1 0 0,0 0 0,5 6 0,-9-9 0,0 1 0,-1 0 0,1 0 0,0 0 0,-1 1 0,1-1 0,-1 0 0,1 0 0,-1 0 0,1 0 0,-1 0 0,0 1 0,0-1 0,1 0 0,-1 0 0,0 1 0,0-1 0,0 0 0,-1 0 0,1 0 0,0 1 0,0-1 0,-1 0 0,1 0 0,0 0 0,-1 0 0,1 1 0,-1-1 0,0 0 0,1 0 0,-1 0 0,0 0 0,-1 1 0,-19 22 0,-1-2 0,-1 0 0,0-2 0,-52 35 0,14-11 0,16-8-1365,33-25-5461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3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24575,'0'0'0,"0"0"0,1 9 0,0-1 0,1 1 0,1-1 0,-1 1 0,1-1 0,0 0 0,1 0 0,5 8 0,2 5 0,-1 2 0,-3-5 0,2 0 0,19 30 0,-28-48 0,0 0 0,0 1 0,0-1 0,1 0 0,-1 1 0,0-1 0,0 0 0,0 0 0,1 1 0,-1-1 0,0 0 0,1 0 0,-1 0 0,0 1 0,1-1 0,-1 0 0,0 0 0,1 0 0,-1 0 0,0 0 0,1 0 0,-1 0 0,0 1 0,1-1 0,-1 0 0,0 0 0,1 0 0,-1 0 0,0-1 0,1 1 0,-1 0 0,0 0 0,1 0 0,-1 0 0,0 0 0,1 0 0,0-1 0,10-13 0,4-27 0,-14 37 0,18-68 0,-5 100 0,6 32 0,14 34 0,-33-94 0,-1 1 0,0 0 0,0-1 0,0 1 0,1-1 0,-1 1 0,0-1 0,1 1 0,-1-1 0,0 1 0,1-1 0,-1 1 0,1-1 0,-1 1 0,0-1 0,1 0 0,-1 1 0,1-1 0,-1 1 0,1-1 0,0 0 0,-1 0 0,1 1 0,-1-1 0,1 0 0,0 0 0,-1 0 0,2 0 0,-1 0 0,0 0 0,0-1 0,0 1 0,0-1 0,0 0 0,0 1 0,0-1 0,0 0 0,0 1 0,0-1 0,0 0 0,-1 0 0,1 0 0,1-1 0,23-44 0,-21 38 0,14-32-73,-9 20-250,0 1 0,1 1 0,23-34 0,-22 39-6503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24575,'-4'2'0,"1"-1"0,-1 1 0,0 0 0,1 1 0,0-1 0,0 1 0,0-1 0,0 1 0,0 0 0,0 0 0,0 0 0,-3 6 0,3-5 0,-6 8 0,0 1 0,0 1 0,2 0 0,0 0 0,0 0 0,1 1 0,1-1 0,0 2 0,2-1 0,-1 0 0,2 1 0,0-1 0,0 22 0,2-28 0,1 0 0,0 1 0,0-1 0,1 0 0,0 0 0,1 0 0,0-1 0,0 1 0,1-1 0,7 13 0,-7-15 0,0 0 0,1 0 0,0-1 0,0 1 0,0-1 0,1-1 0,0 1 0,0-1 0,0 0 0,0 0 0,1-1 0,-1 0 0,1 0 0,11 3 0,2-1 20,-1-1 0,1 0 0,0-2 0,0-1 0,35-1 0,100-18-1505,-130 14-5341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24575,'0'0'0,"0"1"0,-3 1 0,-4 3 0,-7 7 0,-9 11 0,-7 10 0,-7 10 0,-3 7 0,1 1 0,4-1 0,4-5 0,7-8 0,5-10 0,8-9 0,4-8-8191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24575,'2'47'0,"1"0"0,2 0 0,19 76 0,-11-62-5,-7-27-675,18 52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24575,'25'-2'0,"0"0"0,26-7 0,5 0 0,85-2-1365,-129 11-5461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24575,'0'0'0,"0"0"0,0 0 0,1-1 0,2-3 0,5-1 0,9-2 0,11 1 0,10 1 0,9 3 0,5 4 0,1 3 0,-3 4 0,-5 1 0,-8 0 0,-8-1 0,-10-2-8191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24575,'123'33'0,"-23"-8"0,-96-24 0,46 14 0,-1 2 0,77 38 0,-125-55 0,1 1 0,-1 0 0,1-1 0,-1 1 0,1 0 0,-1 0 0,0 0 0,1 0 0,-1 0 0,0 0 0,0 1 0,0-1 0,0 0 0,0 1 0,0-1 0,0 1 0,0-1 0,-1 1 0,1-1 0,0 1 0,0 2 0,-2-1 0,1-1 0,-1 0 0,1 1 0,-1-1 0,0 0 0,0 1 0,0-1 0,0 0 0,-1 0 0,1 0 0,0 0 0,-1 0 0,0 0 0,1-1 0,-3 3 0,-42 40-15,-98 70 0,72-59-1320,41-30-5491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24575,'-6'34'0,"-1"14"0,2-2 0,-3-1 0,-2 1 0,-20 58 0,20-86 0,8-26 0,9-32 0,3 13 0,1 0 0,29-49 0,-32 64 0,0 0 0,1 0 0,0 0 0,1 1 0,0 1 0,0 0 0,23-17 0,-32 26 0,1 0 0,0 0 0,-1 0 0,1 0 0,0 0 0,0 0 0,0 1 0,-1-1 0,1 1 0,0-1 0,0 1 0,0 0 0,0-1 0,0 1 0,0 0 0,0 0 0,0 0 0,0 1 0,0-1 0,4 2 0,-4-1 0,0 0 0,1 1 0,-1-1 0,0 1 0,0 0 0,0 0 0,0-1 0,0 1 0,0 1 0,-1-1 0,1 0 0,-1 0 0,3 5 0,2 8 0,0 0 0,-1 0 0,-1 1 0,3 19 0,-3-19 0,5 34-47,-7-31-217,2-1 1,0 1-1,1-1 1,12 30-1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24575,'1'14'0,"2"0"0,0 0 0,1-1 0,0 1 0,1-1 0,0 0 0,15 25 0,-19-36 0,0 0 0,1 0 0,-1 0 0,1 0 0,-1 0 0,1-1 0,0 1 0,-1 0 0,1-1 0,0 1 0,0-1 0,0 0 0,0 0 0,0 0 0,1 0 0,-1 0 0,0 0 0,1 0 0,3 0 0,-1 0 0,-1-1 0,1 0 0,0-1 0,-1 1 0,1-1 0,-1 0 0,1 0 0,-1 0 0,8-3 0,5-4 0,-1-1 0,-1 0 0,0-1 0,17-14 0,7-17 130,-4 5-1625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24575,'0'0'0,"0"0"0,0 3 0,0 2 0,-1 6 0,-1 6 0,-1 7 0,0 7 0,0 6 0,0 4 0,2 2 0,1 0 0,3-5 0,1-4 0,1-8 0,1-7 0,-2-8-8191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0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24575,'-3'31'0,"-16"89"0,9-71 0,3 1 0,2 0 0,2 100 0,3-148-1365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24575,'-27'16'0,"11"-6"0,0 1 0,1 0 0,0 1 0,1 0 0,0 1 0,-12 15 0,20-20 0,0 0 0,0 0 0,0 0 0,1 1 0,0-1 0,1 1 0,0 1 0,0-1 0,1 0 0,0 1 0,1 0 0,0-1 0,0 13 0,1-22 0,1 1 0,0-1 0,0 1 0,0 0 0,0-1 0,0 1 0,0-1 0,0 1 0,0 0 0,0-1 0,0 1 0,0-1 0,0 1 0,0 0 0,0-1 0,1 1 0,-1-1 0,0 1 0,0-1 0,1 1 0,-1 0 0,0-1 0,1 1 0,-1-1 0,1 0 0,-1 1 0,0-1 0,1 1 0,-1-1 0,1 0 0,-1 1 0,1-1 0,0 1 0,1-2 0,-1 1 0,0 0 0,1-1 0,-1 1 0,0-1 0,0 1 0,0-1 0,1 1 0,-1-1 0,0 0 0,0 0 0,0 0 0,0 1 0,1-2 0,30-37 0,-23 22 0,-7 13 0,0 0 0,0 0 0,1 0 0,-1 0 0,1 0 0,0 0 0,0 1 0,0-1 0,0 1 0,4-3 0,-5 5 0,-1 1 0,1 0 0,-1 0 0,0 0 0,1 0 0,-1 0 0,0 0 0,1 1 0,-1-1 0,0 0 0,1 1 0,-1-1 0,0 1 0,1-1 0,-1 1 0,0 0 0,0-1 0,0 1 0,0 0 0,0 0 0,0 0 0,0 0 0,0 0 0,2 2 0,22 26 0,-25-28 0,38 56-1365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5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24575,'-21'31'0,"-100"185"0,-46 78 0,157-276-1365,4-7-5461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24575,'0'11'0,"2"-1"0,0 0 0,0 0 0,6 16 0,3 13 0,26 290 0,-23-165 0,-11-133-455,1-1 0,14 52 0,-11-64-6371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4:5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0,3 0 0,5 0 0,7 0 0,7 0 0,9 0 0,4 0 0,3 0 0,-1 0 0,-4 0 0,-3 0 0,-6 0 0,-6 0 0,-5 0-8191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24575,'0'0'0,"0"0"0,1 0 0,6 1 0,9 1 0,13 1 0,14 3 0,13 2 0,7 1 0,5 2 0,2 0 0,-4 0 0,-6-3 0,-9-1 0,-12-3 0,-10-2 0,-12 0-8191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24575,'23'0'0,"0"2"0,0 0 0,0 2 0,-1 0 0,1 2 0,34 12 0,-47-13 0,1 0 0,-1 0 0,1 1 0,-1 0 0,-1 1 0,13 12 0,-17-14 0,0 0 0,0 0 0,-1 1 0,0-1 0,0 1 0,0 0 0,-1 0 0,0 1 0,0-1 0,0 1 0,2 10 0,-4-8 0,0 1 0,-1-1 0,0 0 0,0 0 0,-1 0 0,0 0 0,0 1 0,-1-1 0,0-1 0,-1 1 0,0 0 0,-1 0 0,1-1 0,-2 0 0,-7 12 0,-3 4 0,-2-1 0,-1-1 0,-35 34 0,9-17-293,-2-2 0,-62 38 0,93-65-193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24575,'3'30'0,"2"21"0,-1 0 0,-3 0 0,-2 1 0,-14 91 0,9-127 0,5-15 0,1-1 0,0 0 0,0 0 0,0 0 0,0 0 0,0 0 0,0 0 0,-1 0 0,1 0 0,0 0 0,0 0 0,0 0 0,0 0 0,0 0 0,-1 1 0,1-1 0,0 0 0,0 0 0,0 0 0,0 0 0,-1 0 0,1-1 0,0 1 0,0 0 0,0 0 0,0 0 0,0 0 0,-1 0 0,1 0 0,0 0 0,0 0 0,0 0 0,0 0 0,0 0 0,-1 0 0,1-1 0,0 1 0,0 0 0,0 0 0,0 0 0,0 0 0,0 0 0,0 0 0,0-1 0,0 1 0,-1 0 0,0-3 0,0 1 0,0-1 0,0 0 0,1 0 0,-1 0 0,0 0 0,1 0 0,0-5 0,0-12 0,2 1 0,0-1 0,1 1 0,1 0 0,0 0 0,2 0 0,15-35 0,-16 41 0,2 0 0,0 1 0,0-1 0,1 1 0,1 1 0,0-1 0,1 2 0,0-1 0,0 1 0,1 1 0,18-13 0,-25 19 0,0 1 0,0 0 0,0-1 0,0 1 0,0 1 0,1-1 0,-1 1 0,1 0 0,-1 0 0,1 0 0,0 0 0,-1 1 0,1-1 0,0 2 0,-1-1 0,1 0 0,-1 1 0,1 0 0,0 0 0,-1 0 0,1 0 0,-1 1 0,0 0 0,1 0 0,-1 0 0,0 0 0,0 1 0,-1-1 0,1 1 0,0 0 0,-1 0 0,0 1 0,1-1 0,-1 1 0,-1-1 0,1 1 0,0 0 0,-1 0 0,3 6 0,5 13-136,-1 1-1,-1 0 1,-2 0-1,0 1 1,-1 0-1,-1 0 1,-2 0-1,0 0 0,-4 45 1,1-60-6690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24575,'6'29'0,"-6"-28"0,35 130 0,-29-116 0,-1 0 0,2 0 0,0-1 0,1 0 0,0 0 0,15 18 0,-21-30 0,0 0 0,-1 0 0,1 0 0,0 0 0,0 0 0,1 0 0,-1 0 0,0-1 0,0 1 0,1-1 0,-1 0 0,1 0 0,0 0 0,-1 0 0,1 0 0,0 0 0,-1-1 0,1 1 0,0-1 0,0 0 0,-1 0 0,1 0 0,0 0 0,0 0 0,-1-1 0,1 1 0,0-1 0,0 0 0,-1 1 0,1-1 0,-1-1 0,1 1 0,-1 0 0,1-1 0,-1 1 0,0-1 0,0 1 0,1-1 0,-1 0 0,2-3 0,7-6 0,0-1 0,-1-1 0,0 0 0,-1 0 0,12-23 0,19-55 0,2-2 0,-41 91-1365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24575,'0'0'0,"0"0"0,0 4 0,0 5 0,-1 11 0,-1 12 0,-1 12 0,0 10 0,-1 8 0,2 2 0,0-3 0,1-8 0,3-13 0,-1-12-8191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24575,'-2'22'0,"0"-1"0,-7 33 0,0-10 0,-65 395 0,71-407-1365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24575,'0'0'0,"2"-1"0,6-3 0,9-1 0,14-3 0,16 1 0,18 0 0,13 3 0,6 2 0,1 2 0,-9 0 0,-14 0 0,-18 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2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65 24575,'-2'11'0,"1"2"0,0-1 0,1 0 0,3 22 0,-1-11 0,0 7 0,1 14 0,-2-34 0,-3-15 0,0-7 11,0 0 0,1 0 0,1 0 0,0 0 0,1 0 0,0 0-1,0 0 1,1 1 0,1-1 0,8-21 0,-9 27-79,0 0 1,1 1-1,0-1 1,0 0-1,1 1 1,-1 0-1,1 0 1,0 0-1,1 0 1,-1 1-1,1-1 1,0 1-1,0 1 1,0-1-1,1 1 1,-1-1-1,1 1 1,0 1-1,0-1 1,0 1-1,12-2 1,-10 2-6759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3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24575,'0'0'0,"0"1"0,0 1 0,0 1 0,0 4 0,0 3 0,0 2 0,0 2 0,0 1 0,0-2 0,0 1 0,0-2 0,0-3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24575,'32'-1'0,"-8"-2"0,4 5 0,-1 1 0,1 1 0,-1 1 0,0 1 0,0 2 0,-1 1 0,1 1 0,-2 0 0,0 3 0,44 27 0,-67-39 0,0 1 0,0-1 0,0 1 0,0-1 0,0 1 0,-1 0 0,1 0 0,0-1 0,-1 1 0,1 0 0,-1 0 0,0 1 0,0-1 0,0 0 0,0 0 0,0 1 0,0-1 0,-1 0 0,1 1 0,-1-1 0,1 1 0,-1-1 0,0 1 0,0-1 0,0 1 0,0-1 0,-1 0 0,1 1 0,-1-1 0,1 1 0,-1-1 0,0 0 0,0 1 0,0-1 0,0 0 0,0 0 0,-1 0 0,-1 3 0,-6 6 0,-1 0 0,0-1 0,-1 0 0,0 0 0,-15 10 0,20-16 0,-180 123 134,36-26-1633,105-69-5327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24575,'-22'6'0,"9"1"0,1 1 0,0 0 0,1 0 0,0 1 0,0 0 0,1 1 0,0 0 0,-11 16 0,1 1 0,1 2 0,-20 40 0,27-46 0,2 0 0,-13 40 0,21-58 0,0 1 0,1-1 0,-1 1 0,1 0 0,1-1 0,-1 1 0,1 0 0,0 0 0,0 0 0,1 0 0,0-1 0,0 1 0,0 0 0,0-1 0,1 1 0,0-1 0,5 10 0,-5-13 0,-1 1 0,1-1 0,0-1 0,0 1 0,0 0 0,0 0 0,0-1 0,0 1 0,1-1 0,-1 1 0,1-1 0,-1 0 0,0 0 0,1 0 0,0 0 0,4 0 0,-2 0 0,1-1 0,-1 0 0,1 0 0,-1 0 0,1-1 0,-1 0 0,10-3 0,1-1 0,0-1 0,-1-1 0,0 0 0,19-14 0,-16 10 0,0-1 0,-1-1 0,-1-1 0,-1 0 0,0-2 0,0 1 0,23-35 0,-35 45 0,1-1 0,-1 1 0,0-1 0,0 0 0,-1 0 0,0 0 0,0 0 0,0 0 0,-1 0 0,0-1 0,0 1 0,0 0 0,-1-1 0,0 1 0,0-1 0,-1 1 0,0-1 0,0 1 0,0 0 0,-1 0 0,0-1 0,0 1 0,0 1 0,-1-1 0,0 0 0,0 0 0,-1 1 0,0 0 0,1 0 0,-6-5 0,-17-14-1365,18 19-5461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24575,'-1'1'0,"0"1"0,0 0 0,0 0 0,0 0 0,0 0 0,1 0 0,-1 0 0,0 0 0,1 0 0,0 0 0,-1 3 0,0 0 0,-22 119 0,17-82 0,-2-1 0,-19 59 0,27-98 0,-1 0 0,0 0 0,0 0 0,0 0 0,0 0 0,0 0 0,0 0 0,-1-1 0,1 1 0,-3 2 0,4-4 0,0 0 0,-1 1 0,1-1 0,-1 0 0,1 0 0,0 1 0,-1-1 0,1 0 0,-1 0 0,1 0 0,-1 0 0,1 0 0,-1 0 0,1 0 0,-1 0 0,1 0 0,0 0 0,-1 0 0,1 0 0,-1 0 0,1 0 0,-1 0 0,1 0 0,-1 0 0,1-1 0,0 1 0,-1 0 0,1 0 0,-1-1 0,-1-1 0,0-1 0,0 1 0,0 0 0,1-1 0,-1 0 0,1 1 0,-1-1 0,1 0 0,0 0 0,0 1 0,0-1 0,1 0 0,-1-4 0,-2-9 0,2-1 0,0 1 0,1 0 0,1-1 0,0 1 0,1 0 0,1 0 0,8-28 0,-8 35 0,0 0 0,0 0 0,1 1 0,0-1 0,1 1 0,-1 0 0,2 0 0,-1 1 0,1 0 0,0-1 0,0 2 0,1-1 0,0 1 0,0 0 0,1 1 0,14-9 0,-15 11 0,-1 2 0,1-1 0,0 1 0,-1 0 0,1 0 0,0 0 0,0 1 0,-1 0 0,1 1 0,0 0 0,0 0 0,-1 0 0,1 1 0,-1-1 0,1 2 0,-1-1 0,0 1 0,0 0 0,0 0 0,0 1 0,0-1 0,-1 1 0,1 1 0,6 6 0,-7-6 0,-1-1 0,0 0 0,-1 1 0,1 0 0,-1-1 0,0 2 0,0-1 0,-1 0 0,1 0 0,-1 1 0,0-1 0,2 11 0,-4-12 0,1 1 0,-1-1 0,0 1 0,-1-1 0,1 1 0,-1-1 0,1 1 0,-1-1 0,-1 0 0,1 1 0,-1-1 0,1 0 0,-1 0 0,0 0 0,-1 0 0,1 0 0,-1-1 0,-2 5 0,-1-1 0,-1-1 0,1 1 0,-1-1 0,0 0 0,0-1 0,-1 1 0,0-2 0,0 1 0,0-1 0,0 0 0,-1-1 0,1 1 0,-1-2 0,0 1 0,-12 1 0,31-3 0,0 1 0,1 1 0,-1 0 0,-1 0 0,18 9 0,-11-5 0,6 1 0,-2 1 0,1 0 0,-1 2 0,-1 0 0,0 1 0,0 1 0,16 16 0,-30-25-1365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24575,'0'0'0,"1"0"0,4 0 0,7 1 0,9 1 0,10 0 0,11 1 0,9 0 0,3-2 0,-1 1 0,-8-2 0,-8 0 0,-10 0 0,-10 0-8191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24575,'26'0'0,"-10"-1"0,-1 1 0,1 1 0,0 0 0,-1 1 0,1 0 0,-1 1 0,22 8 0,-27-7 0,-1 0 0,1 1 0,-1 0 0,0 0 0,-1 1 0,1 0 0,11 12 0,-17-15 0,0 0 0,-1-1 0,1 1 0,-1 0 0,0 1 0,0-1 0,0 0 0,-1 1 0,1-1 0,-1 1 0,0-1 0,0 1 0,0-1 0,0 1 0,-1 0 0,1 0 0,-1-1 0,0 1 0,0 0 0,0 0 0,-1-1 0,1 1 0,-1 0 0,-1 4 0,-3 3 0,0 1 0,-1-1 0,0-1 0,-1 1 0,0-1 0,-1 0 0,0-1 0,0 0 0,-1 0 0,-14 11 0,-15 9 0,-55 32 0,64-42 0,-15 8-1365,34-20-5461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1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24575,'4'2'0,"-1"-1"0,1 1 0,-1 0 0,0 0 0,0 1 0,0-1 0,0 1 0,0-1 0,0 1 0,-1 0 0,1 0 0,-1 0 0,0 0 0,0 1 0,0-1 0,0 1 0,0-1 0,-1 1 0,0 0 0,0-1 0,0 1 0,1 6 0,1 6 0,0 1 0,-1-1 0,-1 32 0,-5-9 0,4-37 0,0 0 0,-1 0 0,1 0 0,-1 0 0,0 0 0,0 0 0,0 0 0,0 0 0,0 0 0,0 0 0,0-1 0,0 1 0,-1 0 0,1-1 0,-3 3 0,4-4 0,-1 0 0,1 1 0,0-1 0,-1 0 0,1 0 0,0 0 0,-1 1 0,1-1 0,-1 0 0,1 0 0,0 0 0,-1 0 0,1 0 0,-1 0 0,1 0 0,-1 0 0,1 0 0,0 0 0,-1 0 0,1 0 0,-1 0 0,1 0 0,-1 0 0,1 0 0,0 0 0,-1 0 0,1-1 0,-1 1 0,1 0 0,0 0 0,-1 0 0,0-1 0,-6-15 0,5-21 0,3 25 0,1 1 0,1 0 0,0-1 0,0 1 0,1 1 0,0-1 0,1 0 0,1 1 0,-1 0 0,2 0 0,8-10 0,-12 15 0,0 1 0,1 0 0,0 0 0,0 0 0,0 0 0,0 1 0,0-1 0,1 1 0,-1 0 0,1 1 0,0-1 0,0 1 0,0 0 0,0 0 0,0 1 0,1-1 0,-1 1 0,0 0 0,1 1 0,-1-1 0,1 1 0,-1 0 0,0 0 0,1 1 0,10 2 0,-13-2 0,1 0 0,-1 1 0,0-1 0,1 1 0,-1 0 0,0 0 0,0 0 0,0 0 0,0 1 0,-1-1 0,1 1 0,0 0 0,-1 0 0,3 3 0,-2 1 0,1-1 0,-1 1 0,0 0 0,0 0 0,-1 0 0,3 12 0,-1 8 0,-1-1 0,-2 0 0,-1 27 0,0-42 0,0 71-1365,1-73-5461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2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24575,'3'24'0,"4"-6"0,0 0 0,17 31 0,-19-40 0,0-1 0,1 0 0,0 0 0,0 0 0,0-1 0,1 0 0,12 10 0,-17-16 0,0 0 0,0 0 0,0 0 0,1 0 0,-1 0 0,0 0 0,1 0 0,-1-1 0,0 1 0,1-1 0,-1 0 0,1 1 0,-1-1 0,1 0 0,-1-1 0,0 1 0,1 0 0,-1-1 0,1 1 0,-1-1 0,0 0 0,1 0 0,-1 0 0,0 0 0,0 0 0,0 0 0,0-1 0,0 1 0,0-1 0,0 1 0,0-1 0,-1 0 0,3-3 0,7-6 0,-2-2 0,1 1 0,-2-1 0,8-15 0,-11 20 0,60-122 0,-63 127-1365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2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24575,'0'0'0,"0"0"0,0 0 0,0 4 0,-2 5 0,1 7 0,1 9 0,-1 9 0,1 7 0,-1 3 0,1 0 0,0-6 0,1-7 0,0-10-8191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6:2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24575,'3'29'0,"2"78"0,-4-1 0,-14 107 0,3-64 0,9-132-1365,1-5-5461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4:1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658 126 24575,'-37'2'0,"-59"10"0,33-2 0,32-6 0,0 1 0,1 2 0,-1 0 0,1 3 0,-45 20 0,59-23 0,1 2 0,0 0 0,0 1 0,1 1 0,0 0 0,1 1 0,1 0 0,0 1 0,0 0 0,1 1 0,-14 23 0,17-22 0,-1 1 0,2 0 0,0 0 0,1 1 0,0 0 0,2 0 0,0 0 0,1 1 0,-2 20 0,5-30 0,0-1 0,0 0 0,0 0 0,1 0 0,0 1 0,1-1 0,-1 0 0,1 0 0,1-1 0,-1 1 0,1 0 0,0-1 0,1 0 0,0 1 0,0-1 0,0-1 0,0 1 0,1-1 0,0 1 0,0-1 0,1-1 0,0 1 0,-1-1 0,1 0 0,8 4 0,-3-3 0,0 1 0,1-2 0,0 1 0,0-2 0,0 0 0,0 0 0,1-1 0,-1-1 0,1 0 0,-1 0 0,22-3 0,-18 0 0,1-1 0,-1-1 0,0-1 0,0 0 0,-1-1 0,1-1 0,-1 0 0,14-9 0,-3-2 0,0-1 0,-1-1 0,-2-1 0,0-1 0,-1-1 0,-1-1 0,-1-1 0,29-48 0,-35 50 17,-1-1 0,-2 0 1,0-1-1,-2 0 0,0-1 0,6-39 0,-13 53-104,0 1-1,-1-1 1,0-1 0,-1 1-1,0 0 1,-1 0 0,-1 0-1,0 1 1,0-1-1,-1 0 1,-1 1 0,0-1-1,-1 1 1,0 0 0,0 1-1,-11-17 1,-6 0-6739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3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4:1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24575,'-2'0'0,"0"1"0,-1 0 0,1-1 0,0 1 0,-1 0 0,1 0 0,0 1 0,0-1 0,0 0 0,0 1 0,-3 2 0,-3 2 0,-21 16 0,1 1 0,0 1 0,2 1 0,-26 33 0,40-44 0,2 0 0,0 0 0,1 1 0,0 0 0,1 1 0,1 0 0,1 0 0,0 0 0,1 1 0,-6 32 0,10-41 0,1 0 0,-1 0 0,1 0 0,1 0 0,0 1 0,0-1 0,0 0 0,1 0 0,0-1 0,1 1 0,0 0 0,0-1 0,0 1 0,1-1 0,0 0 0,1 0 0,0-1 0,0 1 0,0-1 0,1 0 0,-1 0 0,2-1 0,-1 0 0,13 8 0,-7-6 0,1 0 0,0-1 0,0-1 0,1 0 0,-1-1 0,1 0 0,0-1 0,0-1 0,0 0 0,1-1 0,-1 0 0,0-2 0,21-1 0,-16-2 0,1 0 0,-1-1 0,1-1 0,-1 0 0,-1-2 0,0 0 0,0-1 0,0-1 0,-1-1 0,-1 0 0,0-1 0,18-17 0,-25 20 0,0-1 0,0 0 0,-1-1 0,0 0 0,-1 0 0,0-1 0,0 0 0,6-18 0,-10 21 0,0-1 0,-1 0 0,0 0 0,-1 0 0,1 0 0,-2 0 0,0 0 0,0 0 0,-1 0 0,0 0 0,0 0 0,-4-11 0,3 13-136,-1 0-1,0 0 1,-1 0-1,1 1 1,-1-1-1,-1 1 1,0 0-1,0 0 0,-9-10 1,-1 2-6690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5:3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0 806 24575,'1'-3'0,"-1"0"0,1 1 0,0-1 0,0 1 0,0-1 0,0 1 0,0 0 0,1 0 0,2-4 0,3-6 0,53-98 0,304-498 0,-361 602 0,2 1 0,-1-1 0,1 1 0,-1 0 0,1 0 0,6-4 0,-10 9 0,0-1 0,1 0 0,-1 0 0,0 1 0,0-1 0,1 1 0,-1-1 0,0 1 0,1 0 0,-1-1 0,0 1 0,1 0 0,-1 0 0,1 0 0,-1 0 0,0 0 0,1 0 0,-1 0 0,1 1 0,-1-1 0,0 1 0,1-1 0,-1 0 0,0 1 0,0 0 0,1-1 0,-1 1 0,0 0 0,0 0 0,0 0 0,0 0 0,0-1 0,0 2 0,0-1 0,0 0 0,1 2 0,6 8 0,1 2 0,-2-1 0,0 1 0,0 0 0,5 19 0,22 76 0,-22-64 0,19 75 0,-16-59 0,43 114 0,-57-171-92,0 0-35,1 0 0,-1 0-1,1 0 1,-1 0 0,1 0-1,0 0 1,0 0 0,0 0-1,4 3 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5:3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24575,'0'0'0,"0"0"0,0 0 0,4 0 0,7-1 0,10-2 0,10-2 0,12-1 0,7-1 0,4 0 0,2-1 0,-4 1 0,-3 0 0,-7 1 0,-5 1 0,-7-1 0,-10 2-8191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5:3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24575,'0'0'0,"4"14"0,9 33 0,-3-1 0,-2 1 0,3 49 0,-6-42 0,2 37-1365,-6-82-5461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5:3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24575,'0'0'0,"0"0"0,1-1 0,4-2 0,4-2 0,7-2 0,8-2 0,7 0 0,6 1 0,6 0 0,3 1 0,0 1 0,-3 2 0,-6 1 0,-7 3 0,-8 2 0,-7-1-8191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5:3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24575,'-2'5'0,"0"1"0,1 0 0,0 0 0,0-1 0,0 12 0,-1 3 0,-8 48 0,3 0 0,3 122 0,4-185 0,0 1 0,1-1 0,0 1 0,0-1 0,0 0 0,1 1 0,-1-1 0,1 0 0,0 0 0,1 0 0,5 9 0,-5-11 0,-1-1 0,1 1 0,0-1 0,0 0 0,0 0 0,0 0 0,0 0 0,0 0 0,0-1 0,1 1 0,-1-1 0,1 0 0,-1 0 0,1 0 0,0 0 0,-1-1 0,1 0 0,6 1 0,18-3-225,-1 0 1,1-2-1,-1-1 0,31-9 0,-53 12-16,25-5-6585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5:3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24575,'0'0'0,"0"0"0,21-10 0,-2 4 0,0 1 0,0 1 0,1 0 0,0 2 0,25-1 0,104 9 0,-16 1 0,-36-8-41,132-4-1283,-213 4-5502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5:4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24575,'28'1'0,"102"15"0,-114-13 0,-1 1 0,0 0 0,0 1 0,-1 1 0,1 0 0,18 12 0,-30-17 0,0 1 0,-1 0 0,1 1 0,-1-1 0,1 0 0,-1 1 0,0-1 0,0 1 0,0 0 0,0 0 0,0 0 0,0 0 0,-1 0 0,0 0 0,1 0 0,-1 0 0,0 5 0,0-2 0,0-1 0,-1 1 0,0 0 0,-1-1 0,1 1 0,-1 0 0,0-1 0,0 1 0,-4 8 0,-1 2 0,-2 0 0,0 0 0,-1-1 0,0 0 0,-21 24 0,5-10-682,-48 42-1,45-48-6143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5:5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24575,'0'0'0,"1"14"0,81 437 0,-81-445 0,7 22 0,-1-24 0,2-13 0,8-31 0,-2-1 0,-1 0 0,11-62 0,0 2 0,-14 78 0,-10 23 0,-1-1 0,0 1 0,0 0 0,1 0 0,-1 0 0,0-1 0,1 1 0,-1 0 0,0 0 0,1 0 0,-1 0 0,0 0 0,1 0 0,-1 0 0,1-1 0,-1 1 0,0 0 0,1 0 0,-1 0 0,0 1 0,1-1 0,-1 0 0,0 0 0,1 0 0,-1 0 0,0 0 0,1 0 0,-1 0 0,0 1 0,1-1 0,-1 0 0,0 0 0,1 1 0,2 2 0,0 1 0,0 0 0,-1-1 0,0 1 0,1 0 0,-1 0 0,2 8 0,28 80 0,-20-53 0,19 40 0,-31-79 0,0 1 0,0-1 0,0 1 0,0-1 0,0 1 0,1-1 0,-1 1 0,0-1 0,1 1 0,-1-1 0,0 1 0,1-1 0,-1 1 0,0-1 0,1 0 0,-1 1 0,1-1 0,-1 0 0,0 1 0,1-1 0,-1 0 0,1 0 0,-1 1 0,1-1 0,-1 0 0,1 0 0,-1 0 0,1 0 0,0 0 0,-1 0 0,1 0 0,-1 0 0,1 0 0,-1 0 0,1 0 0,-1 0 0,1 0 0,-1 0 0,1 0 0,-1 0 0,1-1 0,-1 1 0,1 0 0,-1 0 0,2-1 0,18-21 0,80-135 60,-54 81-1485,-13 23-5401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6:0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0 24575,'0'0'0,"0"0"0,-2 2 0,-5 6 0,-8 9 0,-12 16 0,-13 16 0,-9 14 0,-5 10 0,-4 6 0,1-3 0,5-5 0,7-10 0,11-12 0,9-13 0,9-13-8191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3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65 185 24575,'0'0'0,"0"1"0,0 2 0,0 4 0,1 4 0,0 5 0,1 3 0,2 1 0,0 0 0,1-2 0,0-3 0,-2-5 0</inkml:trace>
  <inkml:trace contextRef="#ctx0" brushRef="#br0" timeOffset="1">1 1 24575,'0'0'0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6:0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24575,'0'0'0,"0"1"0,0 3 0,2 8 0,4 12 0,6 14 0,7 15 0,4 11 0,2 5 0,-1 3 0,-1-3 0,-5-6 0,-5-10 0,-6-13 0,-3-14-8191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6:0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24575,'0'0'0,"2"0"0,4 0 0,9 0 0,11 0 0,9-1 0,4-1 0,1-1 0,-1-1 0,-5 1 0,-6-1 0,-7 0-8191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6:0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24575,'-7'128'0,"8"-105"0,8 97 0,-7-104 0,1 1 0,0-1 0,2 0 0,11 31 0,-12-41-25,0-1 0,0 1 0,0-1 0,0 1 0,1-1 0,0-1 0,0 1-1,1-1 1,-1 0 0,1 0 0,0 0 0,9 4 0,3 2-1014,-9-4-5787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6:0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24575,'0'0'0,"2"0"0,5 0 0,6 0 0,9 0 0,7-2 0,7 0 0,5-1 0,2-1 0,-2 0 0,-6-1 0,-8 1-8191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6:0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24575,'0'8'0,"1"-1"0,0 1 0,1 0 0,4 12 0,1 9 0,6 36 0,5 85 0,-17-121 0,0-1 0,-2 0 0,-1 0 0,-2 0 0,-12 49 0,16-77 0,0 1 0,0-1 0,0 1 0,-1-1 0,1 1 0,0-1 0,0 1 0,0 0 0,0-1 0,0 1 0,0-1 0,0 1 0,0-1 0,0 1 0,0 0 0,0-1 0,1 1 0,-1-1 0,0 1 0,0-1 0,0 1 0,1-1 0,-1 1 0,0-1 0,1 1 0,-1-1 0,0 1 0,1-1 0,-1 0 0,1 1 0,-1-1 0,0 1 0,1-1 0,-1 0 0,1 0 0,-1 1 0,1-1 0,-1 0 0,1 0 0,0 1 0,-1-1 0,1 0 0,-1 0 0,1 0 0,-1 0 0,1 0 0,0 0 0,0 0 0,37-5 0,-24 2 0,47-5-341,0-3 0,0-2-1,59-22 1,-100 27-6485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6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24575,'0'0'0,"0"0"0,2 0 0,5 0 0,8 0 0,12 0 0,11 0 0,10 0 0,4-1 0,0-1 0,-2-1 0,-5-1 0,-5-1 0,-9 0 0,-10 1-8191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6:0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24575,'29'1'0,"0"1"0,0 2 0,0 1 0,-1 1 0,48 17 0,-35-7 0,-1 2 0,0 1 0,39 27 0,-75-44 0,1 1 0,1 1 0,-1 0 0,0 0 0,0 0 0,5 6 0,-9-9 0,0 0 0,0 0 0,0 0 0,0 0 0,-1 1 0,1-1 0,0 0 0,-1 1 0,1-1 0,-1 1 0,0-1 0,1 0 0,-1 1 0,0-1 0,0 1 0,0-1 0,0 1 0,0-1 0,0 1 0,0-1 0,-1 1 0,1-1 0,0 0 0,-1 1 0,1-1 0,-1 0 0,0 1 0,0 1 0,-7 8 10,0 0 0,0 0-1,-1-1 1,0 0-1,-17 13 1,-61 43-366,52-41-711,-3 2-5759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1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24575,'12'42'0,"1"24"0,5 91 0,-12-89 0,19 86 0,-13-121-1365,-5-24-5461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1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24575,'1'3'0,"0"-1"0,0 1 0,0 0 0,0 0 0,-1 0 0,1 0 0,-1 0 0,0 3 0,1 5 0,1-5 0,9 50 0,-1 0 0,-3 1 0,-1 96 0,-6-150-1365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1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24575,'0'0'0,"1"0"0,2 0 0,7-2 0,11-2 0,10-2 0,11-3 0,6 0 0,6-1 0,1-1 0,-3 0 0,-6 1 0,-6 2 0,-9 0 0,-10 3-8191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1344 1 24575,'-34'7'0,"-55"7"0,-265 57 0,3 47 0,289-92 0,2 3 0,0 3 0,-82 58 0,126-79 0,1 2 0,1-1 0,-1 2 0,2 0 0,0 0 0,1 1 0,0 1 0,1 0 0,1 1 0,1 0 0,0 0 0,1 1 0,1 0 0,1 0 0,0 1 0,2 0 0,0 0 0,1 0 0,1 0 0,0 1 0,2-1 0,0 1 0,1-1 0,1 0 0,7 29 0,-4-29 0,1 0 0,0-1 0,1 0 0,2 0 0,-1 0 0,2-1 0,1 0 0,0-1 0,0 0 0,2-1 0,15 15 0,-8-12 0,1-2 0,0 0 0,1-1 0,1 0 0,0-2 0,1-1 0,35 12 0,-12-8 0,1-2 0,1-2 0,61 7 0,142-4 0,-114-17 0,-1-6 0,0-6 0,0-6 0,151-43 0,-187 34 0,-2-4 0,-2-4 0,-1-5 0,-2-4 0,-2-3 0,91-68 0,-132 81 0,57-55 0,-92 76 0,-1 0 0,-1-2 0,0 1 0,-1-2 0,-1 0 0,-1 0 0,13-27 0,-21 38 0,-1 1 0,0-1 0,0 0 0,0 0 0,-1 0 0,0 0 0,0 0 0,-1 0 0,0 0 0,0 0 0,-1 0 0,1 0 0,-2 0 0,1 1 0,-4-11 0,1 8 0,0 0 0,-1 0 0,0 0 0,-1 0 0,1 1 0,-2 0 0,1 1 0,-1-1 0,-13-10 0,-8-3 0,0 2 0,-1 1 0,0 2 0,-2 1 0,-41-16 0,-1 5 0,0 3 0,-1 4 0,-1 2 0,-129-10 0,75 20 0,-255 20 0,221 1-1365,136-12-5461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1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24575,'0'0'0,"-1"0"0,-3 6 0,-7 8 0,-12 16 0,-11 21 0,-12 22 0,-6 16 0,-3 10 0,0 0 0,4-5 0,5-9 0,6-14 0,10-16 0,10-18-8191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1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24575,'14'20'0,"5"20"0,-1 0 0,-2 1 0,-2 1 0,-2 1 0,-1 0 0,-3 0 0,-1 1 0,1 49 0,-8-12-1365,-1-72-5461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1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0 0,5 0 0,7 0 0,9 2 0,10 2 0,4 0 0,1-1 0,-3 1 0,-4 0 0,-7-2 0,-7 0 0,-6-1-8191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1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3 0,2 7 0,1 9 0,1 8 0,0 10 0,-1 6 0,-2 4 0,0 0 0,-2-5 0,2-6 0,0-7 0,1-8 0,0-8-8191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1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24575,'0'0'0,"1"0"0,6 0 0,8-2 0,10 2 0,8 1 0,6 2 0,3 1 0,0 0 0,-3 1 0,-4 0 0,-6 0 0,-5-2 0,-8 0-8191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1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24575,'-1'4'0,"1"1"0,-1-1 0,1 1 0,0 0 0,0-1 0,2 8 0,0 9 0,-11 223 0,1-67 0,7-173 0,1 1 0,0-1 0,0 0 0,1 0 0,-1 1 0,1-1 0,0 0 0,0 0 0,0 0 0,1 0 0,-1 0 0,1 0 0,3 6 0,-2-8 0,0 1 0,0 0 0,0-1 0,0 1 0,1-1 0,-1 0 0,1 0 0,-1 0 0,1-1 0,0 1 0,0-1 0,-1 0 0,1 0 0,6 1 0,21 4-195,1-1 0,0-2 0,1-1 0,-1-2 0,0-1 0,49-7 0,-60 3-6631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1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24575,'0'0'0,"1"0"0,5-1 0,8-1 0,12-1 0,13-2 0,12 1 0,8-1 0,0 2 0,-1 0 0,-6 0 0,-5-1 0,-8 0 0,-7-1 0,-8 1 0,-7 1 0,-5 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1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24575,'21'1'0,"-1"2"0,32 6 0,-4 0 0,-19-5 0,294 55 0,-320-58 0,0-1 0,0 1 0,0 0 0,-1 0 0,1 0 0,0 0 0,0 0 0,-1 0 0,1 1 0,-1 0 0,1-1 0,3 5 0,-5-5 0,-1-1 0,0 1 0,1 0 0,-1-1 0,0 1 0,1 0 0,-1 0 0,0-1 0,0 1 0,0 0 0,0 0 0,0-1 0,0 1 0,0 0 0,0 0 0,0 0 0,0-1 0,0 1 0,-1 1 0,-14 21 0,-24 15-13,-1-1 0,-65 44 0,36-29-1313,29-20-5500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2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24575,'0'0'0,"0"9"0,2 0 0,-1 0 0,1 0 0,1 0 0,0 0 0,4 10 0,5 13 0,58 263 0,-70-293 0,0-2 0,0 1 0,0-1 0,0 1 0,0-1 0,0 0 0,0 1 0,1-1 0,-1 0 0,0 1 0,0-1 0,0 0 0,0 1 0,1-1 0,-1 0 0,0 1 0,0-1 0,1 0 0,-1 1 0,0-1 0,1 0 0,-1 0 0,0 0 0,1 1 0,-1-1 0,0 0 0,1 0 0,-1 0 0,0 0 0,1 1 0,-1-1 0,0 0 0,1 0 0,-1 0 0,1 0 0,-1 0 0,0 0 0,1 0 0,-1 0 0,1 0 0,-1 0 0,0 0 0,1-1 0,-1 1 0,0 0 0,1 0 0,-1 0 0,0 0 0,1-1 0,-1 1 0,0 0 0,1 0 0,-1-1 0,0 1 0,1 0 0,-1 0 0,0-1 0,0 1 0,1 0 0,-1-1 0,21-22 0,-18 19 0,76-105 0,14-17 0,-92 125 0,0 0 0,-1 0 0,1 0 0,0 0 0,0 0 0,0 1 0,0-1 0,0 0 0,0 0 0,0 1 0,1-1 0,-1 0 0,0 1 0,0-1 0,0 1 0,1 0 0,1-1 0,-2 1 0,-1 0 0,1 0 0,-1 1 0,1-1 0,0 0 0,-1 0 0,1 1 0,-1-1 0,1 0 0,0 1 0,-1-1 0,1 1 0,-1-1 0,0 1 0,1-1 0,-1 1 0,1-1 0,-1 1 0,0-1 0,1 1 0,-1 0 0,0-1 0,1 2 0,1 6 0,0-1 0,0 1 0,-1 0 0,1 11 0,-2-11 0,4 66 0,5 36 0,-9-109 0,0 1 0,0-1 0,0 0 0,0 1 0,1-1 0,-1 0 0,1 0 0,-1 1 0,1-1 0,-1 0 0,1 0 0,0 0 0,-1 0 0,1 1 0,0-1 0,0 0 0,0 0 0,0-1 0,1 2 0,-1-1 0,0-1 0,0 0 0,0 0 0,0 0 0,0 0 0,0 1 0,0-1 0,-1-1 0,1 1 0,0 0 0,0 0 0,0 0 0,0 0 0,0-1 0,0 1 0,0 0 0,0-1 0,-1 1 0,1-1 0,1 0 0,6-5 0,-1 0 0,0 0 0,0-1 0,7-10 0,-8 11 0,71-90-682,66-109-1,-124 176-6143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2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24575,'0'0'0,"1"0"0,3 0 0,5 0 0,9 0 0,14 0 0,15-2 0,11-2 0,10-1 0,3-1 0,-1-1 0,-9 1 0,-9 1 0,-11 2 0,-12 0 0,-10 2 0,-8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4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24575,'4'86'0,"25"141"0,-10-101 0,-17-101-1365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2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24575,'29'1'0,"114"8"0,188 37 0,-327-45 0,6 0 0,0 2 0,-1-1 0,1 1 0,-1 0 0,12 7 0,-20-9 0,1-1 0,-1 1 0,0 0 0,0 0 0,0 0 0,0 0 0,0 0 0,0 0 0,0 0 0,0 0 0,0 0 0,-1 1 0,1-1 0,0 0 0,-1 1 0,1-1 0,-1 0 0,1 2 0,-1-1 0,0 0 0,0 0 0,-1 0 0,1 0 0,0 0 0,-1 0 0,1-1 0,-1 1 0,0 0 0,0 0 0,1-1 0,-1 1 0,0 0 0,-1-1 0,1 1 0,0-1 0,-2 3 0,-20 18-10,-2 0 0,0-2 0,-1-1 0,-1-1 0,-34 17 1,-6 6-1297,35-20-5520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3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24575,'0'0'0,"-1"1"0,-2 2 0,-3 6 0,-5 10 0,-7 12 0,-8 13 0,-6 12 0,-4 6 0,-1-1 0,2-4 0,2-8 0,6-9 0,7-12 0,7-10-8191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3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24575,'4'81'0,"4"0"0,31 136 0,-6-48 0,-32-161-1365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3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24575,'0'0'0,"0"0"0,1 0 0,3 0 0,7-1 0,11-2 0,11-2 0,12-2 0,6 0 0,2-1 0,-4 1 0,-8 0 0,-8 0 0,-10 2-8191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24575,'0'0'0,"0"0"0,0 1 0,0 3 0,0 5 0,1 7 0,0 9 0,0 8 0,0 6 0,0 1 0,-1-1 0,0-3 0,0-6 0,-2-6 0,1-5 0,0-5 0,-1-5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3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24575,'0'0'0,"0"0"0,0 0 0,2-1 0,5-2 0,11-2 0,13 0 0,13 1 0,11 3 0,8 2 0,2 4 0,-1 3 0,-7 1 0,-14-1-8191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3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24575,'0'0'0,"6"31"0,-3-9 0,-1 1 0,0-1 0,-2 1 0,-1 0 0,0-1 0,-7 31 0,-41 130 0,16-69 0,33-113 0,-1 0 0,1 0 0,0 0 0,0 0 0,-1 0 0,1 0 0,0 0 0,0 0 0,0 0 0,1 0 0,-1 0 0,0 0 0,0 0 0,1 0 0,-1 0 0,0 0 0,1 0 0,-1 0 0,1 0 0,-1 0 0,1 0 0,-1 0 0,1 0 0,0 0 0,0-1 0,-1 1 0,1 0 0,0-1 0,0 1 0,0 0 0,0-1 0,0 1 0,0-1 0,0 1 0,2 0 0,3 1 0,1-1 0,0 1 0,-1-1 0,13 0 0,-4 0 0,290 17-1365,-271-17-5461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3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24575,'0'0'0,"2"0"0,5-1 0,7 0 0,10 0 0,10 3 0,8 1 0,5 3 0,2 1 0,-2 1 0,-4 0 0,-6-1 0,-8-2 0,-7-2 0,-7-2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3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24575,'28'-1'0,"3"4"0,0 1 0,0 2 0,0 1 0,-1 2 0,0 0 0,-1 2 0,0 2 0,-1 0 0,0 2 0,28 20 0,-51-32 0,-1 0 0,1 0 0,-1 1 0,0 0 0,0 0 0,0 0 0,5 8 0,-8-11 0,0 1 0,0 0 0,-1 0 0,1-1 0,-1 1 0,1 0 0,-1 0 0,1 0 0,-1-1 0,0 1 0,0 0 0,0 0 0,0 0 0,0 0 0,-1 0 0,1-1 0,0 1 0,-1 0 0,0 0 0,1 0 0,-1-1 0,0 1 0,0 0 0,0-1 0,0 1 0,-1 1 0,-9 10 0,1 0 0,-1-1 0,-1-1 0,-25 20 0,-62 36 0,61-43 0,-74 52-1365,91-61-5461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3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24575,'0'0'0,"3"6"0,24 74 0,-4 2 0,26 162 0,-47-223 0,3 0 0,1-23 0,4-13 0,16-29 0,-2 1 0,2 1 0,43-54 0,-68 96 0,-1-1 0,1 0 0,-1 0 0,1 1 0,-1-1 0,1 0 0,-1 1 0,1-1 0,0 0 0,-1 1 0,1-1 0,0 1 0,0-1 0,-1 1 0,1 0 0,0-1 0,0 1 0,0 0 0,-1 0 0,1-1 0,0 1 0,0 0 0,0 0 0,0 0 0,0 0 0,0 0 0,-1 0 0,1 0 0,0 0 0,0 0 0,0 1 0,0-1 0,0 0 0,-1 1 0,1-1 0,0 0 0,0 1 0,0-1 0,-1 1 0,1-1 0,0 1 0,-1-1 0,1 1 0,0 0 0,-1-1 0,1 1 0,-1 0 0,1-1 0,-1 1 0,0 0 0,1 0 0,-1 0 0,1-1 0,-1 1 0,0 0 0,0 1 0,5 9 0,-1 0 0,-1 1 0,3 16 0,-3-14 0,-1-8 0,-1-1 0,0 0 0,1 0 0,-1 0 0,1 0 0,5 9 0,-6-13 0,-1-1 0,0 1 0,1 0 0,-1-1 0,1 1 0,-1-1 0,1 1 0,0-1 0,-1 0 0,1 1 0,-1-1 0,1 0 0,0 1 0,-1-1 0,1 0 0,0 0 0,-1 1 0,1-1 0,0 0 0,1 0 0,-1 0 0,0 0 0,1-1 0,-1 1 0,0-1 0,0 1 0,0-1 0,1 1 0,-1-1 0,0 1 0,0-1 0,0 0 0,0 0 0,0 0 0,0 0 0,1-1 0,12-14 0,-2-2 0,0 1 0,-1-1 0,-1-1 0,0 0 0,-1 0 0,11-38 0,24-51 0,-37 97-1365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4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24575,'17'19'0,"269"257"0,-284-274 0,0 0 0,0 0 0,0 0 0,0 0 0,0 0 0,1 0 0,-1 0 0,1-1 0,3 2 0,-6-3 0,1 0 0,0 0 0,0 0 0,0 0 0,-1 0 0,1 0 0,0 0 0,0 0 0,0-1 0,-1 1 0,1 0 0,0 0 0,0-1 0,-1 1 0,1-1 0,0 1 0,-1-1 0,1 1 0,-1-1 0,1 1 0,0-1 0,-1 0 0,1 1 0,-1-1 0,0 0 0,1 1 0,-1-1 0,1 0 0,-1 1 0,0-1 0,0 0 0,1 0 0,-1 0 0,0 0 0,8-23 0,-1-1 0,-1 1 0,-1-1 0,-1 0 0,-2-1 0,0-48 0,-2 53 0,0 18-151,1 1-1,-1-1 0,0 1 0,1-1 1,-1 1-1,1-1 0,0 1 1,2-5-1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24575,'0'0'0,"1"0"0,2 0 0,7-1 0,10-1 0,9-1 0,11-1 0,6 0 0,3 0 0,-1 0 0,-7 1 0,-10 0-8191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3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24575,'4'-2'0,"0"0"0,0 1 0,0-1 0,0 1 0,0 0 0,0 0 0,0 1 0,0-1 0,0 1 0,1 0 0,-1 0 0,0 0 0,6 1 0,2 0 0,43 0 0,-1 3 0,1 2 0,-1 2 0,88 27 0,-140-35 0,6 2 0,0 1 0,-1 0 0,0 0 0,12 7 0,-18-9 0,0-1 0,0 1 0,1 0 0,-1 0 0,0 0 0,0 0 0,0 0 0,0 0 0,0 1 0,0-1 0,0 0 0,-1 0 0,1 1 0,0-1 0,-1 0 0,1 1 0,-1-1 0,1 1 0,-1-1 0,0 1 0,1-1 0,-1 1 0,0-1 0,0 1 0,0-1 0,0 1 0,-1-1 0,1 1 0,0-1 0,0 0 0,-2 3 0,-1 3 0,0 0 0,-1-1 0,0 0 0,0 1 0,0-1 0,-1-1 0,-10 11 0,-43 33 0,47-41 0,-78 55-682,-151 79-1,197-118-6143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4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24575,'-1'10'0,"-1"-1"0,0 1 0,0-1 0,-1 0 0,0 0 0,-1 0 0,-7 14 0,2-3 0,-26 53 58,-59 92 0,-59 60-1400,148-217 1203,-3 4-6687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4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24575,'2'45'0,"13"72"0,-2-28 0,-6-26-85,1 2-555,0 67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4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24575,'0'0'0,"0"0"0,0 0 0,2 0 0,5 0 0,8 0 0,10 0 0,11 0 0,6 0 0,3 0 0,-4-1 0,-7 0-8191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4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24575,'0'0'0,"0"0"0,-1 5 0,-1 7 0,-1 10 0,-1 12 0,2 8 0,0 6 0,1 1 0,1 1 0,2-4 0,1-6 0,1-8 0,0-8 0,-1-8 0,-1-6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4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1 0,5 1 0,12 2 0,13 3 0,13 0 0,12 2 0,0-1 0,-9-2-8191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4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24575,'-3'36'0,"-42"226"0,8-63 0,36-193 0,0 0 0,0-1 0,1 1 0,0 0 0,0 0 0,2 9 0,-2-14 0,1 1 0,-1-1 0,1 1 0,0-1 0,-1 1 0,1-1 0,0 0 0,0 1 0,0-1 0,0 0 0,0 0 0,1 0 0,-1 1 0,0-1 0,1 0 0,-1-1 0,0 1 0,1 0 0,-1 0 0,1-1 0,-1 1 0,1 0 0,-1-1 0,1 0 0,0 1 0,-1-1 0,3 0 0,41 4-7,-1-2 0,1-2 0,47-6 0,-9 1-1330,-64 5-5489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24575,'0'0'0,"3"-1"0,5-2 0,9-1 0,12-1 0,10 0 0,8 0 0,4 2 0,2 0 0,-2 2 0,-5 2 0,-6-1 0,-7 1 0,-9 0 0,-8 0-8191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4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24575,'2'-1'0,"1"0"0,-1 1 0,0 0 0,1-1 0,-1 1 0,1 0 0,-1 0 0,1 0 0,3 1 0,2 0 0,35 1 0,-1 3 0,1 1 0,-1 2 0,0 2 0,-1 2 0,74 32 0,-110-42 0,0 0 0,-1 0 0,1 1 0,0 0 0,-1 0 0,0 0 0,0 0 0,0 1 0,4 3 0,-7-5 0,0-1 0,-1 1 0,1 0 0,0-1 0,0 1 0,-1 0 0,1-1 0,-1 1 0,0 0 0,0 0 0,1-1 0,-1 1 0,0 0 0,0 0 0,-1 0 0,1-1 0,0 1 0,-1 0 0,1 0 0,-1-1 0,1 1 0,-1 0 0,0-1 0,1 1 0,-1 0 0,0-1 0,0 1 0,0-1 0,-3 2 0,-10 16 9,-2-1-1,0 0 1,-2-1-1,-21 16 1,-84 56-229,56-43-968,48-32-5638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4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24575,'1'16'0,"1"-1"0,1 0 0,1 0 0,0-1 0,10 23 0,-3-7 0,-2-3 0,-3-6 0,1 0 0,19 37 0,-25-57 0,-1 0 0,1 0 0,0 0 0,-1 0 0,1 0 0,0-1 0,0 1 0,0 0 0,0-1 0,-1 1 0,1 0 0,0-1 0,0 1 0,0-1 0,1 1 0,-1-1 0,0 0 0,0 1 0,0-1 0,0 0 0,0 0 0,0 0 0,0 0 0,0 0 0,1 0 0,-1 0 0,0 0 0,0 0 0,0-1 0,0 1 0,0 0 0,0-1 0,0 1 0,2-1 0,36-24 0,-31 18 0,49-32-110,-17 12-204,-1-1 0,-1-3 1,67-68-1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5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24575,'5'4'0,"1"-1"0,-1 1 0,-1 0 0,1 0 0,0 1 0,-1 0 0,0 0 0,0 0 0,-1 0 0,1 0 0,3 8 0,1 1 0,30 52 0,-4 2 0,43 119 0,-44-102 0,-33-84 0,0-1 0,0 0 0,0 0 0,0 1 0,0-1 0,0 0 0,0 0 0,0 0 0,0 1 0,0-1 0,1 0 0,-1 0 0,0 0 0,0 1 0,0-1 0,0 0 0,0 0 0,1 0 0,-1 0 0,0 0 0,0 1 0,0-1 0,1 0 0,-1 0 0,0 0 0,0 0 0,0 0 0,1 0 0,-1 0 0,0 0 0,0 0 0,1 0 0,-1 0 0,0 0 0,0 0 0,0 0 0,1 0 0,-1 0 0,7-8 0,4-21 0,-9 24 0,4-10 0,29-73 0,-31 79 0,1 0 0,0 0 0,1 1 0,0-1 0,0 1 0,14-14 0,-19 21 0,0 1 0,-1-1 0,1 0 0,0 1 0,0-1 0,-1 1 0,1-1 0,0 1 0,0-1 0,0 1 0,0 0 0,0-1 0,0 1 0,0 0 0,-1 0 0,1 0 0,0 0 0,0 0 0,0 0 0,0 0 0,0 0 0,0 0 0,0 0 0,0 0 0,0 0 0,0 1 0,0-1 0,0 0 0,-1 1 0,1-1 0,0 1 0,0-1 0,0 1 0,-1-1 0,1 1 0,0 0 0,0-1 0,-1 1 0,1 0 0,-1-1 0,1 1 0,0 0 0,-1 0 0,0 0 0,1-1 0,-1 1 0,1 0 0,-1 1 0,4 6 0,-1 1 0,0-1 0,4 18 0,-7-23 0,19 111 0,-19-113 0,0-1 0,0 1 0,0-1 0,0 1 0,0-1 0,0 1 0,0 0 0,0-1 0,0 1 0,1-1 0,-1 1 0,0-1 0,0 1 0,1-1 0,-1 1 0,0-1 0,1 1 0,-1-1 0,0 1 0,1-1 0,-1 0 0,1 1 0,-1-1 0,1 0 0,-1 1 0,0-1 0,1 0 0,0 1 0,-1-1 0,1 0 0,-1 0 0,1 0 0,-1 0 0,1 1 0,-1-1 0,1 0 0,0 0 0,-1 0 0,1 0 0,-1 0 0,1 0 0,-1 0 0,1-1 0,-1 1 0,1 0 0,0 0 0,-1 0 0,1 0 0,-1-1 0,1 1 0,-1 0 0,1-1 0,28-24 0,-26 22 0,112-137 89,-83 98-574,1 1 1,49-46-1,-68 75-6341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5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24575,'0'0'0,"0"0"0,4 0 0,6-1 0,11-1 0,14 0 0,11 0 0,8 0 0,3 0 0,-1 0 0,-5 1 0,-10 0 0,-12 0-8191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7:5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24575,'3'1'0,"1"0"0,-1 0 0,1-1 0,0 1 0,-1-1 0,1 0 0,7-1 0,8 1 0,109 10 0,203 40 0,-330-49 0,31 10 0,-31-10 0,-1-1 0,1 0 0,-1 1 0,1-1 0,-1 1 0,1 0 0,-1-1 0,1 1 0,-1-1 0,0 1 0,1 0 0,-1-1 0,0 1 0,1 0 0,-1-1 0,0 1 0,0 0 0,0-1 0,0 1 0,0 0 0,0-1 0,0 1 0,0 0 0,0 0 0,0-1 0,0 1 0,0 0 0,0-1 0,-1 1 0,1 0 0,0-1 0,0 1 0,-1 0 0,1-1 0,0 1 0,-1-1 0,1 1 0,-1-1 0,1 1 0,-1-1 0,1 1 0,-1-1 0,-1 2 0,-16 15 0,-1-1 0,-2 0 0,1-2 0,-2 0 0,-25 12 0,-2 3 0,-96 61-1365,118-74-5461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2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24575,'0'0'0,"0"0"0,0 3 0,0 5 0,0 7 0,0 6 0,-1 7 0,-1 6 0,-1 4 0,-2 3 0,-1-3 0,1-9-8191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2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24575,'3'-1'0,"-1"0"0,1 0 0,0 1 0,-1 0 0,1-1 0,0 1 0,0 0 0,-1 0 0,1 0 0,0 1 0,-1-1 0,1 1 0,3 0 0,36 14 0,-36-13 0,29 13 0,0 1 0,-2 2 0,0 2 0,-1 1 0,-1 1 0,39 36 0,-67-55 0,0 0 0,0 0 0,0 1 0,0 0 0,0-1 0,-1 1 0,1 0 0,-1 0 0,0 1 0,-1-1 0,1 0 0,-1 1 0,1-1 0,-1 1 0,-1-1 0,1 8 0,-1-5 0,0 0 0,-1 1 0,0-1 0,-1 0 0,1 0 0,-1 0 0,-1-1 0,1 1 0,-7 11 0,-1-1 0,-1-2 0,0 0 0,0 0 0,-2-1 0,0 0 0,0-1 0,-23 16 0,28-23 20,-2 0 0,1 0 0,-1-1 0,1 0 0,-15 4 0,18-7-134,1 0 0,-1-1-1,1 0 1,-1 0 0,1-1 0,-1 1-1,0-1 1,1 0 0,-1-1 0,1 1-1,-1-1 1,-5-2 0,0-1-6712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2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11 24575,'-8'-3'0,"0"1"0,0 0 0,-1 1 0,1 0 0,0 0 0,-1 1 0,1 0 0,-9 1 0,9-1 0,-10 2 0,0 0 0,-1 0 0,1 2 0,1 0 0,-1 1 0,1 1 0,-29 13 0,37-14 0,1-1 0,-1 1 0,1 0 0,0 1 0,0 0 0,1 0 0,-1 1 0,1 0 0,1 0 0,0 1 0,0 0 0,0 0 0,1 0 0,0 1 0,0-1 0,-3 11 0,7-18 0,1 1 0,-1 0 0,0 0 0,0 0 0,1 0 0,-1 0 0,1 0 0,0 0 0,-1 0 0,1 0 0,0 1 0,0-1 0,1 0 0,-1 0 0,0 0 0,1 0 0,-1 0 0,1 0 0,-1 0 0,1 0 0,0 0 0,0 0 0,0-1 0,0 1 0,0 0 0,1-1 0,-1 1 0,0 0 0,1-1 0,-1 0 0,1 1 0,0-1 0,-1 0 0,1 0 0,0 1 0,0-2 0,0 1 0,-1 0 0,1 0 0,0 0 0,0-1 0,0 1 0,0-1 0,1 0 0,-1 0 0,2 1 0,6-1 0,0 1 0,0-2 0,0 1 0,0-1 0,0-1 0,0 0 0,0 0 0,13-5 0,-4-2 0,0 0 0,-1 0 0,0-2 0,21-16 0,-29 19 0,0 0 0,-1 0 0,0-1 0,0 0 0,-1-1 0,0 0 0,-1 0 0,9-16 0,-13 36 0,0 0 0,0 0 0,9 19 0,11 4-1365,-11-21-5461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2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24575,'-20'294'0,"15"-244"0,-6 25-682,-33 116-1,40-175-6143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2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24575,'0'0'0,"0"1"0,1 1 0,2 4 0,4 5 0,4 7 0,4 9 0,5 7 0,0 4 0,1-2 0,-4-3 0,-3-6 0,-4-8-8191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3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24575,'26'2'0,"0"0"0,-1 1 0,0 2 0,1 0 0,30 13 0,114 52 0,-26 5 0,-130-67 0,-1 1 0,0 1 0,0 0 0,-1 1 0,0 0 0,-1 1 0,18 23 0,-27-31 0,0-1 0,0 1 0,0 0 0,0-1 0,-1 1 0,1 0 0,-1 0 0,0 0 0,-1 0 0,1 0 0,-1 1 0,1-1 0,-1 0 0,0 0 0,-1 0 0,1 0 0,-1 0 0,0 1 0,0-1 0,0 0 0,0 0 0,-1-1 0,1 1 0,-1 0 0,0 0 0,0-1 0,-1 1 0,1-1 0,-1 0 0,0 0 0,-4 4 0,-6 6 0,-1-2 0,0 1 0,-1-2 0,0 0 0,-30 14 0,22-12 0,-1 0 0,-1-2 0,0-1 0,0-1 0,0-1 0,-1-2 0,0 0 0,-34 1 0,59-6-37,-1 1 0,1-1 1,0 0-1,0 0 0,-1 0 0,1 0 0,0 0 0,0 0 0,-1 0 0,1 0 0,0-1 0,0 1 1,0 0-1,-1-1 0,1 1 0,0-1 0,0 0 0,0 1 0,0-1 0,0 0 0,0 1 0,0-1 1,0 0-1,0 0 0,0 0 0,0 0 0,1 0 0,-1 0 0,0 0 0,0 0 0,1 0 0,-1 0 1,1-1-1,-1 1 0,1 0 0,-1-2 0,3-10-6789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3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20 24575,'-4'-2'0,"0"0"0,0 0 0,0 0 0,-1 0 0,1 1 0,-1-1 0,1 1 0,-1 0 0,0 1 0,1-1 0,-7 1 0,1-1 0,-14-1 0,0 1 0,0 2 0,0 0 0,0 2 0,0 0 0,0 2 0,1 0 0,-30 12 0,26-7 0,0 1 0,2 2 0,-1 0 0,2 2 0,0 1 0,-38 31 0,18-2 0,42-42 0,-1 0 0,1 0 0,0 0 0,0 0 0,0 0 0,1 1 0,-1-1 0,1 1 0,0-1 0,0 1 0,0 0 0,0-1 0,0 8 0,1-10 0,0 1 0,1-1 0,-1 0 0,0 1 0,1-1 0,-1 0 0,1 1 0,-1-1 0,1 0 0,-1 0 0,1 0 0,0 1 0,0-1 0,0 0 0,-1 0 0,1 0 0,0 0 0,0-1 0,1 1 0,-1 0 0,0 0 0,0 0 0,0-1 0,0 1 0,1-1 0,-1 1 0,0-1 0,1 1 0,-1-1 0,0 0 0,1 0 0,-1 0 0,2 1 0,5-1 0,-1 0 0,0 0 0,0 0 0,0-1 0,9-2 0,8-3 0,-1-1 0,0-1 0,0-1 0,0-1 0,-1-1 0,27-19 0,-1-3 0,68-61 0,-100 85 0,-15 9 0,-1 0 0,1 0 0,-1 0 0,0 0 0,1 0 0,-1 0 0,0 0 0,1 0 0,-1 0 0,0 0 0,1 1 0,-1-1 0,0 0 0,1 0 0,-1 0 0,0 1 0,1-1 0,-1 0 0,0 0 0,0 1 0,1-1 0,-1 0 0,0 0 0,0 1 0,1-1 0,-1 0 0,0 1 0,5 32 0,-5-20 0,0-10-43,1 10 85,0-1 0,1 1 0,4 12 0,-5-21-135,0-1 0,0 1 0,1-1 0,0 0 0,-1 1 0,1-1-1,0 0 1,1 0 0,-1 0 0,0-1 0,1 1 0,-1 0-1,1-1 1,0 0 0,3 3 0,13 4-6733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4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24575,'0'0'0,"0"0"0,0 0 0,-1 21 0,-6 25 0,-13 47 0,10-56 0,2 0 0,-5 64 0,14-93-1365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3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24575,'0'0'0,"0"1"0,0 3 0,-1 9 0,-1 14 0,-1 17 0,-2 16 0,0 12 0,1 6 0,2 2 0,3-1 0,3-6 0,2-10 0,3-13 0,0-13 0,0-12-8191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3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24575,'0'0'0,"2"-1"0,5-1 0,11-3 0,13-1 0,13-1 0,11 1 0,7 0 0,0 2 0,-3 0 0,-6 3 0,-10 0 0,-11 2-8191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3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24575,'2'0'0,"0"-1"0,0 1 0,1 0 0,-1 0 0,0-1 0,0 1 0,1 1 0,-1-1 0,0 0 0,4 2 0,6-1 0,103 13 0,0 5 0,196 58 0,-299-73 0,-2-1 0,0 0 0,0 1 0,0 0 0,15 8 0,-25-11 0,1-1 0,-1 0 0,1 1 0,-1-1 0,1 0 0,-1 1 0,1-1 0,-1 0 0,0 1 0,1-1 0,-1 1 0,0-1 0,1 1 0,-1-1 0,0 1 0,0-1 0,0 1 0,1-1 0,-1 1 0,0 0 0,0-1 0,0 1 0,0-1 0,0 1 0,0-1 0,0 1 0,0 0 0,0 0 0,-12 15 0,-30 9 0,35-21 0,-111 59-85,-253 152-1195,324-182-5546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3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0 24575,'-3'1'0,"0"0"0,-1-1 0,1 2 0,0-1 0,0 0 0,0 1 0,0-1 0,0 1 0,0 0 0,-5 4 0,-2 0 0,-31 23 0,2 2 0,0 2 0,3 1 0,-50 58 0,39-33 0,2 1 0,-49 90 0,91-145 0,-4 5 0,1 0 0,1 1 0,0 0 0,0 0 0,1 0 0,1 0 0,-4 18 0,7-27 0,-1-1 0,1 1 0,0 0 0,0-1 0,1 1 0,-1 0 0,0-1 0,1 1 0,-1-1 0,1 1 0,-1 0 0,1-1 0,0 1 0,-1-1 0,1 1 0,0-1 0,0 0 0,0 1 0,0-1 0,0 0 0,1 0 0,-1 0 0,0 0 0,2 1 0,1 1 0,1-1 0,-1 0 0,1 0 0,0-1 0,0 1 0,-1-1 0,10 1 0,17 1 0,-1-1 0,1-1 0,42-5 0,94-20 0,-107 15 0,446-74-1365,-360 62-5461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2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24575,'-1'31'13,"-2"1"0,-1-1 0,-1 0-1,-16 52 1,-52 114-433,42-119-589,27-67-5817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2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24575,'25'1'0,"-1"1"0,1 1 0,0 1 0,45 14 0,88 46 0,-117-45 0,68 44 0,-95-54 0,-1 1 0,1 0 0,-2 1 0,0 1 0,0 0 0,-1 1 0,-1 0 0,11 16 0,-20-26 0,1-1 0,-1 0 0,0 1 0,0-1 0,0 1 0,-1-1 0,1 1 0,0-1 0,-1 1 0,0-1 0,1 1 0,-1 0 0,0-1 0,-1 1 0,1 0 0,0-1 0,-1 1 0,1-1 0,-1 1 0,0-1 0,0 1 0,0-1 0,0 1 0,0-1 0,-1 0 0,1 0 0,-1 1 0,1-1 0,-1 0 0,0 0 0,0-1 0,0 1 0,-4 3 0,-6 3 0,-1 0 0,1 0 0,-2-1 0,-23 9 0,33-14 0,-87 31-341,-2-4 0,0-4-1,-100 14 1,167-35-6485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2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4 24575,'-55'-1'0,"25"-1"0,1 2 0,-53 6 0,74-5 0,0 0 0,1 1 0,-1 0 0,1 1 0,-1-1 0,1 2 0,0-1 0,0 1 0,0 0 0,1 0 0,-1 1 0,1 0 0,0 0 0,1 0 0,-8 9 0,11-12 0,1-1 0,-1 1 0,1 0 0,-1 0 0,1 0 0,0 1 0,-1-1 0,1 0 0,0 0 0,1 1 0,-1-1 0,0 1 0,1-1 0,-1 1 0,1-1 0,0 1 0,0-1 0,0 1 0,0-1 0,0 1 0,0-1 0,1 1 0,-1-1 0,1 0 0,0 1 0,0-1 0,0 1 0,0-1 0,0 0 0,0 0 0,0 0 0,1 0 0,-1 0 0,1 0 0,0 0 0,-1 0 0,1 0 0,0-1 0,0 1 0,4 1 0,2 3 0,1-2 0,-1 1 0,1-1 0,0 0 0,0-1 0,0 0 0,1-1 0,-1 0 0,14 2 0,-1-4 0,-1 0 0,0-1 0,1-1 0,-1-1 0,0-1 0,0-1 0,-1-1 0,0-1 0,0-1 0,0 0 0,-1-1 0,0-1 0,-1-1 0,21-16 0,-39 27 3,0 0 1,-1 1-1,1-1 0,0 1 0,0-1 0,0 0 0,-1 1 0,1-1 0,0 1 1,0-1-1,0 1 0,0-1 0,0 1 0,0-1 0,0 1 0,0-1 0,0 1 1,0-1-1,0 1 0,0-1 0,0 1 0,0-1 0,1 1 0,-1-1 0,0 0 1,0 1-1,0-1 0,1 1 0,-1-1 0,0 1 0,1-1 0,-1 0 0,0 1 1,1-1-1,-1 0 0,0 1 0,2-1 0,14 13-1487,-6-9-5342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2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24575,'0'0'0,"0"1"0,0 2 0,0 4 0,0 8 0,-2 9 0,-1 11 0,0 10 0,0 7 0,1 6 0,1 3 0,1 1 0,3-4 0,1-10 0,0-13-8191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3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24575,'0'0'0,"0"0"0,3-1 0,7-2 0,15-3 0,17-3 0,16-2 0,11-2 0,4-1 0,-2 1 0,-8 3 0,-11 2 0,-13 3 0,-12 2 0,-12 2-8191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3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24575,'4'0'0,"-1"1"0,1 0 0,-1 0 0,0 1 0,1-1 0,-1 1 0,5 3 0,6 2 0,-12-6 0,324 163 0,-324-162 0,1-1 0,-1 0 0,1 1 0,-1 0 0,0-1 0,1 1 0,-1 0 0,0 0 0,0 1 0,0-1 0,-1 0 0,1 1 0,0-1 0,-1 1 0,0-1 0,2 4 0,-3-4 0,0 1 0,0-1 0,-1 0 0,1 0 0,-1 1 0,1-1 0,-1 0 0,0 0 0,1 1 0,-1-1 0,0 0 0,-1 0 0,1 0 0,0 0 0,0 0 0,-1-1 0,1 1 0,-1 0 0,0-1 0,0 1 0,-1 1 0,-49 41 18,-1-3-1,-67 40 0,14-9-1434,68-46-5409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9:0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24575,'2'1'0,"-1"0"0,1 0 0,0 0 0,-1 0 0,1 0 0,0 0 0,0 0 0,0 0 0,-1-1 0,1 1 0,3 0 0,0 0 0,276 92 0,215 84 0,-109 14 0,-25-11 0,-259-135 0,174 50 0,241 11 0,8-46 0,61-38 0,-426-29 0,261-45 0,-103-17 0,488-171 0,-642 178 0,-2-8 0,-4-6 0,254-164 0,-302 161-455,-3-4 0,133-134 0,-230 207-6371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3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1 24575,'-1'1'0,"-2"2"0,-9 4 0,-14 11 0,-23 14 0,-19 16 0,-16 11 0,-7 8 0,0 2 0,5-4 0,13-8 0,16-13 0,17-13 0,15-12 0,12-10-8191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3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24575,'0'0'0,"-1"1"0,-1 2 0,-3 5 0,-5 10 0,-6 13 0,-6 14 0,-3 9 0,1 7 0,1 3 0,4-4 0,2-7 0,3-9 0,3-11 0,3-8 0,2-10 0</inkml:trace>
  <inkml:trace contextRef="#ctx0" brushRef="#br0" timeOffset="1">0 401 24575,'0'0'0,"2"0"0,4-1 0,7-1 0,12-1 0,11-2 0,12 0 0,10-2 0,5-1 0,3-1 0,-3-1 0,-8 1 0,-13 2-8191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4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24575,'0'29'0,"2"-13"0,1-1 0,0 1 0,1-1 0,0 0 0,2 0 0,-1 0 0,2-1 0,0 0 0,1 0 0,0-1 0,12 14 0,-18-25 0,-1 0 0,1-1 0,0 1 0,0-1 0,0 1 0,0-1 0,0 0 0,0 0 0,0 0 0,0 0 0,1 0 0,-1 0 0,0-1 0,1 1 0,-1-1 0,0 0 0,1 0 0,3 0 0,-1 0 0,0-1 0,0 0 0,-1 0 0,1-1 0,-1 1 0,1-1 0,-1 0 0,8-5 0,3-3 0,-2 0 0,1-2 0,-1 1 0,12-15 0,33-45-1365,-49 60-5461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4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 24575,'-11'1'0,"-1"0"0,0 0 0,0 2 0,1-1 0,-1 2 0,-14 5 0,-63 33 0,82-38 0,0-1 0,-1 1 0,1-1 0,1 1 0,-1 1 0,1-1 0,-1 1 0,2 1 0,-1-1 0,-10 12 0,16-16 0,0 0 0,-1 1 0,1-1 0,0 0 0,0 0 0,0 0 0,0 0 0,0 0 0,0 0 0,0 1 0,1-1 0,-1 0 0,0 0 0,0 0 0,1 0 0,-1 0 0,1 0 0,-1 0 0,1 0 0,0 0 0,-1 0 0,1 0 0,0 0 0,-1-1 0,1 1 0,0 0 0,0 0 0,0-1 0,1 2 0,34 23 0,-23-17 0,-12-7 0,0 0 0,0 0 0,0-1 0,0 1 0,0 0 0,0 0 0,0 0 0,0 0 0,0 0 0,0 1 0,-1-1 0,1 0 0,-1 0 0,1 0 0,-1 1 0,1-1 0,-1 0 0,0 1 0,1-1 0,-1 0 0,0 1 0,0 1 0,0-1 0,-1 1 0,0-1 0,1 0 0,-1 0 0,0 1 0,0-1 0,0 0 0,0 0 0,-1 0 0,1 0 0,0 0 0,-3 1 0,-5 7 0,-1-1 0,0-1 0,-20 13 0,22-15 0,-107 64-1365,88-56-5461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4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 24575,'0'0'0,"0"0"0,-1 1 0,-4 6 0,-10 11 0,-10 19 0,-8 21 0,-8 19 0,-6 17 0,-2 10 0,-2 2 0,0-2 0,3-6 0,6-11 0,7-14 0,9-18 0,10-19-8191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4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3 0,0 9 0,2 15 0,4 18 0,4 22 0,1 17 0,3 14 0,-1 12 0,-2 5 0,-4-5 0,-5-10 0,-4-13 0,-2-17 0,-1-19 0,0-19-8191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24575,'0'0'0,"1"0"0,3-1 0,6-2 0,9 0 0,11 0 0,9 1 0,7 0 0,2 0 0,-3-1 0,-7-1 0,-10 1-8191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0 0,2 7 0,2 8 0,3 11 0,2 14 0,1 10 0,-1 3 0,0 0 0,-1-4 0,-3-8 0,-2-7 0,-1-11 0,-2-10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24575,'0'0'0,"0"0"0,1 0 0,6 0 0,10 1 0,14 2 0,14 1 0,13 2 0,7 2 0,2 1 0,-5 0 0,-9-1 0,-11-2 0,-12-1 0,-9 0 0,-7-1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24575,'-5'23'0,"-15"218"0,14-122 0,-2-16 0,-6 178 0,13-279 0,1-1 0,1 1 0,-1-1 0,0 1 0,0-1 0,0 1 0,1-1 0,-1 1 0,1-1 0,-1 1 0,1-1 0,0 0 0,0 1 0,-1-1 0,1 0 0,0 0 0,0 1 0,0-1 0,0 0 0,0 0 0,0 0 0,1 0 0,-1 0 0,0-1 0,1 1 0,-1 0 0,0-1 0,1 1 0,-1 0 0,0-1 0,1 0 0,-1 1 0,1-1 0,-1 0 0,3 0 0,5 1 0,1-2 0,-1 1 0,0-1 0,17-4 0,-11 2 0,158-35-1365,-124 27-5461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9:0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24575,'18'-16'0,"0"1"0,1 0 0,38-21 0,-16 10 0,237-138 0,-212 131 0,2 4 0,98-31 0,-158 57 0,1 1 0,0-1 0,0 1 0,0 0 0,12 0 0,-19 2 0,0 0 0,0 0 0,0 0 0,0 0 0,0 1 0,0-1 0,0 0 0,0 1 0,0 0 0,0-1 0,0 1 0,-1 0 0,1 0 0,0 0 0,-1 0 0,1 0 0,0 1 0,-1-1 0,1 0 0,-1 1 0,0-1 0,1 1 0,-1-1 0,0 1 0,2 3 0,1 6 0,0 1 0,0-1 0,-1 1 0,0 0 0,-1 0 0,0 0 0,-1 13 0,-4 88 0,2-90 0,0-6-57,-17 431-1251,18-403-5518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24575,'0'0'0,"2"0"0,8 1 0,14 2 0,20 0 0,20 0 0,15-1 0,10 0 0,-1-1 0,-7-1 0,-14 0 0,-16 0 0,-15 0 0,-14 0 0,-10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24575,'23'5'0,"120"27"0,-122-26 0,-1 0 0,0 2 0,-1 1 0,35 20 0,-52-28 0,0 0 0,-1 0 0,1 0 0,0 0 0,-1 0 0,1 1 0,-1-1 0,0 0 0,1 1 0,-1-1 0,0 1 0,0 0 0,0-1 0,0 1 0,0 0 0,-1-1 0,1 1 0,0 0 0,-1 0 0,1 0 0,-1 0 0,0 0 0,0 0 0,0 0 0,1-1 0,-2 1 0,1 0 0,0 0 0,0 0 0,-1 0 0,1 0 0,-1 0 0,1 0 0,-1-1 0,0 1 0,-1 2 0,-4 5 0,1-1 0,-2 0 0,1 0 0,-1-1 0,-15 13 0,-60 45 45,-125 76 1,48-35-1502,120-78-5370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24575,'27'24'0,"-7"2"0,-2 0 0,-1 1 0,-1 1 0,-2 0 0,16 42 0,41 155 0,-71-225 0,15 50 0,-3 1 0,-2 0 0,5 65 0,52-205 0,-60 80 0,27-30 0,-32 37 0,0-1 0,0 1 0,0 0 0,1 0 0,-1 0 0,1 1 0,0-1 0,-1 1 0,1-1 0,0 1 0,0 0 0,6-1 0,-8 2 0,0 0 0,0 0 0,-1 0 0,1 0 0,0 1 0,0-1 0,0 0 0,0 1 0,0-1 0,0 1 0,0-1 0,-1 1 0,1-1 0,0 1 0,0 0 0,-1-1 0,1 1 0,0 0 0,-1 0 0,1-1 0,-1 1 0,1 0 0,-1 0 0,1 0 0,-1 0 0,0-1 0,1 3 0,7 27 0,-7-26 0,6 63 0,-7-53 0,1 0 0,1 0 0,0 0 0,1 0 0,6 18 0,-9-31 0,0 0 0,0 0 0,1-1 0,-1 1 0,1 0 0,-1 0 0,0-1 0,1 1 0,-1-1 0,1 1 0,-1 0 0,1-1 0,0 1 0,-1-1 0,1 1 0,-1-1 0,1 1 0,0-1 0,0 0 0,-1 1 0,1-1 0,0 0 0,0 1 0,-1-1 0,1 0 0,0 0 0,0 0 0,-1 0 0,1 0 0,0 0 0,0 0 0,0 0 0,-1 0 0,1 0 0,0 0 0,0-1 0,0 1 0,-1 0 0,1 0 0,0-1 0,-1 1 0,1 0 0,0-1 0,-1 1 0,1-1 0,0 1 0,-1-1 0,1 1 0,-1-1 0,1 0 0,0 0 0,5-5 0,-1 1 0,0-1 0,-1 0 0,6-8 0,6-16 0,-2 0 0,0-1 0,-3-1 0,15-58 0,14-41 0,-39 129-91,-1 0 0,1 0 0,0 0 0,0 1 0,0-1 0,0 0 0,0 0 0,0 1 0,0-1 0,1 1 0,-1-1 0,1 1 0,-1 0 0,2-2 0,6 0-6735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24575,'0'0'0,"1"0"0,7-3 0,14-2 0,17-4 0,18-3 0,12 0 0,6 0 0,3 2 0,-6 0 0,-9 2 0,-12 1 0,-15 2 0,-13 3 0,-10 0-8191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29 24575,'29'-8'0,"-7"0"0,-1 4 0,1 0 0,1 1 0,-1 2 0,0 0 0,0 1 0,1 2 0,-1 0 0,0 1 0,0 1 0,-1 1 0,33 13 0,-51-18 0,-1 1 0,1 0 0,-1 0 0,0 1 0,1-1 0,-1 0 0,0 1 0,0-1 0,0 1 0,0 0 0,0-1 0,-1 1 0,1 0 0,0 0 0,-1 1 0,0-1 0,1 0 0,-1 0 0,0 1 0,0-1 0,0 0 0,0 1 0,-1-1 0,1 1 0,-1-1 0,1 1 0,-1-1 0,0 1 0,0 0 0,0-1 0,0 1 0,-1-1 0,1 1 0,-1-1 0,1 1 0,-1-1 0,0 1 0,-2 4 0,-4 7 0,-1-1 0,-1 1 0,0-2 0,0 1 0,-13 12 0,18-20 0,-142 144 5,8-9 51,113-111-531,0 1-1,-39 66 1,52-72-6351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24575,'0'0'0,"0"1"0,3 3 0,2 5 0,4 6 0,4 11 0,3 9 0,-1 12 0,-3 9 0,-4 4 0,-6-1 0,-2-9 0,-2-13-8191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24575,'28'0'0,"7"2"0,0 1 0,1 2 0,57 16 0,-73-16 0,1 2 0,-1 1 0,0 1 0,-1 0 0,0 1 0,-1 1 0,24 19 0,-37-26 0,0 0 0,0 0 0,0 0 0,-1 1 0,0 0 0,1 0 0,-2 0 0,1 1 0,-1-1 0,0 1 0,0 0 0,0 0 0,-1 0 0,0 0 0,0 0 0,-1 1 0,1-1 0,-1 0 0,-1 1 0,1-1 0,-1 1 0,0-1 0,-1 1 0,0-1 0,0 1 0,0-1 0,0 0 0,-1 1 0,0-1 0,-1 0 0,-4 9 0,-6 5 0,0-1 0,-1-1 0,-1 0 0,0 0 0,-1-2 0,-1 0 0,-1-1 0,-23 15 0,-12 5 0,-99 49 0,115-65-455,-1-3 0,-60 19 0,71-29-6371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3 24575,'-33'-1'0,"-4"-1"0,0 3 0,0 1 0,0 1 0,1 2 0,0 2 0,0 1 0,0 2 0,-41 17 0,70-24 0,0 1 0,1 0 0,-1 0 0,1 1 0,-1-1 0,1 2 0,1-1 0,-9 10 0,13-14 0,0 0 0,0 1 0,0-1 0,0 1 0,0-1 0,0 1 0,1 0 0,-1-1 0,1 1 0,-1 0 0,1-1 0,-1 1 0,1 0 0,0 0 0,0-1 0,0 1 0,0 0 0,0 0 0,0 0 0,1-1 0,-1 1 0,0 0 0,1-1 0,-1 1 0,1 0 0,0-1 0,0 1 0,0 0 0,0-1 0,0 0 0,0 1 0,0-1 0,0 1 0,0-1 0,0 0 0,1 0 0,-1 0 0,1 0 0,-1 0 0,1 0 0,-1 0 0,4 1 0,2 2 0,0 0 0,0-1 0,1 0 0,0 0 0,0-1 0,-1 0 0,1 0 0,0-1 0,1 0 0,7 0 0,10-1 0,48-8 0,-50 5 0,1 0 0,26 2 0,-46 2 6,0 0-1,0 0 1,0 0 0,0 1-1,0 0 1,0 0-1,0 1 1,0-1-1,-1 1 1,1 0 0,-1 0-1,0 0 1,0 1-1,7 7 1,25 18-1455,-21-20-5377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24575,'0'0'0,"0"1"0,2 4 0,2 7 0,3 15 0,3 18 0,-1 15 0,1 12 0,-1 3 0,-1-2 0,0-12 0,-1-16-8191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24575,'0'0'0,"0"0"0,3 0 0,9-1 0,12-2 0,16-3 0,16-1 0,18-1 0,10-1 0,4 1 0,-4-1 0,-11 1 0,-13 1 0,-16-1 0,-15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2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24575,'9'-1'0,"-1"0"0,1 0 0,-1-1 0,0 0 0,0 0 0,0-1 0,0 0 0,12-7 0,-17 9 0,0-1 0,0 1 0,0-1 0,-1 1 0,1-1 0,-1 0 0,1 0 0,-1 0 0,0-1 0,0 1 0,0 0 0,0-1 0,0 1 0,0-1 0,-1 0 0,1 1 0,-1-1 0,0 0 0,0 0 0,0 0 0,0 0 0,0 0 0,-1 0 0,1 0 0,-1-1 0,0-3 0,0 6 0,0 0 0,0 0 0,0 0 0,0 0 0,-1 0 0,1-1 0,0 1 0,0 0 0,-1 0 0,1 0 0,-1 0 0,1 0 0,-1 0 0,0 0 0,1 0 0,-1 1 0,0-1 0,0 0 0,1 0 0,-1 0 0,0 1 0,0-1 0,0 0 0,0 1 0,0-1 0,0 1 0,0-1 0,0 1 0,0 0 0,0-1 0,0 1 0,0 0 0,0 0 0,-1 0 0,1-1 0,0 1 0,0 0 0,0 1 0,0-1 0,0 0 0,0 0 0,0 0 0,-3 1 0,2 0 0,-1 1 0,0-1 0,0 0 0,0 1 0,1-1 0,-1 1 0,1 0 0,-1 0 0,1 0 0,0 0 0,-1 1 0,1-1 0,0 1 0,1-1 0,-3 3 0,1 4 0,0-1 0,0 1 0,1-1 0,0 1 0,1 0 0,-1 0 0,2-1 0,-1 1 0,1 0 0,1 0 0,0 0 0,0 0 0,3 12 0,-3-17 0,0-1 0,0 1 0,0 0 0,0 0 0,1-1 0,0 1 0,-1 0 0,1-1 0,1 0 0,-1 1 0,0-1 0,1 0 0,-1 0 0,1 0 0,0-1 0,0 1 0,0-1 0,1 1 0,-1-1 0,0 0 0,1-1 0,0 1 0,-1 0 0,1-1 0,0 0 0,0 0 0,-1 0 0,1 0 0,0-1 0,0 1 0,7-1 0,22-5-1365,-19 2-5461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9:0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24575,'22'-6'0,"238"-55"0,-20 6 0,-85 13 0,294-66 0,-358 91 0,0-3 0,-2-5 0,171-71 0,-217 73-1365,-34 16-5461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24575,'3'2'0,"-1"-1"0,0 1 0,1-1 0,-1 0 0,1 1 0,-1-1 0,1 0 0,4 0 0,11 6 0,466 251 0,-478-254 0,26 19 0,-32-22 0,1 0 0,0-1 0,-1 1 0,1 0 0,-1 0 0,1 0 0,-1-1 0,1 1 0,-1 0 0,0 0 0,1 0 0,-1 0 0,0 0 0,0 0 0,0 0 0,0 0 0,0 0 0,0 0 0,0 0 0,0 0 0,0 0 0,0 0 0,0 0 0,0 0 0,-1-1 0,1 1 0,-1 0 0,1 0 0,0 0 0,-1 0 0,1 0 0,-1-1 0,0 1 0,1 0 0,-2 0 0,-11 12 0,0-1 0,-1-1 0,0 0 0,-1-1 0,-28 13 0,1 2 0,-181 118-1365,168-105-5461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24575,'0'0'0,"0"1"0,0 3 0,0 6 0,2 12 0,4 18 0,3 15 0,3 7 0,0 1 0,-1-5 0,0-7 0,-2-12 0,-4-12-8191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24575,'35'8'0,"11"11"0,-1 2 0,0 2 0,-2 1 0,-1 3 0,41 34 0,-67-50 0,-1 2 0,0 0 0,-1 0 0,-1 1 0,21 28 0,-31-38 0,0 0 0,-1 0 0,1 1 0,-1-1 0,0 1 0,0 0 0,-1-1 0,1 1 0,-1 0 0,0 0 0,-1 0 0,1 0 0,-1 0 0,0 0 0,0 0 0,0 0 0,-1 0 0,1 0 0,-1 0 0,-1 0 0,1 0 0,-1 0 0,1-1 0,-2 1 0,1-1 0,0 1 0,-5 5 0,-4 4 0,-2 0 0,1-1 0,-2 0 0,1-1 0,-2 0 0,1-2 0,-22 13 0,-118 54 0,87-48-682,-95 28-1,140-52-6143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24575,'21'-13'0,"102"-74"0,-111 77 0,0 0 0,-2-1 0,1 0 0,-1 0 0,-1-1 0,0-1 0,14-25 0,-22 35 0,1-1 0,-1 0 0,0 0 0,1 0 0,-2 0 0,1-1 0,0 1 0,-1 0 0,0 0 0,0 0 0,0 0 0,-2-6 0,2 9 0,0 0 0,0 0 0,-1 0 0,1 0 0,-1 0 0,1 0 0,-1 0 0,1 0 0,-1 0 0,1 0 0,-1 1 0,0-1 0,0 0 0,0 0 0,1 0 0,-1 1 0,0-1 0,0 0 0,-2 0 0,2 1 0,-1-1 0,0 1 0,0 0 0,1-1 0,-1 1 0,0 0 0,0 0 0,1 1 0,-1-1 0,0 0 0,0 0 0,1 1 0,-1-1 0,0 1 0,1 0 0,-3 1 0,-4 2 0,1 0 0,-1 1 0,1 0 0,1 0 0,-1 1 0,1 0 0,0 0 0,0 0 0,0 1 0,-8 14 0,6-8 0,1 0 0,0 0 0,0 1 0,2 0 0,-7 21 0,11-32 0,0 1 0,1 0 0,-1-1 0,1 1 0,-1-1 0,1 1 0,0 0 0,0-1 0,1 1 0,-1 0 0,1-1 0,0 1 0,0 0 0,0-1 0,0 0 0,1 1 0,-1-1 0,3 4 0,-1-4 0,0 0 0,0 1 0,0-2 0,0 1 0,0 0 0,1-1 0,0 1 0,-1-1 0,1 0 0,0 0 0,0 0 0,0-1 0,0 1 0,9 0 0,1 1-455,0-1 0,28 1 0,-12-4-6371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8:5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24575,'0'25'0,"-14"180"0,6-115 0,11-97 0,0-1 0,0 1 0,1-1 0,0 1 0,0 0 0,1 1 0,0-1 0,12-11 0,-13 14 0,9-11 0,0 1 0,2 0 0,-1 1 0,27-17 0,-36 27 0,0-1 0,1 1 0,0 0 0,-1 0 0,1 0 0,1 1 0,-1 0 0,0 0 0,0 1 0,1 0 0,-1 0 0,1 0 0,-1 1 0,1 0 0,-1 0 0,1 0 0,9 3 0,-12-1 0,0 0 0,0 0 0,0 0 0,-1 1 0,1 0 0,-1 0 0,0 0 0,0 0 0,0 0 0,0 0 0,0 1 0,-1 0 0,0-1 0,1 1 0,-2 0 0,1 0 0,0 0 0,1 7 0,2 4 0,-1-1 0,-1 0 0,0 1 0,0 18 0,-3 16 67,-8 69 0,0 13-1566,8-123-5327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24575,'25'26'0,"-14"-14"0,0 0 0,0 0 0,-2 1 0,10 15 0,-1 8 0,-2 1 0,-1 1 0,-2 0 0,-1 1 0,-3 1 0,-1-1 0,4 53 0,-2 288 0,-13 31-1365,3-401-5461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2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24575,'14'31'0,"-2"0"0,-1 1 0,-1 0 0,-2 1 0,5 40 0,8 172 0,-17-178 0,63 554 0,-60-569 0,5 67 0,-4 131 0,-20 120 0,0-96 0,16 40 0,0-77 0,-5-40 0,3 247 0,10-333 0,-6-76 0,-3 1 0,0 48 0,-3-82-1365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2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1882 24575,'0'0'0,"8"3"0,30 1 0,0-1 0,1-2 0,-1-2 0,48-6 0,-77 6 0,47-5 0,-1-3 0,0-2 0,-1-2 0,0-3 0,-1-2 0,-1-2 0,-1-3 0,-1-2 0,62-41 0,372-299 0,-298 215 0,356-259 0,4-3 0,-486 364 0,-1-2 0,-3-3 0,73-88 0,-123 132 0,1 0 0,1 1 0,16-14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2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24575,'0'3'0,"1"0"0,-1 0 0,1 0 0,-1 0 0,0 0 0,0 0 0,-1 0 0,0 3 0,1 3 0,3 128 0,6 1 0,7-1 0,44 185 0,-32-202 0,-5 0 0,-6 2 0,-5 0 0,-6 185 0,-8-278-37,0-17-295,2 1 0,-1 0 0,2 14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2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1674 24575,'0'0'0,"5"0"0,1-1 0,-1 0 0,1-1 0,-1 0 0,0 1 0,0-2 0,0 1 0,0-1 0,6-3 0,7-4 0,103-55 0,210-150 0,87-115 0,-176 135 0,-12 27 0,353-197 0,-438 289 0,33-19 0,-146 75 0,-1-1 0,-1-2 0,38-36 0,-54 48-1365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9:0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24575,'70'-1'0,"69"2"0,-119 0 0,0 1 0,0 1 0,0 1 0,32 11 0,-46-13 0,0 0 0,-1 1 0,1 0 0,0 0 0,-1 1 0,1 0 0,-1 0 0,0 0 0,-1 0 0,1 1 0,-1-1 0,0 1 0,0 0 0,0 1 0,4 7 0,-4-4 0,0 0 0,-1 0 0,0 1 0,-1-1 0,0 1 0,0-1 0,-1 1 0,0-1 0,-1 15 0,-2 0 0,-1-1 0,-1 0 0,-1 0 0,-1 0 0,-1 0 0,-1-1 0,-19 37 0,-12 6-419,-3-1-1,-80 92 0,119-153 314,-24 29-6720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2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24575,'0'34'0,"11"53"0,3-1 0,30 102 0,-9-48 0,7 52 0,-9 1 0,17 367 0,-93 318 0,-77-8 0,34-406 0,81-426-1365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3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24575,'7'-15'0,"5"0"0,1 0 0,1 0 0,0 2 0,1-1 0,1 2 0,0 0 0,0 1 0,1 1 0,0 0 0,1 2 0,0 0 0,1 0 0,0 2 0,0 0 0,0 2 0,0 0 0,32-2 0,-46 5 0,0 1 0,1 1 0,-1-1 0,0 1 0,0 0 0,1 0 0,-1 0 0,0 1 0,0 0 0,-1 0 0,1 0 0,0 0 0,0 1 0,-1 0 0,0 0 0,0 0 0,0 0 0,5 6 0,-5-5 0,-1 1 0,0 0 0,0 0 0,-1 0 0,0 0 0,0 0 0,0 1 0,0-1 0,-1 0 0,0 1 0,0-1 0,0 1 0,0 0 0,-1-1 0,0 1 0,-1 0 0,0 5 0,-3 13 0,-1 0 0,-2 0 0,0 0 0,-1-1 0,-2 0 0,-16 31 0,-85 125 0,106-172 0,-16 21 0,14-19 0,1 0 0,0 0 0,0 0 0,0 1 0,1-1 0,-5 17 0,10-25 0,-1 0 0,1 0 0,0 0 0,0 1 0,0-1 0,0 0 0,1 0 0,-1 0 0,0 0 0,0 0 0,1 0 0,-1 0 0,0 1 0,1-1 0,-1 0 0,1 0 0,-1 0 0,1-1 0,0 1 0,-1 0 0,1 0 0,0 0 0,0 0 0,0-1 0,0 1 0,0 0 0,-1-1 0,1 1 0,0 0 0,0-1 0,0 1 0,1-1 0,0 1 0,42 9 0,-42-10 0,28 4 0,0-3 0,0 0 0,0-2 0,0-1 0,0-2 0,50-12 0,-27 2 0,-1-3 0,90-43 0,-111 44-1365,-20 9-5461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3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24575,'4'-1'0,"0"0"0,-1 0 0,1 0 0,0 0 0,-1 0 0,0-1 0,7-3 0,8-4 0,17-4 0,-1 2 0,1 2 0,1 0 0,0 3 0,0 1 0,0 2 0,74 2 0,-102 2 0,1 0 0,-1 0 0,1 1 0,-1 0 0,1 1 0,7 3 0,-14-5 0,0 0 0,0 0 0,-1 0 0,1 0 0,0 0 0,-1 0 0,1 1 0,0-1 0,-1 1 0,1-1 0,-1 1 0,0 0 0,0-1 0,1 1 0,-1 0 0,0 0 0,-1 0 0,1 0 0,0 0 0,0 0 0,-1 0 0,1 0 0,-1 0 0,0 0 0,0 0 0,0 0 0,0 0 0,0 0 0,0 3 0,-2 2 0,1 0 0,-1-1 0,0 1 0,0-1 0,-1 1 0,0-1 0,0 0 0,-1 0 0,-4 6 0,-44 48 0,42-50 0,1-1 0,0 1 0,0 1 0,1 0 0,1 0 0,-1 1 0,-8 20 0,15-29 0,0-1 0,1 1 0,-1 0 0,1-1 0,-1 1 0,1 0 0,0-1 0,0 1 0,0 0 0,1-1 0,-1 1 0,1 0 0,-1-1 0,1 1 0,0-1 0,0 1 0,0-1 0,0 1 0,1-1 0,-1 1 0,1-1 0,-1 0 0,1 0 0,0 0 0,2 3 0,7 3 0,-1 1 0,1-1 0,0-1 0,15 8 0,-16-10 0,1 1 0,-2 1 0,11 8 0,-19-14 0,0-1 0,0 1 0,0 0 0,0 0 0,0 0 0,-1 0 0,1 0 0,0 1 0,-1-1 0,1 0 0,-1 0 0,1 0 0,-1 1 0,1-1 0,-1 0 0,0 0 0,0 1 0,0-1 0,0 0 0,0 1 0,0-1 0,0 0 0,0 3 0,-1-2 0,-1 1 0,1 0 0,0-1 0,0 1 0,-1-1 0,0 1 0,1-1 0,-1 0 0,0 1 0,-3 1 0,-6 5 0,0 0 0,0-1 0,-18 10 0,27-18 0,-32 19-170,-1-3-1,0-1 0,-1-1 1,-1-2-1,0-2 0,0-1 1,-42 4-1,57-11-6655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3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24575,'-2'1'0,"1"1"0,-1-1 0,1 1 0,0-1 0,0 1 0,-1-1 0,1 1 0,0-1 0,1 1 0,-1 0 0,-1 2 0,-3 7 0,-46 70 0,5 3 0,3 2 0,-50 140 0,88-212 0,1 0 0,1 0 0,0 0 0,1 1 0,1-1 0,0 27 0,2-33 0,0 0 0,0-1 0,1 1 0,0 0 0,1-1 0,0 1 0,0-1 0,0 0 0,1 0 0,0 0 0,1 0 0,-1-1 0,12 12 0,70 64 0,-53-52 0,-1 0 0,34 43 0,-58-63 0,0 1 0,-2-1 0,1 1 0,-1 0 0,-1 1 0,0-1 0,0 1 0,-1 0 0,-1 1 0,0-1 0,0 0 0,0 17 0,-3-20-6,0-1 0,-1 1 0,1-1-1,-2 0 1,1 1 0,-1-1 0,-1 0 0,1 0 0,-1 0-1,-1 0 1,0-1 0,-7 12 0,4-8 31,-1-2 0,0 1 0,-1-1 0,0 0 0,-1-1 0,1 0 0,-22 13 0,14-12-160,-1 1 0,0-2 0,0-1 0,-1 0 0,0-1 0,0-1 0,0-1 0,-1 0 0,0-2 0,-31 0 0,0-6-6691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3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24575,'0'0'0,"3"-1"0,9-4 0,16-2 0,22-1 0,22-1 0,17 3 0,16 2 0,6 2 0,3 1 0,-6 0 0,-9-2 0,-14-1 0,-19-2 0,-18 0 0,-17 2-8191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3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24575,'0'8'0,"-1"0"0,-1 0 0,1-1 0,-1 1 0,0-1 0,-4 8 0,-4 14 0,-14 54 0,-23 100 0,47-182 0,-1-1 0,1 0 0,0 1 0,0-1 0,0 1 0,-1-1 0,1 1 0,0-1 0,0 0 0,0 1 0,0-1 0,0 1 0,0-1 0,0 1 0,0-1 0,0 1 0,0-1 0,0 1 0,0-1 0,0 1 0,0-1 0,0 0 0,1 1 0,-1-1 0,0 1 0,0-1 0,0 1 0,1-1 0,-1 0 0,0 1 0,1-1 0,-1 0 0,0 1 0,1-1 0,-1 0 0,0 1 0,1-1 0,-1 0 0,1 0 0,-1 0 0,0 1 0,1-1 0,-1 0 0,1 0 0,-1 0 0,1 0 0,-1 0 0,1 0 0,-1 0 0,0 0 0,1 0 0,-1 0 0,1 0 0,-1 0 0,1 0 0,-1 0 0,1 0 0,-1 0 0,1 0 0,0-1 0,32-17 0,-23 12 0,248-122-1365,-215 110-5461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3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24575,'-5'88'0,"-4"-1"0,-21 95 0,17-112 0,-66 337 0,77-392-455,0 0 0,0 23 0,3-30-6371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3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24575,'2'-2'0,"-1"0"0,1 0 0,0 0 0,0 1 0,0-1 0,0 1 0,1-1 0,-1 1 0,5-2 0,-2 0 0,33-19 32,2 2 0,56-20-1,88-19-888,-149 48 254,-13 4-6223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5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2610 1 24575,'-14'16'0,"1"0"0,1 1 0,1 0 0,-15 30 0,-10 15 0,-7-1 0,-3-1 0,-3-3 0,-2-2 0,-2-2 0,-69 53 0,-319 208 0,387-278 0,-326 227 0,24 27 0,272-213 0,-337 284 0,202-213 134,40-28-1633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09:5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1897 24575,'26'-27'0,"97"-88"0,578-379 0,-460 335 0,866-627 0,-1025 724 0,2 5 0,157-81 0,-186 104 0,-24 14 0,-22 15-1365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5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1468 10 24575,'-34'-6'0,"-7"3"0,0 2 0,0 2 0,-79 12 0,-119 38 0,137-24 0,1 4 0,-152 69 0,208-79 0,1 3 0,1 1 0,2 2 0,0 2 0,2 1 0,1 3 0,-57 62 0,83-80 0,-1 1 0,2 1 0,0-1 0,1 2 0,1-1 0,1 2 0,0-1 0,1 1 0,2 0 0,-5 22 0,7-26 0,2 1 0,0 0 0,0 0 0,2 0 0,0 0 0,1 0 0,0 0 0,2 0 0,-1-1 0,2 1 0,0-1 0,1 0 0,8 14 0,3 0 0,1-1 0,1 0 0,2-2 0,0 0 0,2-2 0,0 0 0,2-2 0,1 0 0,0-2 0,2-1 0,38 20 0,-11-10 0,2-3 0,0-2 0,1-2 0,2-4 0,72 14 0,-31-16 0,1-4 0,-1-5 0,2-4 0,-1-4 0,126-19 0,8-17 0,251-73 0,-171 21 0,-242 64 0,-1-3 0,81-44 0,-131 60 0,-2-1 0,1-2 0,-2 0 0,0-1 0,-1 0 0,0-2 0,-2 0 0,0-2 0,-1 1 0,20-34 0,-29 40 0,0-1 0,0 0 0,-1 0 0,-1 0 0,-1-1 0,0 0 0,-1 0 0,0 0 0,-1 0 0,-1 0 0,0-1 0,-1 1 0,-1 0 0,-1-1 0,0 1 0,0 0 0,-2 0 0,-8-22 0,5 17 0,-2 2 0,0-1 0,-1 1 0,-1 0 0,-1 1 0,0 1 0,-22-23 0,12 17 0,-2 1 0,0 1 0,-2 0 0,-35-19 0,-1 6 0,-1 3 0,-2 3 0,-116-33 0,75 31 0,0 4 0,-2 4 0,-1 6 0,-148-3 0,236 18-341,0 1 0,0 1-1,-28 6 1,33-4-6485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0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24575,'-2'2'0,"0"0"0,1 0 0,-1 0 0,1 0 0,0 0 0,-1 0 0,1 1 0,0-1 0,0 0 0,0 1 0,1-1 0,-1 4 0,-3 12 0,0 0 0,2 1 0,0-1 0,2 1 0,0 0 0,3 25 0,24 113 0,-25-149 0,99 397 0,13 64 0,11 170 0,-113-557 0,-3 0 0,-4 1 0,-3 0 0,-4 0 0,-20 133 0,0-99 0,-4-1 0,-6-2 0,-61 147 0,-8 21 0,83-219 0,2 1 0,-10 100 0,23-126-341,2 1 0,2-1-1,10 74 1,-5-81-6485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0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24575,'0'22'0,"5"78"0,23 134 0,-9-101 0,69 980 0,-87-1095 0,1 26 0,5 209 0,-8-247-1365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0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24575,'-2'20'0,"0"-1"0,-1 0 0,-6 23 0,-2 12 0,-35 338 0,38-312 0,-9 668 0,20-488 0,-5-65 0,6 244 0,7-350 0,4 0 0,38 129 0,-13-61 0,-15-45 0,-3-11 0,66 191 0,-51-208 0,-15-36 0,22 72 0,-39-100-1365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0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1964 46 24575,'-28'-6'0,"-2"-4"0,0 2 0,0 1 0,0 1 0,-1 2 0,0 1 0,-56 1 0,-153 37 0,158-19 0,-101 5 0,-694 7 0,865-28-67,-64 1-582,-100 14 0,155-11-6177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10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5343 414 24575,'-81'-4'0,"-132"-23"0,7 0 0,-240 9 0,-87-9 0,470 21 0,-379-42 0,3-26 0,119 9 0,-3 14 0,-495-15 0,647 68 0,-173 25 0,-166 49 0,375-48-23,80-15-313,-1-2 1,0-3-1,-65 2 1,110-11-6491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1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2264 134 24575,'0'0'0,"0"0"0,0 0 0,-27-1 0,0-2 0,1-1 0,-33-10 0,-11-1 0,-332-24 0,-2 34 0,18-21 0,65 0 0,-21 25 108,142 2-1581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1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24575,'19'26'0,"-5"-3"0,0 0 0,-2 0 0,-1 2 0,-1-1 0,-2 1 0,0 1 0,9 51 0,-8-6 0,0 123 0,-9-185-124,1 0 0,0 0 0,0-1 0,1 1 0,0-1 0,0 1-1,1-1 1,0 0 0,1 0 0,6 11 0,-3-7-6702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2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61 24575,'4'-3'0,"0"1"0,0-1 0,0 1 0,0 0 0,1 0 0,-1 0 0,1 1 0,7-3 0,3 0 0,3-3 0,1 0 0,-1 2 0,1 0 0,1 1 0,-1 1 0,1 0 0,38 2 0,-56 1 0,-1 0 0,1 0 0,-1 0 0,1 0 0,-1 0 0,1 1 0,-1-1 0,1 1 0,-1-1 0,1 1 0,-1 0 0,1-1 0,-1 1 0,0 0 0,1 0 0,-1 0 0,0 0 0,0 0 0,0 0 0,0 0 0,0 0 0,0 1 0,0-1 0,0 0 0,1 3 0,-2-2 0,0 0 0,0 1 0,1-1 0,-1 0 0,-1 1 0,1-1 0,0 1 0,-1-1 0,1 0 0,-1 1 0,0-1 0,1 0 0,-1 0 0,-2 4 0,-5 7 0,-1 0 0,1 0 0,-22 21 0,-132 115 0,117-110 0,43-38 0,1 0 0,-1 0 0,0 0 0,1 1 0,-1-1 0,1 1 0,0-1 0,0 1 0,-1 0 0,1-1 0,0 1 0,0 0 0,1 0 0,-1 0 0,0 2 0,1-4 0,0 1 0,0-1 0,0 0 0,0 1 0,0-1 0,0 1 0,1-1 0,-1 0 0,0 1 0,0-1 0,0 0 0,1 1 0,-1-1 0,0 0 0,1 1 0,-1-1 0,0 0 0,1 0 0,-1 1 0,0-1 0,1 0 0,-1 0 0,0 0 0,1 0 0,0 1 0,21 2 0,30-4 45,0-3-1,92-18 1,-78 10-795,68-3 1,-112 15-6077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2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24575,'35'-7'0,"-29"6"0,229-45 0,-186 39 0,1 2 0,89 2 0,-135 3 0,0 0 0,-1 1 0,1-1 0,0 1 0,0 0 0,-1 0 0,6 2 0,-8-2 0,0-1 0,-1 1 0,1-1 0,-1 1 0,1-1 0,0 1 0,-1 0 0,1-1 0,-1 1 0,1 0 0,-1-1 0,0 1 0,1 0 0,-1 0 0,0 0 0,0-1 0,1 1 0,-1 0 0,0 0 0,0 0 0,0 0 0,0-1 0,0 1 0,0 0 0,0 0 0,0 0 0,0 0 0,-1-1 0,1 1 0,0 0 0,0 0 0,-1 0 0,1-1 0,-1 1 0,1 0 0,0-1 0,-1 1 0,1 0 0,-2 0 0,-14 23 0,-2 0 0,0-2 0,-2 0 0,-42 36 0,16-14 0,20-20 0,-46 50 0,66-67 0,0 1 0,0 0 0,1 0 0,0 0 0,1 0 0,0 1 0,0 0 0,-3 10 0,6-14 0,1-1 0,0 0 0,-1 1 0,1-1 0,1 0 0,-1 0 0,1 1 0,0-1 0,0 0 0,0 0 0,0 0 0,1 0 0,0 0 0,-1 0 0,1 0 0,1 0 0,-1-1 0,1 1 0,2 2 0,9 10 0,0-1 0,29 23 0,-16-14 0,-18-16 0,0 0 0,-1 1 0,0 0 0,0 1 0,-1 0 0,-1 0 0,7 13 0,-11-19 0,0 1 0,-1 0 0,1-1 0,-1 1 0,0 0 0,-1 0 0,1 0 0,-1 0 0,0-1 0,0 1 0,0 0 0,-1 0 0,0 0 0,0 0 0,0-1 0,0 1 0,-1 0 0,0-1 0,0 1 0,-4 5 0,-3 4 12,-1 0 0,0-1 0,-1-1 0,-1 1 0,0-2 0,0 0 0,-1 0 0,-1-1 0,-24 14 0,7-8-383,0 0-1,-1-2 1,-55 16 0,58-22-6455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2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24575,'-2'1'0,"0"1"0,0-1 0,1 1 0,-1 0 0,1 0 0,0 0 0,-1 0 0,1 0 0,-1 4 0,-1-1 0,-20 37 0,2 1 0,1 1 0,3 0 0,-13 54 0,28-93 0,0 2 0,0 0 0,0 0 0,1 0 0,-1 13 0,2-18 0,0-1 0,0 1 0,0-1 0,0 1 0,1-1 0,-1 1 0,1 0 0,-1-1 0,1 1 0,-1-1 0,1 0 0,0 1 0,0-1 0,-1 1 0,1-1 0,0 0 0,0 0 0,0 0 0,1 1 0,-1-1 0,0 0 0,0 0 0,1-1 0,-1 1 0,0 0 0,1 0 0,1 0 0,6 2 0,1 0 0,-1-1 0,1-1 0,-1 0 0,1 0 0,0 0 0,-1-1 0,11-2 0,84-13 0,-68 8 0,69-13-1365,-66 12-5461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5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24575,'0'31'0,"-2"54"0,3 83 0,1-136 0,1 0 0,1-1 0,10 36 0,-13-65 0,-1-1 0,0 1 0,1-1 0,0 1 0,-1 0 0,1-1 0,0 1 0,-1-1 0,1 1 0,0-1 0,0 0 0,0 1 0,1-1 0,-1 0 0,0 0 0,0 0 0,2 1 0,-2-1 0,0-1 0,0 0 0,0 0 0,0 1 0,0-1 0,0 0 0,0 0 0,0 0 0,0 0 0,0 0 0,0 0 0,0-1 0,0 1 0,0 0 0,0 0 0,0-1 0,0 1 0,0-1 0,0 1 0,1-2 0,5-2 0,-1-2 0,0 1 0,0-1 0,0 0 0,7-10 0,96-149 0,1-1 0,-87 143-1365,-14 16-5461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2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24575,'1'11'0,"13"120"0,9 160 0,-23-258 0,-2 0 0,-1 0 0,-1 0 0,-2 0 0,-2-1 0,-20 56 0,25-81-101,-4 11-321,1 0 1,-7 24 0,12-32-6405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2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24575,'-2'2'0,"1"-1"0,0 1 0,0-1 0,0 1 0,0 0 0,1-1 0,-1 1 0,0 0 0,1-1 0,-1 1 0,0 2 0,-1 4 0,-25 70 0,5 2 0,-22 138 0,42-206 0,0-2 0,1 0 0,0 0 0,0 1 0,2 10 0,-1-19 0,0 1 0,1-1 0,-1 0 0,1 1 0,-1-1 0,1 0 0,0 0 0,0 0 0,0 0 0,0 0 0,0 0 0,0 0 0,1 0 0,-1 0 0,1 0 0,-1-1 0,1 1 0,0 0 0,0-1 0,0 0 0,0 1 0,0-1 0,3 2 0,12 2 0,1 0 0,0 0 0,0-2 0,34 3 0,26 5 0,-58-7 0,0 1 0,-1 1 0,1 1 0,-1 1 0,-1 1 0,24 13 0,-37-19 0,-1 0 0,1 1 0,0-1 0,-1 1 0,0 0 0,0 0 0,0 0 0,0 0 0,-1 1 0,1 0 0,-1 0 0,0 0 0,-1 0 0,1 0 0,-1 0 0,0 1 0,0-1 0,-1 1 0,1-1 0,-1 1 0,-1 0 0,1-1 0,-1 1 0,0 0 0,0 0 0,-2 10 0,-1-5 7,-1-1 0,1 1 0,-2-1 0,1 0 0,-2-1 1,1 1-1,-1-1 0,0 0 0,-1-1 0,0 1 0,-1-1 0,1-1 0,-1 1 0,-1-2 0,0 1 0,-16 9 0,14-10-106,0 0 0,0 0 0,0-1 0,-1-1 0,0 0 0,0-1 0,0 0 0,0 0 0,-1-2 0,1 1 0,-1-2 0,1 1 0,-1-2 0,-16-2 0,-7-6-6727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2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24575,'0'0'0,"1"-2"0,8-2 0,14-7 0,20-5 0,20-3 0,20 1 0,15 1 0,7 3 0,-4 4 0,-9 5 0,-15 4 0,-15 3 0,-16 0 0,-14 3 0,-9-1 0,-10-1-8191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3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24575,'-4'2'0,"-1"-1"0,1 1 0,-1-1 0,1 1 0,0 1 0,0-1 0,0 0 0,0 1 0,0 0 0,0 0 0,1 0 0,-1 1 0,-4 6 0,-1-2 0,-18 21 0,1 0 0,2 2 0,1 1 0,1 0 0,-26 54 0,25-38 0,3 0 0,1 2 0,-19 82 0,31-95 0,1 0 0,1 0 0,2 0 0,2 0 0,2 0 0,7 58 0,-5-75 0,1-1 0,0-1 0,1 1 0,1-1 0,1 0 0,1 0 0,0-1 0,1 1 0,1-2 0,1 0 0,0 0 0,1-1 0,1 0 0,19 17 0,-26-26 0,1-1 0,1 0 0,-1 0 0,1 0 0,0-1 0,0 0 0,0-1 0,0 0 0,1 0 0,-1-1 0,1 0 0,0 0 0,-1-1 0,1 0 0,0-1 0,0 0 0,0 0 0,15-3 0,-14 1 0,0-1 0,0 0 0,0-1 0,0 0 0,-1 0 0,0-1 0,0-1 0,0 1 0,0-1 0,-1-1 0,0 0 0,0 0 0,-1 0 0,0-1 0,9-12 0,-7 6 0,-1 0 0,0 0 0,-1-1 0,-1 0 0,0 0 0,-1-1 0,-1 1 0,0-1 0,-1 0 0,1-20 0,-3 29 0,-1 0 0,-1 0 0,1-1 0,-1 1 0,0 0 0,0 0 0,-1 1 0,0-1 0,-1 0 0,1 1 0,-5-10 0,4 12 0,0 0 0,0 0 0,-1 0 0,1 1 0,-1-1 0,0 1 0,1 0 0,-2 0 0,1 0 0,0 0 0,0 1 0,-1 0 0,0-1 0,1 2 0,-1-1 0,0 0 0,-8 0 0,3 0 8,-1 2-1,0-1 1,0 1-1,0 1 1,0 0-1,0 0 1,0 1-1,1 1 1,-1 0-1,1 0 1,0 1-1,0 0 1,0 1-1,0 0 1,-15 11-1,11-7-156,1 1 1,0 1-1,1-1 1,0 2-1,1 0 1,0 0-1,1 1 1,0 1-1,-14 26 1,7 0-6678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3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24575,'6'-3'0,"1"0"0,0 1 0,1-1 0,-1 2 0,0-1 0,1 1 0,-1 0 0,11 0 0,61 7 0,-60-4 0,136 21 0,-2 5 0,177 59 0,-319-84 0,-1 0 0,1 0 0,-1 1 0,0 0 0,0 0 0,14 10 0,-23-13 0,1 0 0,0 1 0,-1-1 0,1 0 0,-1 1 0,1 0 0,-1-1 0,0 1 0,0 0 0,0-1 0,0 1 0,0 0 0,0 0 0,0 0 0,-1 0 0,1 0 0,-1 0 0,1 0 0,-1 0 0,0 0 0,0 1 0,0-1 0,0 0 0,0 0 0,0 0 0,-1 0 0,1 0 0,-1 0 0,1 0 0,-1 0 0,0 0 0,0 0 0,0 0 0,-1 1 0,-11 19 0,0-1 0,-2 0 0,-1-1 0,-34 33 0,18-18 0,-38 40-112,-81 92 352,121-129-738,1 0 1,-37 68-1,50-75-6328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3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0 24575,'-36'2'0,"13"2"0,0 0 0,1 2 0,-1 0 0,1 2 0,-38 18 0,44-18 0,1 1 0,-1 0 0,2 1 0,-1 1 0,2 1 0,-1 0 0,2 0 0,-14 17 0,22-24 0,0 1 0,1 0 0,-1-1 0,1 2 0,0-1 0,0 0 0,1 1 0,0-1 0,0 1 0,1-1 0,-1 1 0,1 0 0,1 0 0,0 9 0,0-7 0,2 1 0,0-1 0,0 0 0,0 0 0,1 0 0,0 0 0,1 0 0,0-1 0,7 11 0,9 9 0,1 0 0,1-2 0,2 0 0,39 32 0,0-4 0,-34-30 0,-1 0 0,-1 2 0,27 34 0,-53-59 0,0 0 0,1 1 0,-1-1 0,0 1 0,0-1 0,0 1 0,0 0 0,0 0 0,0-1 0,0 1 0,-1 0 0,1 0 0,-1 0 0,1 0 0,-1 0 0,0 0 0,0 0 0,0 0 0,0 0 0,0 0 0,0-1 0,0 1 0,-1 0 0,1 0 0,0 0 0,-1 0 0,0 0 0,0 0 0,1-1 0,-1 1 0,0 0 0,0-1 0,-1 1 0,1 0 0,0-1 0,0 1 0,-1-1 0,1 0 0,-1 0 0,1 1 0,-1-1 0,0 0 0,1 0 0,-1 0 0,0-1 0,-3 2 0,-6 3 0,0-1 0,0-1 0,-1 0 0,1-1 0,-1 0 0,-18 1 0,20-3 0,0 0 0,0 0 0,0-1 0,0 0 0,0-1 0,-15-4 0,22 4 0,-1 1 0,1 0 0,0-1 0,-1 0 0,1 0 0,0 0 0,0 0 0,0 0 0,0-1 0,1 1 0,-1-1 0,1 0 0,-1 0 0,1 0 0,0 0 0,0 0 0,0 0 0,1 0 0,-1-1 0,1 1 0,-2-5 0,1-3 0,1 0 0,0 0 0,1 0 0,0-1 0,0 1 0,1 0 0,1-1 0,0 1 0,0 0 0,1 0 0,1 1 0,0-1 0,9-18 0,3-2 0,2 0 0,1 1 0,26-32 0,-18 30-455,1 0 0,62-52 0,-52 54-6371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5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3467 24575,'1'-47'0,"3"0"0,12-62 0,31-91 0,-8 41 0,67-232 0,-81 322 0,3 2 0,4 0 0,59-93 0,-17 50 0,62-101 0,-106 159 0,-2-2 0,25-67 0,41-202 0,-12 38 0,76-223 0,-147 471 0,1 1 0,2 1 0,2 0 0,1 1 0,2 0 0,1 2 0,1 0 0,38-42 0,-54 69 0,0-1 0,0 0 0,-1 0 0,0 0 0,0 0 0,-1-1 0,0 1 0,0-1 0,0 0 0,-1 0 0,0 0 0,0-1 0,-1 1 0,0 0 0,0 0 0,-1-9 0,0 15 0,1 0 0,-1 1 0,0-1 0,0 0 0,0 0 0,0 1 0,1-1 0,-1 0 0,0 1 0,0-1 0,1 1 0,-1-1 0,1 0 0,-1 1 0,0-1 0,1 1 0,-1-1 0,1 1 0,-1-1 0,1 1 0,0-1 0,-1 1 0,1 0 0,-1-1 0,1 1 0,0 0 0,-1 0 0,1-1 0,0 1 0,-1 0 0,1 0 0,0 0 0,-1 0 0,1 0 0,0 0 0,0 0 0,-1 0 0,1 0 0,0 0 0,-1 0 0,1 0 0,0 0 0,-1 1 0,1-1 0,0 1 0,33 9 0,-33-9 0,19 8 0,0 1 0,-1 2 0,0 0 0,26 22 0,63 66 0,-105-97 0,357 330 0,-93-71 0,-124-115 0,221 243 0,-145-150 0,-46-59 0,114 124 0,-155-149 0,21 23 0,-119-142 0,2-3 0,69 52 0,-68-57 0,-2 1 0,58 65 0,14 14 0,-90-94 0,1 0 0,0-2 0,1 0 0,34 17 0,-50-29-111,-2 0 57,0 0-1,1-1 1,-1 1-1,0 0 1,0-1-1,0 1 1,1-1-1,-1 1 1,0-1-1,0 0 0,1 1 1,-1-1-1,0 0 1,1 0-1,-1 0 1,0 0-1,1 0 1,-1 0-1,0 0 1,1-1-1,-1 1 1,3-1-1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5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24575,'0'0'0,"35"0"0,119 1 0,301-8 0,-349 0 0,0-5 0,133-32 0,77-44 0,157-35 0,-331 89 0,-60 14 0,-74 19 8,-1 0-1,0 0 0,0 1 1,13 1-1,1 0-1409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5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24575,'6'8'0,"-1"0"0,1 1 0,-2-1 0,1 1 0,-1 0 0,-1 1 0,4 12 0,0-2 0,51 133 0,90 277 0,-97-252 0,90 361 0,-118-427 0,55 317 0,-76-416 0,0-7 0,-1 1 0,0-1 0,-1 0 0,1 0 0,-1 0 0,0 1 0,-1-1 0,-1 10 0,6-18 0,1 0 0,-1 0 0,1 0 0,-1 1 0,1 0 0,0 0 0,6 0 0,4-2 0,307-83 0,482-197 0,276-206 0,-852 378 0,244-113 0,14 37 0,-267 119 0,239-110 0,-353 131 0,50-24 0,-121 50-1365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0:5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3225 0 24575,'0'0'0,"-10"16"0,-110 105 0,-174 134 0,-22-33 0,29-23 0,55 2 0,76-62 0,-271 232 0,263-225 0,-85 70 0,-81 58 0,-66 50 0,168-138 0,213-171-1365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0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24575,'5'-4'0,"1"-1"0,0 1 0,0 0 0,14-5 0,7-6 0,4-5 0,54-47 0,-76 59 0,0 0 0,-1-1 0,0 0 0,0-1 0,-1 0 0,0 0 0,-1 0 0,0-1 0,8-21 0,-13 28 0,0 0 0,-1 1 0,1-1 0,-1 0 0,0 0 0,1 0 0,-2 0 0,1 0 0,0 0 0,-1 1 0,-1-6 0,2 8 0,-1 0 0,1 0 0,0 1 0,-1-1 0,1 0 0,-1 0 0,1 0 0,-1 0 0,0 1 0,1-1 0,-1 0 0,0 0 0,1 1 0,-1-1 0,0 1 0,0-1 0,0 1 0,0-1 0,-1 0 0,1 1 0,-1 0 0,1 0 0,0 0 0,-1 0 0,1 0 0,-1 0 0,1 0 0,0 0 0,-1 1 0,1-1 0,-1 0 0,1 1 0,0 0 0,0-1 0,-1 1 0,1 0 0,-2 1 0,-7 5 0,1 1 0,0 0 0,0 0 0,1 1 0,0 0 0,0 1 0,1 0 0,-8 14 0,2 1 0,0 1 0,-14 39 0,23-53 0,0 0 0,1 1 0,1-1 0,0 0 0,0 1 0,1-1 0,1 1 0,0 0 0,2 12 0,-2-21 0,1 0 0,0 0 0,0 0 0,0 0 0,1-1 0,-1 1 0,1 0 0,0-1 0,0 1 0,0-1 0,0 0 0,1 0 0,-1 0 0,1 0 0,0 0 0,0 0 0,0-1 0,0 1 0,1-1 0,-1 0 0,1 0 0,-1 0 0,1 0 0,0-1 0,-1 0 0,1 1 0,0-1 0,0-1 0,0 1 0,0 0 0,7-1 0,3 0-273,0 0 0,-1-2 0,1 1 0,21-7 0,7-3-6553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0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24575,'-22'10'0,"9"-1"0,0 0 0,1 2 0,0-1 0,0 2 0,1 0 0,0 0 0,2 1 0,-1 0 0,1 0 0,1 1 0,0 0 0,1 1 0,-6 19 0,5-9 0,0-1 0,2 1 0,1 1 0,1-1 0,1 1 0,1-1 0,3 42 0,1-42 0,1 0 0,2 0 0,0-1 0,2 0 0,12 31 0,-13-42 0,0 1 0,1-1 0,0 0 0,1 0 0,1-1 0,0 0 0,0-1 0,1 0 0,1 0 0,13 10 0,-20-18 0,-1 0 0,1-1 0,0 0 0,-1 0 0,1 0 0,0 0 0,0 0 0,1-1 0,-1 1 0,0-1 0,0 0 0,1-1 0,-1 1 0,1-1 0,-1 0 0,0 0 0,1 0 0,-1 0 0,0-1 0,1 0 0,5-2 0,-4 1 0,1-1 0,-1-1 0,0 1 0,0-1 0,-1 0 0,1-1 0,-1 1 0,0-1 0,0 0 0,-1-1 0,1 1 0,6-11 0,4-11 0,0-1 0,-2 0 0,-1 0 0,-1-2 0,12-50 0,19-156 0,-41 225 0,4-19 0,-2 1 0,-1-50 0,-2 75-1365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0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24575,'0'0'0,"0"0"0,0 0 0,4 0 0,9 0 0,16-2 0,21 0 0,19-1 0,13 3 0,5 3 0,2 1 0,-9-1 0,-11 0 0,-16-1 0,-17 0 0,-15-2 0,-11 1-8191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0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24575,'36'2'0,"0"1"0,-1 2 0,1 2 0,-1 1 0,0 1 0,-1 2 0,0 2 0,-1 1 0,0 1 0,-1 2 0,44 31 0,-68-42 0,0 0 0,-1 0 0,0 1 0,0 0 0,12 15 0,-17-19 0,0 0 0,0 0 0,0 1 0,-1-1 0,1 1 0,-1-1 0,0 1 0,0 0 0,0-1 0,-1 1 0,1 0 0,-1 0 0,0 0 0,0-1 0,0 1 0,0 0 0,-3 7 0,0-1 0,-1 0 0,0 0 0,-1 0 0,0 0 0,-1-1 0,1 0 0,-2 0 0,0 0 0,-15 14 0,-10 7 0,-40 29 0,53-43 0,-51 37-87,30-24-232,1 1-1,2 2 1,-56 62-1,79-75-6506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0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24575,'0'0'0,"0"1"0,-2 9 0,-3 12 0,-1 20 0,-1 19 0,2 17 0,1 12 0,1 10 0,2 1 0,0-3 0,-1-8 0,0-16 0,0-20-8191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0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24575,'0'0'0,"0"0"0,5-2 0,12-2 0,14-2 0,21 1 0,20 4 0,15 3 0,10 4 0,-2 2 0,-9 2 0,-16 1 0,-17-2 0,-19-2-8191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0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24575,'31'-13'0,"2"1"0,0 2 0,1 1 0,-1 1 0,2 2 0,-1 2 0,1 1 0,56 2 0,-38 4 0,-2 2 0,1 3 0,-1 2 0,72 23 0,-113-30 0,10 3 0,-1 1 0,0 0 0,0 2 0,19 11 0,-35-18 0,1 0 0,-1 0 0,0 0 0,0 1 0,0-1 0,0 1 0,0 0 0,-1 0 0,1 0 0,-1 0 0,0 0 0,0 0 0,0 1 0,0-1 0,0 1 0,-1-1 0,0 1 0,1 0 0,-1-1 0,-1 1 0,1 0 0,0 0 0,-1 0 0,0 0 0,0-1 0,0 1 0,-1 0 0,0 7 0,-4 2 0,1 0 0,-2 0 0,0-1 0,0 1 0,-1-1 0,-13 17 0,-60 64 0,58-68 0,-367 351-1365,316-311-5461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24575,'31'-19'0,"-15"12"0,1 0 0,0 1 0,0 1 0,1 0 0,0 1 0,-1 2 0,1-1 0,0 2 0,19 1 0,-24 0 0,0 0 0,-1 1 0,1 1 0,0 0 0,-1 1 0,1 0 0,-1 1 0,0 0 0,0 1 0,-1 1 0,0 0 0,1 0 0,14 12 0,-22-14 0,0 0 0,0 0 0,0 0 0,-1 1 0,1-1 0,-1 1 0,0 0 0,-1 0 0,1 0 0,-1 0 0,0 0 0,0 1 0,-1-1 0,2 9 0,-2-5 0,0 0 0,-1 1 0,0-1 0,-1 0 0,0 0 0,-1 0 0,0 0 0,-3 11 0,-5 6 0,-1-1 0,-1-1 0,-1 1 0,-30 42 0,-113 117 0,117-142 0,38-41 0,0 0 0,0 0 0,-1 0 0,1 0 0,0 0 0,0 0 0,0 0 0,1 1 0,-1-1 0,0 0 0,0 1 0,1-1 0,-1 0 0,1 1 0,-1-1 0,1 1 0,-1-1 0,1 1 0,0-1 0,0 1 0,0-1 0,0 3 0,1-3 0,1 0 0,-1 0 0,1 0 0,-1 0 0,1 0 0,-1 0 0,1-1 0,0 1 0,-1-1 0,1 1 0,0-1 0,0 1 0,-1-1 0,1 0 0,0 0 0,0 0 0,-1 0 0,1 0 0,3-1 0,82-4-69,0-5 0,105-24 0,-100 16-1089,-10 3-5668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24575,'0'0'0,"4"-2"0,6-2 0,13-4 0,18-5 0,21-1 0,16-1 0,10 2 0,4 1 0,-5 4 0,-12 3 0,-15 3 0,-18 1-8191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24575,'35'3'0,"-24"-1"0,0 1 0,0 0 0,0 0 0,-1 1 0,1 1 0,-1 0 0,0 1 0,0 0 0,0 0 0,-1 1 0,13 12 0,-17-14 0,0 0 0,0 0 0,-1 0 0,0 1 0,0-1 0,0 1 0,-1 0 0,1 0 0,-2 1 0,1-1 0,-1 1 0,0-1 0,0 1 0,-1 0 0,1 0 0,-2 0 0,1 0 0,-1 0 0,0-1 0,-1 12 0,-3-2 0,0-1 0,-1 0 0,-1 0 0,0 0 0,-1 0 0,-1-1 0,0 0 0,-14 17 0,-90 100 0,99-117 0,-230 236-1365,210-212-5461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24575,'-14'23'0,"6"-4"0,1 1 0,1-1 0,1 1 0,1 0 0,0 1 0,2-1 0,0 0 0,1 1 0,1 0 0,5 38 0,-2-42 0,1-1 0,1 1 0,0-1 0,1 1 0,0-2 0,2 1 0,-1-1 0,2 0 0,0 0 0,1-1 0,1-1 0,0 0 0,18 17 0,3-3 0,61 39 0,3 1 0,-91-63 0,-1 0 0,1 0 0,-1 0 0,0 0 0,0 1 0,-1-1 0,1 1 0,-1 0 0,4 7 0,-6-8 0,0-1 0,0 0 0,0 0 0,-1 0 0,1 1 0,-1-1 0,0 0 0,0 1 0,0-1 0,0 0 0,-1 1 0,1-1 0,-1 0 0,0 0 0,0 1 0,0-1 0,0 0 0,-3 4 0,-3 6 0,-1-1 0,0 1 0,-1-2 0,0 1 0,-1-2 0,0 1 0,-21 15 0,0-3 0,-60 35 0,47-36-227,-1-1-1,-1-2 1,0-3-1,-1-1 1,-78 14-1,31-16-6598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0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79 171 24575,'-2'25'0,"-1"1"0,-1-1 0,-15 46 0,7-22 0,2-5 0,3-10 0,-15 41 0,30-128 0,9-14 0,3 1 0,2 1 0,4 1 0,35-67 0,-54 120-341,0-1 0,0 1-1,12-14 1,-4 11-6485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24575,'0'0'0,"0"0"0,0 0 0,0 0 0,0 0 0,2 0 0,4-2 0,10-2 0,19-4 0,23-5 0,26-3 0,23-3 0,17 1 0,8 0 0,-10 3 0,-26 3-8191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24575,'0'0'0,"0"0"0,0 0 0,2 0 0,6-3 0,14-6 0,20-4 0,21-5 0,16-4 0,6-1 0,3 1 0,-5 3 0,-13 3 0,-19 3-8191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 24575,'18'-1'0,"12"0"0,-1 2 0,1 2 0,-1 0 0,1 2 0,-1 2 0,0 0 0,-1 2 0,0 1 0,0 1 0,41 23 0,-63-30 0,-1-1 0,1 1 0,-1 0 0,0 0 0,0 1 0,0-1 0,-1 1 0,5 7 0,-7-9 0,0 0 0,-1 0 0,1 0 0,-1 0 0,0 0 0,0 0 0,0 0 0,-1 1 0,1-1 0,-1 0 0,0 0 0,1 1 0,-1-1 0,-1 0 0,1 1 0,-1-1 0,1 0 0,-3 7 0,-5 8 0,0-1 0,-1 1 0,-1-2 0,-1 1 0,-1-1 0,0-1 0,-25 25 0,-400 370 106,178-181-1577,194-167-5355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70 24575,'13'-4'0,"43"-13"0,0 2 0,1 4 0,1 1 0,-1 4 0,81-1 0,-127 7 0,89 3 0,-89-2 0,-1 0 0,0 1 0,0 0 0,0 1 0,0 0 0,0 1 0,12 6 0,-19-9 0,-1 1 0,0-1 0,0 1 0,0-1 0,0 1 0,0 0 0,-1-1 0,1 1 0,0 0 0,-1 0 0,0 0 0,1 0 0,-1 1 0,0-1 0,0 0 0,0 1 0,0-1 0,0 0 0,-1 1 0,1-1 0,-1 1 0,0-1 0,1 1 0,-1-1 0,0 1 0,-1-1 0,1 1 0,0-1 0,-1 1 0,0 2 0,-3 6 0,0 0 0,0 0 0,-1-1 0,0 1 0,-10 13 0,-18 24 0,-1-2 0,-44 45 0,-91 80 0,110-113 0,-1 0-120,-46 46-502,-106 134-1,188-205-6203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24575,'0'0'0,"0"0"0,4-1 0,8-5 0,13-4 0,13-3 0,13-1 0,10 0 0,4 3 0,0 3 0,-6 3 0,-7 2 0,-11 2 0,-12 1-8191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11 24575,'2'0'0,"0"0"0,1 0 0,-1 0 0,1 0 0,-1 0 0,0 0 0,1 0 0,-1-1 0,0 1 0,3-2 0,10-1 0,27 0 0,0 1 0,50 6 0,-67-2 0,-1 1 0,1 1 0,-1 2 0,-1 0 0,28 12 0,-49-17 0,1-1 0,-1 1 0,0 0 0,0 0 0,1 0 0,-1 0 0,0 1 0,0-1 0,0 1 0,0-1 0,0 1 0,-1 0 0,1-1 0,0 1 0,-1 0 0,1 0 0,-1 0 0,0 0 0,0 1 0,0-1 0,0 0 0,0 0 0,0 1 0,0-1 0,-1 1 0,1-1 0,-1 0 0,0 1 0,0-1 0,0 1 0,0-1 0,0 1 0,0-1 0,-1 1 0,0 4 0,-4 3 0,1-1 0,-1 1 0,-1 0 0,1-1 0,-2 0 0,1-1 0,-10 10 0,-59 59 33,-3-3-1,-113 81 0,-9 8-1494,180-145-5364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24575,'-9'10'0,"0"0"0,0 0 0,1 0 0,0 1 0,1 1 0,-9 15 0,-29 79 0,35-81 0,-19 52 0,3 0 0,-19 94 0,38-133 0,1 0 0,2 1 0,2-1 0,1 1 0,2-1 0,11 71 0,-9-93 0,1 0 0,1-1 0,0 0 0,1 0 0,1 0 0,1-1 0,0 0 0,16 23 0,-20-33 0,0 0 0,-1 0 0,1 0 0,1 0 0,-1-1 0,0 0 0,1 1 0,0-2 0,0 1 0,0-1 0,0 1 0,7 1 0,-7-3 0,-1-1 0,1 1 0,-1-1 0,1 0 0,-1 0 0,1 0 0,-1-1 0,1 0 0,-1 0 0,1 0 0,-1 0 0,0-1 0,1 1 0,-1-1 0,0 0 0,0-1 0,4-2 0,-5 3 0,0 0 0,-1 0 0,1 0 0,0 0 0,-1 0 0,0 0 0,1-1 0,-1 1 0,0-1 0,0 0 0,-1 0 0,1 1 0,0-1 0,-1 0 0,0-1 0,0 1 0,0 0 0,0 0 0,0 0 0,-1-1 0,1 1 0,-1 0 0,0-1 0,0-3 0,-1 4 0,1 0 0,-1 0 0,0 0 0,0 1 0,-1-1 0,1 0 0,0 1 0,-1-1 0,0 0 0,0 1 0,1 0 0,-1-1 0,-1 1 0,1 0 0,0 0 0,0 0 0,-1 1 0,1-1 0,-1 0 0,0 1 0,1 0 0,-1 0 0,0-1 0,0 2 0,0-1 0,-5-1 0,0 1-68,-1 0 0,1 1-1,-1 0 1,1 0 0,-1 1 0,1 0-1,-1 0 1,1 1 0,0 0 0,0 0-1,0 1 1,0 0 0,0 1 0,1 0-1,-1 0 1,1 1 0,0-1 0,0 1-1,-9 10 1,-11 12-6758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17 193 24575,'-1'0'0,"1"0"0,-1 0 0,1 1 0,-1-1 0,1 0 0,-1 0 0,1-1 0,-1 1 0,1 0 0,-1 0 0,1 0 0,0 0 0,-1 0 0,1 0 0,-1-1 0,1 1 0,-1 0 0,1 0 0,0-1 0,-1 1 0,1 0 0,-1-1 0,1 1 0,0 0 0,0-1 0,-1 1 0,1 0 0,0-1 0,-1 1 0,1-1 0,0 1 0,0-1 0,0 1 0,0 0 0,-1-1 0,1 1 0,0-1 0,0 1 0,0-2 0,0 1 0,-1 0 0,1-1 0,0 1 0,-1-1 0,1 1 0,0-1 0,0 1 0,0-1 0,0 1 0,0-1 0,0 1 0,1-3 0,1 1 0,1 0 0,-1 0 0,0 0 0,1 1 0,0-1 0,-1 1 0,1-1 0,0 1 0,1 0 0,-1 0 0,4-1 0,43-18 0,-36 17 0,85-27-455,1 4 0,132-17 0,-217 42-6371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24575,'269'21'0,"-175"-11"0,-37-5 0,-15-2 0,1 1 0,-1 3 0,66 18 0,-107-25 0,1 1 0,-1-1 0,1 1 0,-1-1 0,0 1 0,1 0 0,-1 0 0,0 0 0,1 0 0,-1 0 0,0 0 0,0 0 0,0 0 0,0 0 0,0 1 0,0-1 0,0 0 0,0 1 0,0-1 0,-1 0 0,2 4 0,-2-3 0,0 1 0,0-1 0,0 1 0,0-1 0,0 1 0,0-1 0,-1 1 0,1-1 0,-1 0 0,1 1 0,-1-1 0,-2 5 0,-5 6 0,0 0 0,-1 0 0,-18 21 0,17-22 0,-47 56-101,-141 186-1163,151-183-5562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1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24575,'-3'0'0,"0"0"0,0 0 0,0 0 0,0 0 0,0 0 0,0 1 0,0-1 0,0 1 0,-5 2 0,-2 0 0,-27 5 0,1 1 0,-59 25 0,79-27 0,0 1 0,1 0 0,0 1 0,1 0 0,-1 1 0,2 1 0,-1 0 0,-11 15 0,21-22 0,1 0 0,0 0 0,0 1 0,0-1 0,1 1 0,0-1 0,-1 1 0,2 0 0,-1 0 0,1 0 0,-1 0 0,1 1 0,1-1 0,-1 0 0,1 0 0,0 1 0,0-1 0,0 0 0,1 0 0,0 1 0,0-1 0,0 0 0,1 0 0,3 8 0,4 6 0,1 0 0,1-1 0,0 0 0,25 27 0,-28-34 0,39 46 0,-15-19 0,-2 2 0,44 72 0,-68-100 0,1 0 0,-2 1 0,0 0 0,0 0 0,-1 0 0,-1 1 0,0-1 0,-1 1 0,-1 0 0,0-1 0,0 1 0,-1 0 0,-1 0 0,-4 20 0,0-14 0,-2-1 0,0 0 0,0 0 0,-2-1 0,-1 0 0,0 0 0,-1-1 0,-1 0 0,0-1 0,-1-1 0,-1 0 0,-16 13 0,26-24 0,-1 0 0,1 0 0,-1-1 0,0 0 0,0 0 0,-9 4 0,14-7 0,-1 0 0,0 1 0,1-1 0,-1 0 0,0 0 0,0 0 0,0 0 0,1 0 0,-1 0 0,0 0 0,0 0 0,1 0 0,-1 0 0,0 0 0,0-1 0,1 1 0,-1 0 0,0 0 0,0-1 0,1 1 0,-1-1 0,0 0 0,0 0 0,0 0 0,0 0 0,0-1 0,0 1 0,1-1 0,-1 1 0,0-1 0,1 1 0,-1-1 0,1 1 0,0-1 0,-1 1 0,1-1 0,0 0 0,0-2 0,2-28 0,0-1 0,2 1 0,2 0 0,1 0 0,13-38 0,-3 9 0,134-484 0,-122 461-1365,-20 64-5461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13 154 24575,'-4'20'0,"0"8"0,1 1 0,2-1 0,0 0 0,2 1 0,7 44 0,8-136 0,-9 32 0,1 1 0,2-1 0,1 2 0,21-43 0,-26 62 0,1 0 0,-1 1 0,1-1 0,1 1 0,0 1 0,0-1 0,1 1 0,0 1 0,0 0 0,1 0 0,0 1 0,0 0 0,0 0 0,1 1 0,15-5 0,-15 7-1365,-3 0-5461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2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24575,'5'-1'0,"-1"-1"0,1 1 0,-1 0 0,1 1 0,-1-1 0,8 1 0,231 7 0,-85 2 0,58-7-1365,-186-2-5461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2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24575,'39'11'0,"-12"-5"0,36 14 0,-2 3 0,0 3 0,58 34 0,-110-55 0,-1 0 0,1 1 0,-1-1 0,0 2 0,-1-1 0,10 12 0,-15-16 0,0 0 0,0 1 0,-1-1 0,1 1 0,-1 0 0,1-1 0,-1 1 0,0 0 0,0 0 0,-1 0 0,1 0 0,-1 0 0,1 0 0,-1 0 0,0 0 0,0 0 0,0 0 0,0 0 0,-1 0 0,1 0 0,-1 0 0,0 0 0,0 0 0,0 0 0,-2 3 0,-5 9 0,0-1 0,-1 0 0,0 0 0,-22 22 0,-54 48 0,34-35 0,-11 14-1365,44-43-5461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2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24575,'-13'33'0,"7"-13"0,-19 57 0,4 2 0,-17 125 0,37-200 0,1-1 0,0 0 0,-1 0 0,1 0 0,1 0 0,-1 0 0,0 0 0,1 0 0,-1 0 0,1 0 0,0 0 0,0 0 0,0 0 0,0 0 0,1 0 0,-1 0 0,1-1 0,3 5 0,-2-5 0,0 0 0,0 0 0,1 0 0,-1 0 0,1 0 0,-1-1 0,1 0 0,-1 1 0,1-2 0,0 1 0,0 0 0,0-1 0,-1 1 0,1-1 0,5-1 0,54-1-379,1-3-1,82-17 1,-139 21 152,54-10-6599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2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24575,'0'0'0,"0"2"0,-2 2 0,-2 6 0,-3 8 0,-1 11 0,-2 14 0,-1 18 0,0 14 0,0 10 0,0 0 0,2-6 0,2-10 0,3-13 0,2-12 0,1-13 0,0-10-8191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2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24575,'0'0'0,"2"1"0,4 4 0,4 3 0,7 4 0,5 4 0,7 1 0,5 0 0,2-4 0,1-4 0,-1-5 0,-3-5 0,-6-2-8191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2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24575,'30'7'0,"1"1"0,0 2 0,-1 1 0,32 17 0,-44-19 0,-1 1 0,0 1 0,-1 0 0,0 2 0,-1-1 0,18 20 0,-29-28 0,0 1 0,0 1 0,-1-1 0,1 0 0,-1 1 0,-1 0 0,1-1 0,-1 1 0,0 0 0,0 1 0,0-1 0,-1 0 0,0 0 0,0 1 0,-1-1 0,0 0 0,0 1 0,0-1 0,-1 1 0,0-1 0,0 0 0,-1 0 0,1 1 0,-4 5 0,-5 12 0,-2 1 0,-1-2 0,0 0 0,-25 31 0,20-29 0,-54 74 0,-68 109 0,140-195-141,2-9-1083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2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17 24575,'34'-2'0,"-5"-3"0,-18 2 0,0 1 0,0 0 0,0 1 0,23 0 0,-32 1 0,0 0 0,1 1 0,-1-1 0,0 1 0,0-1 0,1 1 0,-1 0 0,0 0 0,0 0 0,0 0 0,0 0 0,0 0 0,0 1 0,0-1 0,0 1 0,-1-1 0,1 1 0,-1 0 0,1-1 0,-1 1 0,1 0 0,-1 0 0,0 0 0,0 0 0,0 1 0,0-1 0,0 0 0,-1 0 0,2 4 0,-1 4 0,1 1 0,-2 0 0,1 0 0,-1 0 0,-1 0 0,0 0 0,-1 0 0,-4 18 0,-6 9 0,-16 39 0,-86 146 0,28-63 0,85-157 0,-1 0 0,1-1 0,0 1 0,0 0 0,0 0 0,0 0 0,0 0 0,1 0 0,-1 0 0,1 0 0,0 0 0,0 0 0,0 0 0,0 0 0,1 5 0,0-6 0,0 0 0,1 0 0,-1 0 0,0 0 0,1-1 0,0 1 0,-1 0 0,1-1 0,0 1 0,0-1 0,0 1 0,0-1 0,0 0 0,0 0 0,0 0 0,0 0 0,0 0 0,1 0 0,2 0 0,-1 1 0,6 1 0,-1 0 0,0 0 0,0 1 0,15 10 0,-22-13 0,0 1 0,1 0 0,-1 0 0,0 1 0,0-1 0,0 0 0,0 1 0,-1-1 0,1 1 0,-1-1 0,1 1 0,-1 0 0,0 0 0,0-1 0,0 1 0,0 0 0,-1 0 0,1 0 0,-1 0 0,0 4 0,0 4 0,-2 0 0,1-1 0,-2 1 0,1-1 0,-1 1 0,-1-1 0,0 0 0,0 0 0,-1 0 0,0-1 0,-1 0 0,-8 11 0,-12 13 0,-51 53 0,37-47-341,-2-1 0,-1-3-1,-77 49 1,89-66-6485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2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24575,'0'21'0,"-41"773"0,32-728-79,3-32-243,1 0 1,2 1-1,4 66 1,1-88-6505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2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24575,'-1'-14'0,"1"14"0,0 0 0,0-1 0,0 1 0,0 0 0,0-1 0,0 1 0,0 0 0,1 0 0,-1-1 0,0 1 0,0 0 0,0-1 0,0 1 0,0 0 0,1 0 0,-1-1 0,0 1 0,0 0 0,0 0 0,1-1 0,-1 1 0,0 0 0,0 0 0,1 0 0,-1 0 0,0-1 0,0 1 0,1 0 0,-1 0 0,0 0 0,1 0 0,-1 0 0,0 0 0,1 0 0,-1 0 0,0 0 0,0 0 0,1 0 0,-1 0 0,0 0 0,1 0 0,-1 0 0,1 0 0,2 2 0,0 0 0,0 1 0,0-1 0,0 1 0,0-1 0,0 1 0,-1 0 0,0 0 0,1 0 0,-1 1 0,0-1 0,3 7 0,17 49 0,-18-48 0,17 66 0,18 109 0,-9-27 0,-28-151 0,0 0 0,0 0 0,1 0 0,0 0 0,0 0 0,1 0 0,0-1 0,6 9 0,-8-13 0,0-1 0,1 0 0,-1 0 0,1 0 0,-1 0 0,1 0 0,0-1 0,0 1 0,-1-1 0,1 1 0,0-1 0,1 0 0,-1 0 0,0-1 0,0 1 0,0-1 0,0 1 0,1-1 0,-1 0 0,0 0 0,0 0 0,0-1 0,1 1 0,4-2 0,21-7 0,-1-1 0,1-1 0,-2-1 0,0-2 0,37-24 0,-27 16 0,222-135-1365,-235 144-5461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3:11:2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96 24575,'174'10'0,"-179"-12"0,1 1 0,-1-1 0,0 0 0,1-1 0,-1 1 0,1-1 0,0 0 0,0 0 0,0 0 0,-6-8 0,-26-16 0,19 19 0,0 1 0,0 1 0,-1 0 0,0 1 0,0 2 0,-1-1 0,1 2 0,-1 0 0,1 2 0,-1 0 0,0 1 0,1 0 0,-1 2 0,1 0 0,0 1 0,-20 7 0,34-9 0,0-1 0,0 1 0,1 0 0,-1 0 0,0 0 0,1 1 0,-1-1 0,1 1 0,0 0 0,-1 0 0,1 0 0,1 0 0,-1 1 0,-3 5 0,5-7 0,0 0 0,1 1 0,-1-1 0,1 0 0,-1 1 0,1-1 0,0 0 0,0 1 0,0-1 0,0 0 0,0 1 0,1-1 0,-1 0 0,1 0 0,-1 1 0,1-1 0,0 0 0,0 0 0,0 0 0,0 0 0,0 0 0,1 0 0,-1 0 0,0 0 0,1 0 0,0-1 0,-1 1 0,3 1 0,7 6 0,0 0 0,0-1 0,0-1 0,1 0 0,0 0 0,1-2 0,-1 1 0,1-1 0,0-1 0,0 0 0,1-1 0,25 2 0,-11-2 0,-1-2 0,0-1 0,1-1 0,-1-1 0,41-9 0,-59 9 0,1 0 0,-1 0 0,1-1 0,-1 0 0,0-1 0,0 0 0,0 0 0,0-1 0,-1 0 0,0 0 0,12-11 0,-10 79 0,-8 14 0,-3 0 0,-3 0 0,-26 136 0,6-7-1365,23-172-5461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27 100 24575,'-4'18'0,"-19"120"0,34-172 0,0 0 0,3 1 0,0 1 0,34-55 0,-48 87 0,0-1 0,1 1 0,-1 0 0,0 0 0,0-1 0,0 1 0,0 0 0,0 0 0,0 0 0,0-1 0,0 1 0,1 0 0,-1 0 0,0 0 0,0-1 0,0 1 0,1 0 0,-1 0 0,0 0 0,0 0 0,0 0 0,1-1 0,-1 1 0,0 0 0,0 0 0,0 0 0,1 0 0,-1 0 0,0 0 0,0 0 0,1 0 0,-1 0 0,0 0 0,0 0 0,1 0 0,-1 0 0,0 0 0,0 0 0,1 0 0,-1 0 0,0 0 0,0 0 0,1 0 0,-1 1 0,0-1 0,0 0 0,0 0 0,1 0 0,-1 0 0,0 1 0,0-1 0,0 0 0,1 0 0,6 20 0,-1 25 0,-3 9 0,22-84 0,-6 4 0,-3 3 0,0 2 0,31-31 0,-47 52 0,1 0 0,-1 0 0,0 0 0,1 0 0,-1 0 0,1 0 0,-1 0 0,0 0 0,1 1 0,-1-1 0,1 0 0,-1 0 0,0 0 0,1 0 0,-1 0 0,0 1 0,1-1 0,-1 0 0,0 0 0,1 1 0,-1-1 0,0 0 0,1 1 0,-1-1 0,0 0 0,0 1 0,1-1 0,-1 0 0,0 1 0,0-1 0,0 0 0,0 1 0,1-1 0,-1 1 0,0-1 0,0 0 0,0 1 0,8 21 0,-7-20 0,16 60 98,5 11-1561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1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24575,'-5'2'0,"0"-1"0,0 1 0,0 0 0,0 0 0,1 1 0,-1 0 0,1-1 0,-7 6 0,4-3 0,-10 7 0,0 1 0,1 0 0,-19 20 0,31-30 0,0 2 0,1-1 0,-1 0 0,1 1 0,0-1 0,0 1 0,0 0 0,1 0 0,-1 0 0,1 1 0,0-1 0,1 1 0,-1-1 0,1 1 0,1-1 0,-1 1 0,0 7 0,1-12 0,0 0 0,1-1 0,-1 1 0,0 0 0,0 0 0,0-1 0,0 1 0,1 0 0,-1 0 0,0-1 0,1 1 0,-1 0 0,0-1 0,1 1 0,-1 0 0,1-1 0,-1 1 0,1-1 0,-1 1 0,1-1 0,0 1 0,-1-1 0,1 1 0,0-1 0,-1 1 0,1-1 0,0 0 0,-1 1 0,2-1 0,0 0 0,0 0 0,0 0 0,0 0 0,0 0 0,0 0 0,0-1 0,0 1 0,0-1 0,0 1 0,0-1 0,2-1 0,4-1 0,-1-1 0,0 0 0,0 0 0,11-10 0,-14 9 0,0 1 0,0-1 0,0 0 0,-1-1 0,1 1 0,-1 0 0,-1-1 0,1 0 0,2-7 0,-4 10 0,0 0 0,0 0 0,-1 0 0,1 0 0,-1 0 0,1 0 0,-1 0 0,0 0 0,0 0 0,-1-1 0,1 1 0,-1 0 0,1 0 0,-1 0 0,0 0 0,0 0 0,0 0 0,0 0 0,-1 1 0,-2-5 0,3 5-1365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1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24575,'-3'3'0,"0"0"0,0 1 0,1 0 0,-1-1 0,1 1 0,0 0 0,0 1 0,0-1 0,1 0 0,-1 0 0,0 6 0,-1-1 0,-4 9 0,1 0 0,0 0 0,2 0 0,0 1 0,1 0 0,-1 36 0,34-101 0,-13 11 0,-11 23 0,0 0 0,0 1 0,1 0 0,0 0 0,14-16 0,-20 26 0,-1 1 0,0 0 0,0 0 0,1 0 0,-1 0 0,0-1 0,0 1 0,1 0 0,-1 0 0,0 0 0,1 0 0,-1 0 0,0 0 0,0 0 0,1 0 0,-1 0 0,0 0 0,1 0 0,-1 0 0,0 0 0,1 0 0,-1 0 0,0 0 0,0 0 0,1 0 0,-1 0 0,0 0 0,1 0 0,-1 1 0,0-1 0,0 0 0,1 0 0,-1 0 0,0 1 0,10 12 0,5 18 0,-14-29 0,8 25-73,7 20 255,-15-44-296,1 0 1,-1-1 0,0 1-1,1-1 1,-1 1-1,1-1 1,0 1 0,0-1-1,0 0 1,0 0 0,0 0-1,4 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2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24575,'-17'0'0,"1"1"0,0 1 0,-1 1 0,1 1 0,-27 8 0,35-9 0,0 0 0,0 0 0,0 1 0,1 0 0,0 1 0,0-1 0,0 1 0,0 0 0,1 1 0,0 0 0,0 0 0,-10 13 0,15-17 0,-1 0 0,1 0 0,0 0 0,0 0 0,0 0 0,1 0 0,-1 0 0,0 0 0,1 1 0,-1-1 0,1 0 0,0 0 0,0 0 0,0 1 0,0-1 0,1 4 0,-1-4 0,1-1 0,-1 1 0,1-1 0,0 1 0,0-1 0,0 1 0,0-1 0,0 0 0,0 1 0,0-1 0,0 0 0,1 0 0,-1 0 0,0 0 0,1 0 0,-1 0 0,3 1 0,0 0 0,0-1 0,1 1 0,-1-1 0,1 0 0,-1 0 0,1 0 0,0-1 0,-1 0 0,1 0 0,-1 0 0,1 0 0,0-1 0,-1 0 0,8-1 0,1-4 0,0 1 0,-1-2 0,1 0 0,17-12 0,21-13 0,-51 32 0,0 0 0,0 0 0,1 0 0,-1 0 0,0 0 0,1 0 0,-1 0 0,0 0 0,0 0 0,1 0 0,-1 0 0,0 0 0,1 0 0,-1 0 0,0 0 0,0 0 0,1 0 0,-1 0 0,0 0 0,0 0 0,1 0 0,-1 1 0,0-1 0,0 0 0,1 0 0,-1 0 0,0 0 0,0 1 0,0-1 0,1 0 0,-1 0 0,0 1 0,0-1 0,0 0 0,0 1 0,6 14 0,-1 16 0,-5-16 0,0 0 0,-1-1 0,0 1 0,-1-1 0,-1 1 0,0-1 0,-1 0 0,-1 0 0,0 0 0,-1-1 0,0 0 0,-1 0 0,-9 13 0,11-19 0,0 0 0,0-1 0,0 1 0,-1-1 0,0 0 0,0-1 0,-1 1 0,1-1 0,-1-1 0,0 1 0,-1-1 0,1 0 0,-1-1 0,1 0 0,-1 0 0,0 0 0,0-1 0,-1-1 0,1 1 0,0-1 0,0 0 0,-1-1 0,1 0 0,-11-2 0,8-2-1365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2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24575,'4'24'0,"11"82"0,-10-63 0,2-1 0,1 1 0,23 63 0,-21-88-1365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8:2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24575,'6'-1'0,"-1"0"0,0 0 0,1 0 0,-1-1 0,0 1 0,7-5 0,11-2 0,252-71-1365,-255 74-5461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9:0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24575,'1'1'0,"0"0"0,1 0 0,-1 1 0,0-1 0,1-1 0,-1 1 0,1 0 0,-1 0 0,1 0 0,-1-1 0,4 2 0,-2-1 0,561 174 0,-402-131 0,-120-30 0,-2 2 0,60 32 0,-56-26 0,72 26 0,-83-37-1365,-5-3-5461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9:0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0 502 24575,'4'0'0,"-1"1"0,0-1 0,1 0 0,-1 0 0,0 0 0,1 0 0,-1 0 0,0-1 0,6-1 0,7 0 0,172-5 0,91-8 0,-278 15 0,15-2 0,0 0 0,0-2 0,30-9 0,-43 12 0,1-1 0,0 1 0,-1-1 0,1 0 0,-1 0 0,0-1 0,0 1 0,0-1 0,0 1 0,0-1 0,0 0 0,0 0 0,-1 0 0,0-1 0,0 1 0,0 0 0,0-1 0,0 1 0,-1-1 0,1 0 0,1-6 0,-1-6 12,-1-1 0,0 1 0,-1 0 0,-1 0 0,0 0 0,-1 0 0,-1 0 0,0 0 0,-10-25 0,-2 1-507,-2 0 0,-30-51 0,30 61-6331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5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1785 0 24575,'-21'4'0,"-176"21"0,-89 16 0,176-15 0,2 5 0,0 5 0,-140 67 0,178-67 0,0 2 0,3 3 0,1 4 0,3 2 0,-97 92 0,136-115 0,1 1 0,1 2 0,1 0 0,2 1 0,0 1 0,2 1 0,-21 51 0,32-66 0,1 1 0,0-1 0,2 1 0,-1 0 0,2 0 0,0 1 0,1-1 0,1 0 0,1 0 0,0 1 0,1-1 0,0 0 0,1 0 0,1 0 0,1-1 0,0 0 0,1 1 0,8 14 0,0-8 0,1 0 0,0 0 0,2-2 0,0 0 0,2-1 0,0 0 0,1-2 0,0 0 0,2-2 0,35 21 0,-6-9 0,2-1 0,0-3 0,100 28 0,-30-22 0,1-4 0,1-6 0,1-5 0,0-6 0,185-12 0,-230-2 0,-1-3 0,-1-4 0,0-3 0,0-4 0,-2-3 0,-1-3 0,102-51 0,-120 47 0,-2-3 0,-2-2 0,-1-2 0,-2-3 0,-1-2 0,-3-1 0,-1-3 0,-2-2 0,62-89 0,-85 106 0,-2 0 0,-1-2 0,-1 0 0,24-69 0,-37 89 0,0 0 0,-1 0 0,-1 0 0,0-1 0,-1 1 0,0-1 0,-1 1 0,0 0 0,-1-1 0,-1 1 0,0-1 0,-1 1 0,0 0 0,-1 0 0,-1 1 0,-11-25 0,4 20 0,0-1 0,-2 2 0,1 0 0,-2 0 0,0 1 0,-1 1 0,-1 1 0,0 0 0,-20-11 0,-12-4 0,-1 2 0,-66-24 0,55 29 20,-2 2 0,0 3 0,-1 3 0,0 2 0,-81-2 0,-325 19-1505,438-4-5341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5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24575,'0'0'0,"0"0"0,0 0 0,-5 1 0,1 1 0,-1 0 0,1 0 0,0 0 0,0 0 0,0 1 0,0-1 0,0 1 0,0 0 0,-6 6 0,4-3 0,-4 3 0,0 0 0,1 1 0,0 0 0,1 1 0,0 0 0,0 1 0,1-1 0,1 1 0,0 1 0,0-1 0,2 1 0,-1 0 0,-3 21 0,7-27 0,0 0 0,0 0 0,0 0 0,1 0 0,1 0 0,-1 0 0,1 0 0,0-1 0,0 1 0,1 0 0,0 0 0,0-1 0,1 1 0,-1-1 0,2 0 0,-1 1 0,1-2 0,-1 1 0,2 0 0,-1-1 0,1 1 0,-1-1 0,1-1 0,1 1 0,-1-1 0,1 0 0,0 0 0,7 4 0,0-3-105,-1 0 0,1 0 0,0-2 0,0 0 0,0 0 0,1-1 0,-1-1 0,1 0 0,-1-1 0,0 0 0,1-1 0,22-5 0,-19 3-6721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5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24575,'0'0'0,"-19"0"0,9 1 0,1 1 0,0 0 0,1 0 0,-1 0 0,0 1 0,1 1 0,-1 0 0,1 0 0,0 0 0,0 1 0,1 0 0,-14 12 0,17-14 0,0 0 0,0 1 0,1-1 0,0 1 0,0 0 0,0 0 0,0 0 0,0 0 0,1 1 0,0-1 0,0 1 0,0-1 0,0 1 0,1 0 0,0 0 0,0-1 0,0 1 0,1 0 0,-1 0 0,1 0 0,0 0 0,1 0 0,-1 0 0,1 0 0,1 5 0,-1-9 0,-1 1 0,0-1 0,1 0 0,-1 0 0,1 0 0,0 0 0,-1 0 0,1 0 0,0 0 0,0 0 0,0 0 0,-1 0 0,1-1 0,0 1 0,0 0 0,0-1 0,0 1 0,0 0 0,1-1 0,-1 1 0,0-1 0,0 1 0,0-1 0,0 0 0,1 0 0,-1 1 0,0-1 0,0 0 0,0 0 0,1 0 0,-1 0 0,0-1 0,0 1 0,0 0 0,1 0 0,-1-1 0,0 1 0,0 0 0,0-1 0,0 0 0,0 1 0,0-1 0,2-1 0,7-3 0,0-1 0,-1-1 0,15-12 0,-17 13 0,86-75 0,-92 80 0,0 1 0,0-1 0,0 1 0,1-1 0,-1 1 0,0 0 0,1 0 0,-1-1 0,0 1 0,1 0 0,-1 0 0,0 0 0,1 0 0,-1 0 0,0 1 0,0-1 0,1 0 0,-1 1 0,0-1 0,1 0 0,-1 1 0,0 0 0,0-1 0,0 1 0,0 0 0,0-1 0,1 1 0,-1 0 0,-1 0 0,1 0 0,1 1 0,32 38 0,-29-34 0,14 20-1365,-12-17-5461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5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24575,'1'29'0,"0"-2"0,2 0 0,1 0 0,1 0 0,1-1 0,2 1 0,1-1 0,0-1 0,20 36 0,-11-36-1365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5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24575,'0'0'0,"0"1"0,0 2 0,1 1 0,0 2 0,1 2 0,1 0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7:5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2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24575,'-26'15'0,"15"-7"0,1 0 0,0 0 0,0 1 0,1 1 0,1 0 0,-9 12 0,14-18 0,0 0 0,1 0 0,-1 1 0,1 0 0,0-1 0,1 1 0,-1 0 0,0 8 0,1-10 0,1-1 0,0 1 0,0-1 0,0 1 0,1 0 0,-1-1 0,1 1 0,-1-1 0,1 1 0,0-1 0,0 1 0,0-1 0,0 0 0,0 1 0,1-1 0,-1 0 0,4 3 0,-4-3 0,0-1 0,1 1 0,-1-1 0,0 1 0,1-1 0,0 0 0,-1 0 0,1 0 0,0 0 0,-1 0 0,1 0 0,0-1 0,0 1 0,0 0 0,0-1 0,0 1 0,-1-1 0,1 0 0,0 0 0,0 0 0,0 0 0,2 0 0,0-1 0,-1 0 0,0 0 0,0 0 0,0 0 0,0-1 0,0 1 0,0-1 0,-1 0 0,1 1 0,0-1 0,-1-1 0,4-2 0,-2 1 0,-1 0 0,0 0 0,1 0 0,-1 0 0,-1 0 0,1-1 0,-1 1 0,0-1 0,0 0 0,0 1 0,0-1 0,-1 0 0,0 0 0,0 0 0,0 0 0,-1-1 0,1-5 0,-12-26-1365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9:1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946 1 24575,'0'0'0,"-8"2"0,-218 79 0,-283 146 0,452-196-535,-81 57 0,130-83 240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9:1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24575,'-5'4'0,"0"-1"0,0 1 0,1 0 0,0 1 0,-1-1 0,1 1 0,-5 8 0,-4 3 0,-49 62 0,4 3 0,3 3 0,3 2 0,-51 118 0,95-187 0,-20 53 0,27-66 0,0 0 0,0 0 0,0 0 0,0 0 0,1 1 0,-1-1 0,1 0 0,0 1 0,0-1 0,1 0 0,-1 0 0,1 1 0,2 5 0,-2-8 0,0-1 0,0 1 0,0 0 0,0-1 0,0 0 0,1 1 0,-1-1 0,0 0 0,1 1 0,-1-1 0,1 0 0,0 0 0,-1 0 0,1 0 0,0-1 0,0 1 0,-1 0 0,5 0 0,37 4 0,-34-5 0,94 2-682,154-18-1,-190 9-6143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9:1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6040 2909 24575,'-3'-1'0,"1"0"0,-1 0 0,1-1 0,0 1 0,0-1 0,-1 0 0,1 1 0,0-1 0,0 0 0,-2-4 0,-3-1 0,-29-28 0,2-2 0,1-1 0,-31-48 0,-73-136 0,-17-23 0,62 126 0,-4 5 0,-192-177 0,-258-166 0,475 399 0,-273-201 0,-639-363 0,901 576 0,-2 3 0,-1 4 0,-3 4 0,-1 4 0,-1 4 0,-1 4 0,-146-18 0,138 32 0,-1 5 0,0 4 0,0 5 0,0 4 0,1 4 0,0 5 0,2 4 0,-157 57 0,-181 105 0,302-118 0,-148 100 0,161-78-641,-141 135 0,257-219 558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9:1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24575,'0'0'0,"-12"15"0,-42 59 0,4 3 0,-63 129 0,101-183 0,1 0 0,2 1 0,0-1 0,2 2 0,-8 38 0,15-61 0,0 0 0,-1 0 0,1 0 0,0 0 0,1 1 0,-1-1 0,0 0 0,0 0 0,1 0 0,0 0 0,-1 0 0,1 0 0,0 1 0,0-2 0,0 1 0,0 0 0,0 0 0,1 0 0,-1 0 0,0-1 0,1 1 0,-1-1 0,1 1 0,0-1 0,0 0 0,-1 1 0,1-1 0,0 0 0,0 0 0,0 0 0,0 0 0,0-1 0,0 1 0,0-1 0,1 1 0,-1-1 0,0 0 0,0 1 0,5-1 0,7 0 0,1 0 0,0-1 0,0-1 0,21-5 0,-34 7 0,500-152-657,-448 133-51,78-27-6118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4:4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78 24575,'-1'19'0,"-1"0"0,-1 0 0,-11 38 0,-5 26 0,18-75 0,0 1 0,0 0 0,0 0 0,1 0 0,1 15 0,15-48 0,96-137 0,-97 143 0,0 0 0,1 1 0,1 1 0,1 1 0,0 1 0,29-18 0,-40 28 0,1 0 0,-1 0 0,1 1 0,0 0 0,0 1 0,0 0 0,0 0 0,0 1 0,1 0 0,-1 0 0,0 1 0,13 1 0,-16 0 0,1 0 0,-1 0 0,0 0 0,0 1 0,0 0 0,0 0 0,0 0 0,0 1 0,0 0 0,-1 0 0,1 0 0,-1 0 0,0 1 0,0 0 0,0-1 0,-1 1 0,1 1 0,-1-1 0,0 1 0,3 4 0,1 4-105,-1 0 0,-1 0 0,0 1 0,-1-1 0,0 1 0,-1 0 0,-1 0 0,0 0 0,-1 1 0,0-1 0,-1 0 0,-3 19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4:4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1 24575,'-7'0'0,"0"1"0,0 0 0,0 1 0,0 0 0,1 0 0,-10 4 0,-7 2 0,-36 10 0,-126 44 0,153-50 0,1 2 0,1 1 0,-48 32 0,72-43 0,1 0 0,0 0 0,0 1 0,0 0 0,0 0 0,1 0 0,-1 1 0,1-1 0,1 1 0,-1 0 0,1 0 0,0 0 0,0 1 0,-1 6 0,3-9 0,0 0 0,1 0 0,0 0 0,-1 0 0,2 0 0,-1 0 0,0 0 0,1 0 0,-1 0 0,1 0 0,1 0 0,-1 0 0,0 0 0,1-1 0,0 1 0,-1 0 0,2-1 0,-1 0 0,0 1 0,1-1 0,-1 0 0,1 0 0,0 0 0,0-1 0,4 4 0,2 0 0,0-1 0,0 1 0,1-2 0,0 1 0,0-1 0,0-1 0,0 0 0,0 0 0,1-1 0,0 0 0,-1-1 0,1 0 0,0-1 0,14-1 0,1-1 0,0-1 0,0-1 0,0-2 0,43-15 0,-55 16 0,-1 0 0,0-1 0,0-1 0,-1-1 0,12-8 0,-21 14 0,-1 0 0,1-1 0,0 1 0,-1-1 0,1 0 0,-1 0 0,0 0 0,0 0 0,0 0 0,-1 0 0,3-5 0,-4 7 0,1-1 0,-1 0 0,0 0 0,0 0 0,0 0 0,0 0 0,0 0 0,0 0 0,0 0 0,-1 1 0,1-1 0,0 0 0,-1 0 0,0 0 0,1 1 0,-1-1 0,0 0 0,0 1 0,0-1 0,0 0 0,0 1 0,-3-3 0,-1 0 12,1-1 0,-1 1 0,0 0 0,-1 1 0,1-1 0,0 1 0,-1 0 0,0 1 0,-7-3 0,-56-13-1497,47 15-5341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4:5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24575,'9'50'-27,"-2"1"-1,-2 1 1,-3-1 0,-4 65-1,0-20-1200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4:5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24575,'-2'27'0,"-11"359"-332,14-306-701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0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24575,'30'-2'0,"108"-7"0,-82 8 0,-1-3 0,0-3 0,73-17 0,-99 14-1365,-21 5-5461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0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45 24575,'-3'-3'0,"0"0"0,-1 0 0,1 1 0,-1 0 0,0 0 0,0 0 0,-5-3 0,5 3 0,-8-2 0,1 0 0,0 1 0,-1 0 0,0 1 0,1 0 0,-1 1 0,0 0 0,0 1 0,0 0 0,0 1 0,0 0 0,0 1 0,1 1 0,-1 0 0,-15 5 0,17-4 0,0 0 0,1 1 0,-1 0 0,1 0 0,0 1 0,0 0 0,-14 14 0,18-15 0,0 0 0,1 0 0,0 1 0,0-1 0,0 1 0,1 0 0,0 0 0,0 0 0,0 1 0,1-1 0,0 1 0,-2 11 0,3-16 0,1-1 0,-1 1 0,1 0 0,0 0 0,0-1 0,0 1 0,0 0 0,0 0 0,0 0 0,0 0 0,1-1 0,-1 1 0,1 0 0,-1 0 0,1-1 0,0 1 0,0 0 0,-1-1 0,1 1 0,0-1 0,0 1 0,1-1 0,1 3 0,-1-3 0,0 0 0,1 0 0,-1 0 0,0 0 0,1 0 0,-1-1 0,1 1 0,-1-1 0,1 1 0,-1-1 0,1 0 0,-1 0 0,1 0 0,4-1 0,6-1 0,0-1 0,-1-1 0,1 0 0,-1 0 0,15-8 0,-5 1 0,-1-1 0,-1-1 0,0 0 0,-1-2 0,-1 0 0,0-1 0,25-29 0,-29 91 0,-11-35-85,1 0 0,0-1-1,1 1 1,0-1 0,0 0-1,1 0 1,0-1 0,1 0-1,0 0 1,0 0 0,1-1-1,0 0 1,1-1 0,-1 1-1,17 9 1,1-4-6741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2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24575,'0'3'0,"0"0"0,0-1 0,0 1 0,0 0 0,0-1 0,-1 1 0,1-1 0,-3 6 0,2-2 0,-32 227 0,27-284 0,7 38 0,0 0 0,2 0 0,-1 0 0,2 0 0,5-15 0,-8 25 0,0-1 0,0 1 0,1 0 0,-1 0 0,1 0 0,0 0 0,0 0 0,0 0 0,0 0 0,0 1 0,0-1 0,1 1 0,0-1 0,-1 1 0,1 0 0,0 0 0,0 0 0,0 0 0,0 1 0,0-1 0,1 1 0,-1 0 0,0 0 0,7-1 0,-7 2 0,0 1 0,0-1 0,0 1 0,0 0 0,0 0 0,0 0 0,-1 0 0,1 0 0,0 1 0,-1-1 0,1 1 0,-1-1 0,1 1 0,-1 0 0,0 0 0,0 0 0,0 1 0,2 2 0,6 7 0,-1 1 0,9 18 0,-10-17 0,8 12-112,-3-4-306,0 1 1,34 38-1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0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24575,'2'11'0,"-1"-1"0,2 1 0,-1-1 0,1 0 0,1 0 0,0 0 0,7 12 0,-1-1 0,-3-4 0,-3-5 0,1 1 0,1-1 0,0 0 0,0-1 0,1 1 0,1-2 0,0 1 0,12 13 0,-18-23 0,-1-1 0,0 1 0,0-1 0,0 1 0,0-1 0,0 1 0,1-1 0,-1 0 0,0 0 0,0 0 0,1 1 0,-1-1 0,0 0 0,1-1 0,-1 1 0,0 0 0,0 0 0,0 0 0,1-1 0,-1 1 0,0-1 0,0 1 0,0-1 0,0 1 0,1-1 0,-1 0 0,0 1 0,0-1 0,0 0 0,-1 0 0,2-1 0,31-35 0,-25 27 0,-4 6 0,-1 0 0,1 0 0,0 0 0,0 0 0,0 1 0,1-1 0,-1 1 0,1 0 0,7-3 0,-9 5 0,-1 1 0,0-1 0,0 1 0,0 0 0,0-1 0,0 1 0,1 0 0,-1 0 0,0 1 0,0-1 0,0 0 0,0 1 0,0-1 0,0 1 0,0 0 0,0 0 0,0 0 0,0 0 0,0 0 0,0 0 0,0 0 0,-1 1 0,1-1 0,0 0 0,-1 1 0,3 3 0,17 26 0,-18-27 0,-1 1 0,1-1 0,0 1 0,0-1 0,0 0 0,1 0 0,-1 0 0,1-1 0,0 1 0,5 3 0,-8-7 0,0 0 0,1 0 0,-1 0 0,0 1 0,0-1 0,1 0 0,-1 0 0,0-1 0,0 1 0,1 0 0,-1 0 0,0-1 0,0 1 0,0 0 0,1-1 0,-1 1 0,0-1 0,0 0 0,0 1 0,0-1 0,0 0 0,0 0 0,0 0 0,0 0 0,1-1 0,23-29 0,-21 26 0,57-88 105,9-11-1575,-61 93-5356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0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21 24575,'-3'-2'0,"-1"0"0,0 0 0,0 0 0,-1 0 0,1 1 0,-6-2 0,-2 1 0,0 0 0,-1 0 0,1 2 0,0-1 0,0 2 0,0-1 0,-1 2 0,1-1 0,-21 7 0,27-6 0,-1 0 0,1 0 0,0 0 0,0 1 0,0 0 0,0 0 0,1 1 0,-1-1 0,1 1 0,0 1 0,0-1 0,0 1 0,0-1 0,1 1 0,0 1 0,0-1 0,0 1 0,1-1 0,-5 10 0,7-13 0,0 0 0,1 0 0,-1 0 0,0-1 0,1 1 0,-1 0 0,1 0 0,-1 0 0,1 0 0,0 0 0,0 1 0,0-1 0,0 0 0,0 0 0,1 0 0,-1 0 0,1 0 0,-1 0 0,1-1 0,0 1 0,-1 0 0,1 0 0,0 0 0,0 0 0,0-1 0,1 1 0,-1 0 0,0-1 0,1 1 0,-1-1 0,1 0 0,-1 1 0,1-1 0,0 0 0,-1 0 0,1 0 0,0 0 0,0 0 0,0-1 0,0 1 0,0 0 0,0-1 0,0 1 0,0-1 0,0 0 0,3 0 0,4 1 0,0 0 0,0-1 0,0-1 0,1 1 0,-1-1 0,0-1 0,0 0 0,0 0 0,9-4 0,2-4 0,0 0 0,-1-1 0,-1-2 0,1 1 0,-2-2 0,0-1 0,21-23 0,-36 39 0,-1 0 0,1 1 0,-1-1 0,0 0 0,1 0 0,-1 1 0,0-1 0,0 1 0,0-1 0,0 1 0,0-1 0,0 1 0,1 2 0,0-1 0,2 4-91,2 1 0,-1-1 0,1-1 0,0 1 0,0-1 0,1 0 0,-1 0 0,1-1 0,1 0 0,-1 0 0,1-1 0,0 0 0,0 0 0,10 2 0,4 2-6735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0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24575,'0'0'0,"0"1"0,-1 1 0,-1 3 0,-1 4 0,0 6 0,0 5 0,0 3 0,1 0 0,0 0 0,1-2 0,1-4 0,0-4 0,0-5 0,0-3 0,0-3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0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0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30 169 24575,'-7'56'0,"0"-19"0,4-7-116,-4 19-301,3 1 1,2 77 0</inkml:trace>
  <inkml:trace contextRef="#ctx0" brushRef="#br0" timeOffset="1">6 0 24575,'0'0'0,"0"0"0,0 1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1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27 24575,'0'0'0,"-18"-19"0,14 18 0,0-1 0,0 1 0,0 0 0,0 0 0,0 0 0,0 1 0,0-1 0,0 1 0,-1 0 0,1 0 0,0 1 0,0-1 0,0 1 0,0 0 0,-5 2 0,-7 2 0,0 1 0,-20 10 0,18-6 0,0 1 0,1 0 0,0 1 0,0 1 0,2 0 0,-1 1 0,-17 22 0,27-29 0,1 1 0,-1 0 0,2 0 0,-1 0 0,1 0 0,0 1 0,1-1 0,-4 14 0,6-17 0,0 0 0,1 1 0,-1-1 0,1 0 0,0 1 0,1-1 0,-1 1 0,1-1 0,0 0 0,0 0 0,1 1 0,-1-1 0,1 0 0,0 0 0,4 6 0,-3-7 0,-1-1 0,0 1 0,1-1 0,0 1 0,-1-1 0,1 0 0,0 0 0,1-1 0,-1 1 0,1-1 0,-1 1 0,1-1 0,-1 0 0,1-1 0,0 1 0,0 0 0,4 0 0,0-1 0,-1 0 0,0 0 0,1 0 0,-1-1 0,0-1 0,1 1 0,-1-1 0,0 0 0,9-3 0,2-1 0,-1-1 0,1-1 0,-1-1 0,0 0 0,-1-2 0,29-20 0,-40 26 0,1 0 0,-1-1 0,0 1 0,-1-1 0,1 0 0,-1-1 0,0 1 0,0-1 0,-1 0 0,1 1 0,-1-2 0,-1 1 0,4-11 0,-5 11 0,0-1 0,0 1 0,-1 0 0,0-1 0,0 1 0,-1-1 0,0 1 0,0-1 0,0 1 0,-1 0 0,0 0 0,0 0 0,-1 0 0,-3-7 0,-54-88-1365,56 93-5461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1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31 24575,'-15'24'0,"-35"83"0,2-2 0,38-95 0,8-20 0,6-23 0,3 9 0,0 1 0,19-42 0,-21 54 0,1 0 0,0 1 0,1 0 0,0 0 0,0 0 0,1 1 0,17-16 0,-20 21-195,1 1 0,-1 0 0,1 0 0,0 0 0,0 1 0,8-3 0,-5 2-6631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1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24575,'4'-1'0,"-1"0"0,1 0 0,-1 0 0,0-1 0,0 0 0,0 1 0,0-1 0,0 0 0,0-1 0,4-3 0,1-1 0,15-8 0,44-35 0,-61 44 0,0 1 0,-1 0 0,1-1 0,-1 0 0,-1-1 0,1 1 0,7-14 0,-13 14 0,-6 8 0,-9 9 0,4-3 0,1 1 0,0 0 0,1 1 0,0 1 0,1-1 0,0 2 0,-13 19 0,22-30 2,-1-1 0,1 1 0,-1 0 0,1 0 0,0-1 1,-1 1-1,1 0 0,0 0 0,-1 0 0,1-1 0,0 1 0,0 0 0,0 0 0,0 0 0,0 0 0,0 0 0,0-1 0,0 1 0,0 0 0,0 0 0,0 0 0,1 0 0,-1 0 0,0-1 0,1 1 0,-1 0 1,0 0-1,1-1 0,-1 1 0,1 0 0,-1 0 0,1-1 0,0 1 0,-1-1 0,1 1 0,0 0 0,-1-1 0,1 0 0,0 1 0,-1-1 0,1 1 0,0-1 0,0 0 0,0 1 0,-1-1 0,1 0 0,0 0 1,1 1-1,5 0-206,1 0 1,-1-1-1,0 1 1,12-2-1,-15 1-244,25-2-6378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1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2 24575,'-5'-1'0,"-1"1"0,1 0 0,0 0 0,-1 0 0,1 0 0,0 1 0,0 0 0,-1 0 0,1 1 0,0-1 0,-6 3 0,4-1 0,-15 4 0,0 1 0,0 2 0,-36 21 0,58-31 0,0 0 0,0 0 0,0 0 0,0 0 0,0 0 0,0 0 0,0 0 0,1-1 0,-1 1 0,0 0 0,0 0 0,0 0 0,0 0 0,0 0 0,0 0 0,0 0 0,0 0 0,0 0 0,0 0 0,1 0 0,-1 1 0,0-1 0,0 0 0,0 0 0,0 0 0,0 0 0,0 0 0,0 0 0,0 0 0,0 0 0,0 0 0,0 0 0,1 0 0,-1 0 0,0 0 0,0 0 0,0 0 0,0 0 0,0 0 0,0 1 0,0-1 0,0 0 0,0 0 0,0 0 0,0 0 0,0 0 0,0 0 0,0 0 0,0 0 0,0 0 0,0 1 0,0-1 0,0 0 0,0 0 0,0 0 0,0 0 0,17-1 0,20-4 0,-27 2 0,-4 2 0,1-1 0,-1 1 0,0 0 0,1 0 0,11 1 0,-17 0 0,0 0 0,-1 0 0,1 0 0,0 1 0,0-1 0,0 0 0,0 1 0,0-1 0,-1 0 0,1 1 0,0-1 0,0 1 0,-1-1 0,1 1 0,0 0 0,-1-1 0,1 1 0,0 0 0,0 0 0,-1 1 0,1-1 0,-1 1 0,1-1 0,-1 1 0,0-1 0,0 0 0,1 1 0,-1-1 0,0 1 0,-1-1 0,1 1 0,0-1 0,0 1 0,-1-1 0,0 3 0,-8 18 0,0 0 0,-2-1 0,0 0 0,-1-1 0,-2 0 0,0-2 0,0 1 0,-2-1 0,0-1 0,-1-1 0,-29 21 0,42-34-76,0 0 1,0 0-1,0 0 0,0 0 0,-1-1 0,1 0 0,-1 0 0,0 0 1,0 0-1,0-1 0,0 0 0,0 0 0,0 0 0,0-1 1,0 1-1,0-1 0,-6-1 0,-1-3-6750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1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21 24575,'-8'0'0,"0"1"0,0 1 0,0-1 0,0 1 0,1 0 0,-1 1 0,1 0 0,-9 4 0,-52 34 0,58-35 0,1 0 0,0 1 0,1 0 0,-1 0 0,1 1 0,1 0 0,-1 0 0,1 1 0,-6 10 0,13-19 0,-1 1 0,1-1 0,0 1 0,-1-1 0,1 1 0,0-1 0,-1 1 0,1-1 0,0 1 0,0 0 0,0-1 0,-1 1 0,1-1 0,0 1 0,0 0 0,0-1 0,0 1 0,0-1 0,0 1 0,0 0 0,0-1 0,0 1 0,1 0 0,-1-1 0,0 1 0,0-1 0,0 1 0,1-1 0,-1 1 0,0-1 0,1 1 0,-1 0 0,1 0 0,0-1 0,1 1 0,-1-1 0,0 0 0,1 0 0,-1 1 0,1-1 0,-1 0 0,0 0 0,1 0 0,-1 0 0,1-1 0,-1 1 0,3-1 0,43-17 0,-36 12 17,0-1 0,-1 0 1,-1-1-1,1-1 0,-1 1 0,12-17 0,-17 20-110,0 0 0,0 0 1,-1 0-1,0-1 0,0 1 0,0-1 0,-1 0 0,0 0 1,0 0-1,-1 0 0,1 0 0,-1 0 0,0-1 1,-1 1-1,0-7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46:4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1271 1 24575,'0'0'0,"-18"0"0,-31 3 0,1 2 0,0 2 0,0 3 0,1 1 0,-86 34 0,78-22 0,1 3 0,1 3 0,1 2 0,-67 52 0,62-36 0,3 2 0,1 3 0,2 2 0,4 2 0,1 2 0,3 2 0,3 1 0,-48 99 0,76-136 0,1 1 0,2 1 0,0 0 0,2 0 0,0 1 0,2 0 0,-2 30 0,6-43 0,1-1 0,1 1 0,0-1 0,1 0 0,0 1 0,1-1 0,1 0 0,0 0 0,0-1 0,1 1 0,1-1 0,0 0 0,1-1 0,0 1 0,1-1 0,13 14 0,0-4 0,1-1 0,0-1 0,2-1 0,0-1 0,1-1 0,1-2 0,1 0 0,-1-2 0,35 11 0,-3-4 0,1-3 0,1-3 0,87 9 0,-37-14 0,-1-5 0,1-4 0,136-20 0,-80-5 0,231-66 0,-281 59 0,191-82 0,-272 99 0,0-2 0,-1-1 0,-1-2 0,-1-1 0,-1-2 0,0 0 0,-2-3 0,-1 0 0,33-43 0,-51 56 0,0 0 0,-2-1 0,0 1 0,0-2 0,-1 1 0,-1-1 0,-1 0 0,5-24 0,-8 30 0,-1 0 0,0 0 0,0 0 0,-2-1 0,1 1 0,-1 0 0,0 0 0,-1 0 0,-1 0 0,1 0 0,-2 0 0,1 1 0,-1-1 0,0 1 0,-7-10 0,-5-4 0,-1 1 0,-1 0 0,-1 1 0,-1 1 0,-1 1 0,0 1 0,-34-22 0,-178-94 0,158 94 0,-238-118 0,241 126 0,-2 4 0,-109-27 0,114 39-1365,58 13-5461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1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24575,'0'0'0,"-4"24"0,-3 10 0,-2-1 0,-2 0 0,-1 0 0,-32 60 0,61-120 0,32-41 0,-37 53 0,0 1 0,1 0 0,1 1 0,0 1 0,24-17 0,-37 29 2,-1-1 0,1 1 0,0-1 0,0 1 0,0 0 0,-1-1-1,1 1 1,0 0 0,0-1 0,0 1 0,0 0 0,0 0 0,-1 0 0,1 0 0,0 0-1,0 0 1,0 0 0,0 0 0,0 0 0,0 0 0,0 1 0,-1-1 0,1 0 0,0 0-1,0 1 1,0-1 0,0 1 0,-1-1 0,1 1 0,0-1 0,-1 1 0,1-1 0,0 1-1,-1 0 1,1-1 0,0 2 0,15 32-488,-12-23-463,1 4-5877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1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24575,'0'0'0,"0"0"0,10 18 0,48 97 0,-8-14 0,-45-94-1365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4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613 731 24575,'-22'-1'0,"0"-2"0,0-1 0,0 0 0,-41-16 0,13 5 0,21 7 0,1-1 0,0-1 0,1-1 0,0-2 0,-34-21 0,50 27 0,1 0 0,1-1 0,-1 0 0,1-1 0,1 0 0,0 0 0,0-1 0,1 0 0,0 0 0,0-1 0,1 0 0,1 0 0,0 0 0,0-1 0,-4-18 0,6 11 0,0 0 0,1 0 0,1 0 0,1 0 0,0 0 0,1 0 0,2 0 0,6-32 0,-5 37 0,0 0 0,1-1 0,0 2 0,1-1 0,1 1 0,0 0 0,1 0 0,0 1 0,1 0 0,0 0 0,19-18 0,-20 24 0,0 1 0,1 0 0,-1 0 0,1 0 0,0 1 0,0 1 0,0 0 0,1 0 0,-1 0 0,1 1 0,0 1 0,-1 0 0,1 0 0,0 1 0,11 1 0,-16-1 0,-1 0 0,1 0 0,-1 1 0,1 0 0,-1 0 0,1 0 0,-1 1 0,0-1 0,0 1 0,0 0 0,0 0 0,0 0 0,0 1 0,-1 0 0,1-1 0,-1 1 0,1 0 0,-1 1 0,0-1 0,0 0 0,-1 1 0,1 0 0,-1 0 0,0 0 0,0 0 0,0 0 0,0 0 0,-1 0 0,1 0 0,-1 1 0,0-1 0,-1 1 0,1-1 0,-1 8 0,0 0 0,-2 0 0,1-1 0,-2 1 0,1 0 0,-2-1 0,1 1 0,-1-1 0,-1 0 0,0 0 0,-1-1 0,-13 20 0,-4 1 0,-2-1 0,-36 36 0,-24 11 0,57-54 0,1 1 0,2 1 0,-37 45 0,54-56 0,-1 0 0,2 1 0,0 0 0,1 0 0,0 0 0,1 1 0,1-1 0,0 1 0,1 1 0,1-1 0,1 0 0,0 0 0,1 1 0,1-1 0,3 21 0,-4-35 0,0 0 0,1 1 0,0-1 0,-1 0 0,1 1 0,0-1 0,0 0 0,0 0 0,0 0 0,0 0 0,1 0 0,-1 0 0,1 0 0,-1 0 0,1-1 0,0 1 0,0-1 0,0 1 0,0-1 0,0 1 0,0-1 0,3 1 0,-1-1 0,0 0 0,0 0 0,0 0 0,0-1 0,0 0 0,0 0 0,1 0 0,-1 0 0,0-1 0,0 1 0,0-1 0,4-1 0,4-2 0,-1 0 0,0-1 0,-1 0 0,1 0 0,-1-1 0,0-1 0,0 0 0,13-12 0,-9 2 0,0 0 0,-1-2 0,-1 0 0,-1 0 0,16-37 0,-17 33 0,1 1 0,1 0 0,1 0 0,21-25 0,-3 12-1365,-18 22-5461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4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24575,'0'0'0,"0"0"0,0 0 0,2 24 0,1 1 0,1 0 0,9 34 0,-1-9 0,-2 1 0,-2-8 0,1 0 0,3 0 0,25 63 0,-37-105 0,1 0 0,-1 0 0,0 0 0,1 0 0,-1 0 0,1 0 0,-1 0 0,0 0 0,1-1 0,0 1 0,-1 0 0,1 0 0,0-1 0,-1 1 0,1 0 0,0-1 0,0 1 0,-1-1 0,1 1 0,0-1 0,0 1 0,0-1 0,0 1 0,0-1 0,0 0 0,0 0 0,0 1 0,0-1 0,0 0 0,0 0 0,0 0 0,-1 0 0,1 0 0,0 0 0,0 0 0,0-1 0,0 1 0,0 0 0,0 0 0,0-1 0,0 1 0,0-1 0,0 1 0,0-1 0,-1 1 0,1-1 0,0 1 0,0-1 0,0-1 0,6-4 0,-1 0 0,-1-1 0,1 0 0,7-12 0,-9 12 0,34-55 0,-3-2 0,32-82 0,-16 31 0,-46 105-273,0 1 0,0-1 0,1 1 0,13-16 0,-7 14-6553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4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54 238 24575,'3'-1'0,"0"0"0,0 0 0,-1 0 0,1 0 0,0-1 0,-1 1 0,0-1 0,3-1 0,-3 2 0,16-11 0,-1-1 0,0-1 0,26-28 0,-36 35 0,0 0 0,-1-1 0,0 0 0,-1 0 0,0-1 0,0 1 0,0-1 0,-1 0 0,-1-1 0,5-14 0,-8 21 0,0 1 0,1 0 0,-1-1 0,0 1 0,0 0 0,-1-1 0,1 1 0,0 0 0,-1-1 0,0-1 0,0 3 0,1 1 0,0-1 0,-1 1 0,1-1 0,0 1 0,-1-1 0,1 1 0,0 0 0,-1-1 0,1 1 0,-1-1 0,1 1 0,-1 0 0,1 0 0,-1-1 0,1 1 0,-1 0 0,1 0 0,-1 0 0,1-1 0,-1 1 0,1 0 0,-1 0 0,0 0 0,1 0 0,-1 0 0,1 0 0,-1 0 0,1 0 0,-1 0 0,0 0 0,1 1 0,-1-1 0,1 0 0,-1 0 0,1 0 0,-1 1 0,1-1 0,-1 0 0,1 1 0,-1-1 0,1 0 0,0 1 0,-1-1 0,1 1 0,-1-1 0,1 1 0,-27 23 0,1 1 0,1 2 0,2 0 0,0 1 0,-19 35 0,34-53 0,1 1 0,1 0 0,0 0 0,1 1 0,-6 17 0,10-27 0,0 0 0,1 1 0,-1-1 0,1 0 0,0 0 0,-1 0 0,1 0 0,0 1 0,0-1 0,1 0 0,-1 0 0,0 0 0,1 1 0,-1-1 0,1 0 0,0 0 0,0 0 0,0 0 0,0 0 0,0 0 0,0 0 0,0-1 0,1 1 0,-1 0 0,1-1 0,-1 1 0,1-1 0,0 1 0,-1-1 0,1 0 0,0 1 0,0-1 0,0 0 0,0 0 0,0-1 0,0 1 0,0 0 0,0-1 0,3 1 0,13 3 0,0-1 0,0-1 0,0-1 0,0 0 0,1-1 0,-1-1 0,29-6 0,-18 2 0,0-2 0,-1-1 0,54-23 0,-58 19-1365,-6 2-5461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4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41 24575,'-1'3'0,"-1"-1"0,1 1 0,0 0 0,0 0 0,0 1 0,0-1 0,0 0 0,0 5 0,1-5 0,-21 95 0,-7 113 0,32-231 0,1 1 0,1 0 0,1 0 0,17-35 0,-17 40 0,-2 2 0,55-105 0,-54 106 0,1-1 0,1 2 0,0-1 0,1 1 0,0 0 0,0 1 0,19-14 0,-11 13-1365,-2 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4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24575,'-7'15'0,"-34"115"0,-28 153 0,80-312 0,2 1 0,30-52 0,-30 59 0,-11 17 0,30-53 0,52-70 0,-84 127 0,0 0 0,0 0 0,0-1 0,0 1 0,0 0 0,0 0 0,0-1 0,0 1 0,1 0 0,-1 0 0,0-1 0,0 1 0,0 0 0,0 0 0,0 0 0,1-1 0,-1 1 0,0 0 0,0 0 0,0 0 0,1 0 0,-1-1 0,0 1 0,0 0 0,0 0 0,1 0 0,-1 0 0,0 0 0,0 0 0,1 0 0,-1 0 0,0 0 0,0 0 0,1 0 0,-1 0 0,0 0 0,0 0 0,1 0 0,-1 0 0,0 0 0,0 0 0,1 0 0,-1 0 0,0 0 0,0 0 0,1 0 0,-1 0 0,0 1 0,0-1 0,0 0 0,1 0 0,-1 0 0,0 0 0,0 1 0,1-1 0,1 22 0,-7 32 0,4-52 0,-18 138 0,19-140 0,0 0 0,0 1 0,0-1 0,0 0 0,0 0 0,0 0 0,0 0 0,0 0 0,0 1 0,0-1 0,0 0 0,0 0 0,0 0 0,0 0 0,0 1 0,0-1 0,0 0 0,0 0 0,0 0 0,0 0 0,0 0 0,0 1 0,0-1 0,0 0 0,0 0 0,1 0 0,-1 0 0,0 0 0,0 0 0,0 1 0,0-1 0,0 0 0,0 0 0,1 0 0,-1 0 0,0 0 0,0 0 0,0 0 0,0 0 0,0 0 0,1 0 0,-1 0 0,0 0 0,0 0 0,0 0 0,0 0 0,1 0 0,-1 0 0,11-5 0,12-14 0,-22 18 0,50-49 0,-27 26 0,42-34 0,-65 58 0,-1-1 0,1 0 0,0 1 0,-1-1 0,1 1 0,-1-1 0,1 1 0,0 0 0,-1-1 0,1 1 0,0 0 0,0-1 0,-1 1 0,1 0 0,0 0 0,0 0 0,0 0 0,-1-1 0,1 1 0,0 0 0,0 0 0,0 1 0,-1-1 0,1 0 0,0 0 0,0 0 0,-1 0 0,1 1 0,0-1 0,0 0 0,-1 1 0,1-1 0,0 1 0,-1-1 0,1 0 0,-1 1 0,1 0 0,0-1 0,-1 1 0,1-1 0,-1 1 0,1 0 0,-1-1 0,0 1 0,1 0 0,-1-1 0,0 1 0,1 0 0,-1 0 0,0-1 0,0 1 0,0 0 0,0 0 0,1 1 0,0 7 0,1 1 0,-1-1 0,0 17 0,-1-16 0,1 28-29,4 45-1307,-2-66-5490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4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33 24575,'-29'4'0,"4"3"0,2 2 0,-1 0 0,1 2 0,0 0 0,1 2 0,1 0 0,0 1 0,1 2 0,0 0 0,1 1 0,-25 29 0,39-40 0,-1 1 0,1 0 0,1 1 0,0-1 0,0 1 0,-4 10 0,7-17 0,1 1 0,-1 0 0,0-1 0,1 1 0,0-1 0,-1 1 0,1 0 0,0-1 0,0 1 0,0 0 0,0-1 0,0 1 0,0 0 0,0-1 0,1 1 0,-1 0 0,1-1 0,-1 1 0,1 0 0,0-1 0,-1 1 0,1-1 0,0 0 0,0 1 0,0-1 0,0 1 0,0-1 0,0 0 0,1 0 0,-1 0 0,0 0 0,1 0 0,-1 0 0,0 0 0,1 0 0,0 0 0,-1-1 0,3 2 0,4-1 0,-1 1 0,1-1 0,0 0 0,-1-1 0,1 0 0,0 0 0,-1-1 0,1 0 0,-1 0 0,1-1 0,-1 0 0,1 0 0,11-6 0,-1 1 0,0-2 0,0-1 0,-1 0 0,17-14 0,-26 18 0,1-1 0,-1-1 0,-1 1 0,1-1 0,-1-1 0,-1 1 0,0-1 0,0-1 0,-1 1 0,0-1 0,5-12 0,-9 18 0,0 0 0,1 0 0,-1 0 0,-1-1 0,1 1 0,-1 0 0,1-1 0,-1 1 0,-1 0 0,1-1 0,-1 1 0,1 0 0,-1-1 0,0 1 0,-1 0 0,1 0 0,-1 0 0,0 0 0,0 0 0,0 0 0,0 1 0,-1-1 0,1 1 0,-1-1 0,0 1 0,0 0 0,0 0 0,-1 0 0,1 0 0,-5-2 0,-2-1-341,-1 0 0,0 1-1,-16-6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5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24575,'-12'20'0,"-5"15"0,2 2 0,1 0 0,2 0 0,2 2 0,-10 69 0,66-191 0,-21 38 0,3 0 0,54-67 0,-75 108 0,-5 14 0,-4 22 0,1-24 0,-3 28-227,2 1-1,2-1 1,1 1-1,2-1 1,11 54-1,-9-72-6598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00:55:5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24575,'-1'137'0,"6"0"0,25 148 0,-20-244-1365,-6-30-5461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0.xml"/><Relationship Id="rId63" Type="http://schemas.openxmlformats.org/officeDocument/2006/relationships/image" Target="../media/image31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customXml" Target="../ink/ink79.xml"/><Relationship Id="rId170" Type="http://schemas.openxmlformats.org/officeDocument/2006/relationships/customXml" Target="../ink/ink85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5.xml"/><Relationship Id="rId53" Type="http://schemas.openxmlformats.org/officeDocument/2006/relationships/image" Target="../media/image26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customXml" Target="../ink/ink74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181" Type="http://schemas.openxmlformats.org/officeDocument/2006/relationships/image" Target="../media/image89.png"/><Relationship Id="rId216" Type="http://schemas.openxmlformats.org/officeDocument/2006/relationships/customXml" Target="../ink/ink108.xml"/><Relationship Id="rId237" Type="http://schemas.openxmlformats.org/officeDocument/2006/relationships/image" Target="../media/image117.png"/><Relationship Id="rId22" Type="http://schemas.openxmlformats.org/officeDocument/2006/relationships/customXml" Target="../ink/ink10.xml"/><Relationship Id="rId43" Type="http://schemas.openxmlformats.org/officeDocument/2006/relationships/image" Target="../media/image21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71" Type="http://schemas.openxmlformats.org/officeDocument/2006/relationships/image" Target="../media/image84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2.png"/><Relationship Id="rId12" Type="http://schemas.openxmlformats.org/officeDocument/2006/relationships/customXml" Target="../ink/ink5.xml"/><Relationship Id="rId33" Type="http://schemas.openxmlformats.org/officeDocument/2006/relationships/image" Target="../media/image16.png"/><Relationship Id="rId108" Type="http://schemas.openxmlformats.org/officeDocument/2006/relationships/customXml" Target="../ink/ink53.xml"/><Relationship Id="rId129" Type="http://schemas.openxmlformats.org/officeDocument/2006/relationships/image" Target="../media/image64.png"/><Relationship Id="rId54" Type="http://schemas.openxmlformats.org/officeDocument/2006/relationships/customXml" Target="../ink/ink26.xml"/><Relationship Id="rId75" Type="http://schemas.openxmlformats.org/officeDocument/2006/relationships/image" Target="../media/image37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customXml" Target="../ink/ink80.xml"/><Relationship Id="rId182" Type="http://schemas.openxmlformats.org/officeDocument/2006/relationships/customXml" Target="../ink/ink91.xml"/><Relationship Id="rId217" Type="http://schemas.openxmlformats.org/officeDocument/2006/relationships/image" Target="../media/image107.png"/><Relationship Id="rId6" Type="http://schemas.openxmlformats.org/officeDocument/2006/relationships/customXml" Target="../ink/ink2.xml"/><Relationship Id="rId238" Type="http://schemas.openxmlformats.org/officeDocument/2006/relationships/customXml" Target="../ink/ink119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1.xml"/><Relationship Id="rId65" Type="http://schemas.openxmlformats.org/officeDocument/2006/relationships/image" Target="../media/image32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customXml" Target="../ink/ink75.xml"/><Relationship Id="rId172" Type="http://schemas.openxmlformats.org/officeDocument/2006/relationships/customXml" Target="../ink/ink86.xml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6.xml"/><Relationship Id="rId55" Type="http://schemas.openxmlformats.org/officeDocument/2006/relationships/image" Target="../media/image27.png"/><Relationship Id="rId76" Type="http://schemas.openxmlformats.org/officeDocument/2006/relationships/customXml" Target="../ink/ink37.xml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141" Type="http://schemas.openxmlformats.org/officeDocument/2006/relationships/customXml" Target="../ink/ink70.xml"/><Relationship Id="rId7" Type="http://schemas.openxmlformats.org/officeDocument/2006/relationships/image" Target="../media/image3.png"/><Relationship Id="rId162" Type="http://schemas.openxmlformats.org/officeDocument/2006/relationships/image" Target="../media/image80.png"/><Relationship Id="rId183" Type="http://schemas.openxmlformats.org/officeDocument/2006/relationships/image" Target="../media/image90.png"/><Relationship Id="rId218" Type="http://schemas.openxmlformats.org/officeDocument/2006/relationships/customXml" Target="../ink/ink109.xml"/><Relationship Id="rId239" Type="http://schemas.openxmlformats.org/officeDocument/2006/relationships/image" Target="../media/image118.png"/><Relationship Id="rId24" Type="http://schemas.openxmlformats.org/officeDocument/2006/relationships/customXml" Target="../ink/ink11.xml"/><Relationship Id="rId45" Type="http://schemas.openxmlformats.org/officeDocument/2006/relationships/image" Target="../media/image22.png"/><Relationship Id="rId66" Type="http://schemas.openxmlformats.org/officeDocument/2006/relationships/customXml" Target="../ink/ink32.xml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131" Type="http://schemas.openxmlformats.org/officeDocument/2006/relationships/image" Target="../media/image65.png"/><Relationship Id="rId152" Type="http://schemas.openxmlformats.org/officeDocument/2006/relationships/image" Target="../media/image75.png"/><Relationship Id="rId173" Type="http://schemas.openxmlformats.org/officeDocument/2006/relationships/image" Target="../media/image85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3.png"/><Relationship Id="rId240" Type="http://schemas.openxmlformats.org/officeDocument/2006/relationships/customXml" Target="../ink/ink120.xml"/><Relationship Id="rId14" Type="http://schemas.openxmlformats.org/officeDocument/2006/relationships/customXml" Target="../ink/ink6.xml"/><Relationship Id="rId35" Type="http://schemas.openxmlformats.org/officeDocument/2006/relationships/image" Target="../media/image17.png"/><Relationship Id="rId56" Type="http://schemas.openxmlformats.org/officeDocument/2006/relationships/customXml" Target="../ink/ink27.xml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customXml" Target="../ink/ink92.xml"/><Relationship Id="rId219" Type="http://schemas.openxmlformats.org/officeDocument/2006/relationships/image" Target="../media/image108.png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67" Type="http://schemas.openxmlformats.org/officeDocument/2006/relationships/image" Target="../media/image33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32" Type="http://schemas.openxmlformats.org/officeDocument/2006/relationships/customXml" Target="../ink/ink65.xml"/><Relationship Id="rId153" Type="http://schemas.openxmlformats.org/officeDocument/2006/relationships/customXml" Target="../ink/ink76.xml"/><Relationship Id="rId174" Type="http://schemas.openxmlformats.org/officeDocument/2006/relationships/customXml" Target="../ink/ink87.xml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220" Type="http://schemas.openxmlformats.org/officeDocument/2006/relationships/customXml" Target="../ink/ink110.xml"/><Relationship Id="rId241" Type="http://schemas.openxmlformats.org/officeDocument/2006/relationships/image" Target="../media/image119.png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../media/image28.png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0.xml"/><Relationship Id="rId143" Type="http://schemas.openxmlformats.org/officeDocument/2006/relationships/customXml" Target="../ink/ink71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image" Target="../media/image83.png"/><Relationship Id="rId185" Type="http://schemas.openxmlformats.org/officeDocument/2006/relationships/image" Target="../media/image91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6.png"/><Relationship Id="rId236" Type="http://schemas.openxmlformats.org/officeDocument/2006/relationships/customXml" Target="../ink/ink118.xml"/><Relationship Id="rId26" Type="http://schemas.openxmlformats.org/officeDocument/2006/relationships/customXml" Target="../ink/ink12.xml"/><Relationship Id="rId231" Type="http://schemas.openxmlformats.org/officeDocument/2006/relationships/image" Target="../media/image114.png"/><Relationship Id="rId47" Type="http://schemas.openxmlformats.org/officeDocument/2006/relationships/image" Target="../media/image23.png"/><Relationship Id="rId68" Type="http://schemas.openxmlformats.org/officeDocument/2006/relationships/customXml" Target="../ink/ink33.xml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33" Type="http://schemas.openxmlformats.org/officeDocument/2006/relationships/image" Target="../media/image66.png"/><Relationship Id="rId154" Type="http://schemas.openxmlformats.org/officeDocument/2006/relationships/image" Target="../media/image76.png"/><Relationship Id="rId175" Type="http://schemas.openxmlformats.org/officeDocument/2006/relationships/image" Target="../media/image86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7.xml"/><Relationship Id="rId221" Type="http://schemas.openxmlformats.org/officeDocument/2006/relationships/image" Target="../media/image109.png"/><Relationship Id="rId242" Type="http://schemas.openxmlformats.org/officeDocument/2006/relationships/customXml" Target="../ink/ink121.xml"/><Relationship Id="rId37" Type="http://schemas.openxmlformats.org/officeDocument/2006/relationships/image" Target="../media/image18.png"/><Relationship Id="rId58" Type="http://schemas.openxmlformats.org/officeDocument/2006/relationships/customXml" Target="../ink/ink28.xml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23" Type="http://schemas.openxmlformats.org/officeDocument/2006/relationships/image" Target="../media/image61.png"/><Relationship Id="rId144" Type="http://schemas.openxmlformats.org/officeDocument/2006/relationships/image" Target="../media/image71.png"/><Relationship Id="rId90" Type="http://schemas.openxmlformats.org/officeDocument/2006/relationships/customXml" Target="../ink/ink44.xml"/><Relationship Id="rId165" Type="http://schemas.openxmlformats.org/officeDocument/2006/relationships/customXml" Target="../ink/ink82.xml"/><Relationship Id="rId186" Type="http://schemas.openxmlformats.org/officeDocument/2006/relationships/customXml" Target="../ink/ink93.xml"/><Relationship Id="rId211" Type="http://schemas.openxmlformats.org/officeDocument/2006/relationships/image" Target="../media/image104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48" Type="http://schemas.openxmlformats.org/officeDocument/2006/relationships/customXml" Target="../ink/ink23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customXml" Target="../ink/ink77.xml"/><Relationship Id="rId176" Type="http://schemas.openxmlformats.org/officeDocument/2006/relationships/customXml" Target="../ink/ink88.xml"/><Relationship Id="rId197" Type="http://schemas.openxmlformats.org/officeDocument/2006/relationships/image" Target="../media/image97.png"/><Relationship Id="rId201" Type="http://schemas.openxmlformats.org/officeDocument/2006/relationships/image" Target="../media/image99.png"/><Relationship Id="rId222" Type="http://schemas.openxmlformats.org/officeDocument/2006/relationships/customXml" Target="../ink/ink111.xml"/><Relationship Id="rId243" Type="http://schemas.openxmlformats.org/officeDocument/2006/relationships/image" Target="../media/image120.png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45.png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5.png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image" Target="../media/image77.png"/><Relationship Id="rId177" Type="http://schemas.openxmlformats.org/officeDocument/2006/relationships/image" Target="../media/image87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0.png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2.png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13" Type="http://schemas.openxmlformats.org/officeDocument/2006/relationships/image" Target="../media/image105.png"/><Relationship Id="rId234" Type="http://schemas.openxmlformats.org/officeDocument/2006/relationships/customXml" Target="../ink/ink117.xml"/><Relationship Id="rId2" Type="http://schemas.openxmlformats.org/officeDocument/2006/relationships/oleObject" Target="../embeddings/Microsoft_Word_97_-_2003_Document.doc"/><Relationship Id="rId29" Type="http://schemas.openxmlformats.org/officeDocument/2006/relationships/image" Target="../media/image14.png"/><Relationship Id="rId40" Type="http://schemas.openxmlformats.org/officeDocument/2006/relationships/customXml" Target="../ink/ink19.xml"/><Relationship Id="rId115" Type="http://schemas.openxmlformats.org/officeDocument/2006/relationships/image" Target="../media/image57.png"/><Relationship Id="rId136" Type="http://schemas.openxmlformats.org/officeDocument/2006/relationships/customXml" Target="../ink/ink67.xml"/><Relationship Id="rId157" Type="http://schemas.openxmlformats.org/officeDocument/2006/relationships/customXml" Target="../ink/ink78.xml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30" Type="http://schemas.openxmlformats.org/officeDocument/2006/relationships/customXml" Target="../ink/ink14.xml"/><Relationship Id="rId105" Type="http://schemas.openxmlformats.org/officeDocument/2006/relationships/image" Target="../media/image52.png"/><Relationship Id="rId126" Type="http://schemas.openxmlformats.org/officeDocument/2006/relationships/customXml" Target="../ink/ink62.xml"/><Relationship Id="rId147" Type="http://schemas.openxmlformats.org/officeDocument/2006/relationships/customXml" Target="../ink/ink73.xml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189" Type="http://schemas.openxmlformats.org/officeDocument/2006/relationships/image" Target="../media/image93.png"/><Relationship Id="rId3" Type="http://schemas.openxmlformats.org/officeDocument/2006/relationships/image" Target="../media/image1.emf"/><Relationship Id="rId214" Type="http://schemas.openxmlformats.org/officeDocument/2006/relationships/customXml" Target="../ink/ink107.xml"/><Relationship Id="rId235" Type="http://schemas.openxmlformats.org/officeDocument/2006/relationships/image" Target="../media/image116.png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image" Target="../media/image78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179" Type="http://schemas.openxmlformats.org/officeDocument/2006/relationships/image" Target="../media/image88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7.png"/><Relationship Id="rId21" Type="http://schemas.openxmlformats.org/officeDocument/2006/relationships/image" Target="../media/image130.png"/><Relationship Id="rId324" Type="http://schemas.openxmlformats.org/officeDocument/2006/relationships/image" Target="../media/image280.png"/><Relationship Id="rId531" Type="http://schemas.openxmlformats.org/officeDocument/2006/relationships/image" Target="../media/image382.png"/><Relationship Id="rId170" Type="http://schemas.openxmlformats.org/officeDocument/2006/relationships/image" Target="../media/image203.png"/><Relationship Id="rId268" Type="http://schemas.openxmlformats.org/officeDocument/2006/relationships/image" Target="../media/image252.png"/><Relationship Id="rId475" Type="http://schemas.openxmlformats.org/officeDocument/2006/relationships/customXml" Target="../ink/ink360.xml"/><Relationship Id="rId32" Type="http://schemas.openxmlformats.org/officeDocument/2006/relationships/customXml" Target="../ink/ink137.xml"/><Relationship Id="rId128" Type="http://schemas.openxmlformats.org/officeDocument/2006/relationships/image" Target="../media/image182.png"/><Relationship Id="rId335" Type="http://schemas.openxmlformats.org/officeDocument/2006/relationships/customXml" Target="../ink/ink289.xml"/><Relationship Id="rId542" Type="http://schemas.openxmlformats.org/officeDocument/2006/relationships/image" Target="../media/image387.png"/><Relationship Id="rId181" Type="http://schemas.openxmlformats.org/officeDocument/2006/relationships/customXml" Target="../ink/ink212.xml"/><Relationship Id="rId402" Type="http://schemas.openxmlformats.org/officeDocument/2006/relationships/customXml" Target="../ink/ink323.xml"/><Relationship Id="rId279" Type="http://schemas.openxmlformats.org/officeDocument/2006/relationships/customXml" Target="../ink/ink261.xml"/><Relationship Id="rId486" Type="http://schemas.openxmlformats.org/officeDocument/2006/relationships/image" Target="../media/image360.png"/><Relationship Id="rId43" Type="http://schemas.openxmlformats.org/officeDocument/2006/relationships/image" Target="../media/image141.png"/><Relationship Id="rId139" Type="http://schemas.openxmlformats.org/officeDocument/2006/relationships/customXml" Target="../ink/ink191.xml"/><Relationship Id="rId346" Type="http://schemas.openxmlformats.org/officeDocument/2006/relationships/image" Target="../media/image291.png"/><Relationship Id="rId553" Type="http://schemas.openxmlformats.org/officeDocument/2006/relationships/customXml" Target="../ink/ink400.xml"/><Relationship Id="rId192" Type="http://schemas.openxmlformats.org/officeDocument/2006/relationships/image" Target="../media/image214.png"/><Relationship Id="rId206" Type="http://schemas.openxmlformats.org/officeDocument/2006/relationships/image" Target="../media/image221.png"/><Relationship Id="rId413" Type="http://schemas.openxmlformats.org/officeDocument/2006/relationships/image" Target="../media/image324.png"/><Relationship Id="rId497" Type="http://schemas.openxmlformats.org/officeDocument/2006/relationships/customXml" Target="../ink/ink371.xml"/><Relationship Id="rId357" Type="http://schemas.openxmlformats.org/officeDocument/2006/relationships/customXml" Target="../ink/ink300.xml"/><Relationship Id="rId54" Type="http://schemas.openxmlformats.org/officeDocument/2006/relationships/customXml" Target="../ink/ink148.xml"/><Relationship Id="rId217" Type="http://schemas.openxmlformats.org/officeDocument/2006/relationships/customXml" Target="../ink/ink230.xml"/><Relationship Id="rId564" Type="http://schemas.openxmlformats.org/officeDocument/2006/relationships/image" Target="../media/image398.png"/><Relationship Id="rId424" Type="http://schemas.openxmlformats.org/officeDocument/2006/relationships/image" Target="../media/image329.png"/><Relationship Id="rId270" Type="http://schemas.openxmlformats.org/officeDocument/2006/relationships/image" Target="../media/image253.png"/><Relationship Id="rId65" Type="http://schemas.openxmlformats.org/officeDocument/2006/relationships/image" Target="../media/image152.png"/><Relationship Id="rId130" Type="http://schemas.openxmlformats.org/officeDocument/2006/relationships/image" Target="../media/image183.png"/><Relationship Id="rId368" Type="http://schemas.openxmlformats.org/officeDocument/2006/relationships/customXml" Target="../ink/ink306.xml"/><Relationship Id="rId172" Type="http://schemas.openxmlformats.org/officeDocument/2006/relationships/image" Target="../media/image204.png"/><Relationship Id="rId228" Type="http://schemas.openxmlformats.org/officeDocument/2006/relationships/image" Target="../media/image232.png"/><Relationship Id="rId435" Type="http://schemas.openxmlformats.org/officeDocument/2006/relationships/customXml" Target="../ink/ink340.xml"/><Relationship Id="rId477" Type="http://schemas.openxmlformats.org/officeDocument/2006/relationships/customXml" Target="../ink/ink361.xml"/><Relationship Id="rId281" Type="http://schemas.openxmlformats.org/officeDocument/2006/relationships/customXml" Target="../ink/ink262.xml"/><Relationship Id="rId337" Type="http://schemas.openxmlformats.org/officeDocument/2006/relationships/customXml" Target="../ink/ink290.xml"/><Relationship Id="rId502" Type="http://schemas.openxmlformats.org/officeDocument/2006/relationships/image" Target="../media/image368.png"/><Relationship Id="rId34" Type="http://schemas.openxmlformats.org/officeDocument/2006/relationships/customXml" Target="../ink/ink138.xml"/><Relationship Id="rId76" Type="http://schemas.openxmlformats.org/officeDocument/2006/relationships/customXml" Target="../ink/ink159.xml"/><Relationship Id="rId141" Type="http://schemas.openxmlformats.org/officeDocument/2006/relationships/customXml" Target="../ink/ink192.xml"/><Relationship Id="rId379" Type="http://schemas.openxmlformats.org/officeDocument/2006/relationships/image" Target="../media/image307.png"/><Relationship Id="rId544" Type="http://schemas.openxmlformats.org/officeDocument/2006/relationships/image" Target="../media/image388.png"/><Relationship Id="rId7" Type="http://schemas.openxmlformats.org/officeDocument/2006/relationships/image" Target="../media/image123.png"/><Relationship Id="rId183" Type="http://schemas.openxmlformats.org/officeDocument/2006/relationships/customXml" Target="../ink/ink213.xml"/><Relationship Id="rId239" Type="http://schemas.openxmlformats.org/officeDocument/2006/relationships/customXml" Target="../ink/ink241.xml"/><Relationship Id="rId390" Type="http://schemas.openxmlformats.org/officeDocument/2006/relationships/customXml" Target="../ink/ink317.xml"/><Relationship Id="rId404" Type="http://schemas.openxmlformats.org/officeDocument/2006/relationships/customXml" Target="../ink/ink324.xml"/><Relationship Id="rId446" Type="http://schemas.openxmlformats.org/officeDocument/2006/relationships/image" Target="../media/image340.png"/><Relationship Id="rId250" Type="http://schemas.openxmlformats.org/officeDocument/2006/relationships/image" Target="../media/image243.png"/><Relationship Id="rId292" Type="http://schemas.openxmlformats.org/officeDocument/2006/relationships/image" Target="../media/image264.png"/><Relationship Id="rId306" Type="http://schemas.openxmlformats.org/officeDocument/2006/relationships/image" Target="../media/image271.png"/><Relationship Id="rId488" Type="http://schemas.openxmlformats.org/officeDocument/2006/relationships/image" Target="../media/image361.png"/><Relationship Id="rId45" Type="http://schemas.openxmlformats.org/officeDocument/2006/relationships/image" Target="../media/image142.png"/><Relationship Id="rId87" Type="http://schemas.openxmlformats.org/officeDocument/2006/relationships/image" Target="../media/image163.png"/><Relationship Id="rId110" Type="http://schemas.openxmlformats.org/officeDocument/2006/relationships/customXml" Target="../ink/ink176.xml"/><Relationship Id="rId348" Type="http://schemas.openxmlformats.org/officeDocument/2006/relationships/image" Target="../media/image292.png"/><Relationship Id="rId513" Type="http://schemas.openxmlformats.org/officeDocument/2006/relationships/image" Target="../media/image373.png"/><Relationship Id="rId555" Type="http://schemas.openxmlformats.org/officeDocument/2006/relationships/customXml" Target="../ink/ink401.xml"/><Relationship Id="rId152" Type="http://schemas.openxmlformats.org/officeDocument/2006/relationships/image" Target="../media/image194.png"/><Relationship Id="rId194" Type="http://schemas.openxmlformats.org/officeDocument/2006/relationships/image" Target="../media/image215.png"/><Relationship Id="rId208" Type="http://schemas.openxmlformats.org/officeDocument/2006/relationships/image" Target="../media/image222.png"/><Relationship Id="rId415" Type="http://schemas.openxmlformats.org/officeDocument/2006/relationships/customXml" Target="../ink/ink330.xml"/><Relationship Id="rId457" Type="http://schemas.openxmlformats.org/officeDocument/2006/relationships/customXml" Target="../ink/ink351.xml"/><Relationship Id="rId261" Type="http://schemas.openxmlformats.org/officeDocument/2006/relationships/customXml" Target="../ink/ink252.xml"/><Relationship Id="rId499" Type="http://schemas.openxmlformats.org/officeDocument/2006/relationships/customXml" Target="../ink/ink372.xml"/><Relationship Id="rId14" Type="http://schemas.openxmlformats.org/officeDocument/2006/relationships/customXml" Target="../ink/ink128.xml"/><Relationship Id="rId56" Type="http://schemas.openxmlformats.org/officeDocument/2006/relationships/customXml" Target="../ink/ink149.xml"/><Relationship Id="rId317" Type="http://schemas.openxmlformats.org/officeDocument/2006/relationships/customXml" Target="../ink/ink280.xml"/><Relationship Id="rId359" Type="http://schemas.openxmlformats.org/officeDocument/2006/relationships/customXml" Target="../ink/ink301.xml"/><Relationship Id="rId524" Type="http://schemas.openxmlformats.org/officeDocument/2006/relationships/customXml" Target="../ink/ink385.xml"/><Relationship Id="rId566" Type="http://schemas.openxmlformats.org/officeDocument/2006/relationships/image" Target="../media/image399.png"/><Relationship Id="rId98" Type="http://schemas.openxmlformats.org/officeDocument/2006/relationships/customXml" Target="../ink/ink170.xml"/><Relationship Id="rId121" Type="http://schemas.openxmlformats.org/officeDocument/2006/relationships/customXml" Target="../ink/ink182.xml"/><Relationship Id="rId163" Type="http://schemas.openxmlformats.org/officeDocument/2006/relationships/customXml" Target="../ink/ink203.xml"/><Relationship Id="rId219" Type="http://schemas.openxmlformats.org/officeDocument/2006/relationships/customXml" Target="../ink/ink231.xml"/><Relationship Id="rId370" Type="http://schemas.openxmlformats.org/officeDocument/2006/relationships/customXml" Target="../ink/ink307.xml"/><Relationship Id="rId426" Type="http://schemas.openxmlformats.org/officeDocument/2006/relationships/image" Target="../media/image330.png"/><Relationship Id="rId230" Type="http://schemas.openxmlformats.org/officeDocument/2006/relationships/image" Target="../media/image233.png"/><Relationship Id="rId468" Type="http://schemas.openxmlformats.org/officeDocument/2006/relationships/image" Target="../media/image351.png"/><Relationship Id="rId25" Type="http://schemas.openxmlformats.org/officeDocument/2006/relationships/image" Target="../media/image132.png"/><Relationship Id="rId67" Type="http://schemas.openxmlformats.org/officeDocument/2006/relationships/image" Target="../media/image153.png"/><Relationship Id="rId272" Type="http://schemas.openxmlformats.org/officeDocument/2006/relationships/image" Target="../media/image254.png"/><Relationship Id="rId328" Type="http://schemas.openxmlformats.org/officeDocument/2006/relationships/image" Target="../media/image282.png"/><Relationship Id="rId535" Type="http://schemas.openxmlformats.org/officeDocument/2006/relationships/image" Target="../media/image384.png"/><Relationship Id="rId132" Type="http://schemas.openxmlformats.org/officeDocument/2006/relationships/image" Target="../media/image184.png"/><Relationship Id="rId174" Type="http://schemas.openxmlformats.org/officeDocument/2006/relationships/image" Target="../media/image205.png"/><Relationship Id="rId381" Type="http://schemas.openxmlformats.org/officeDocument/2006/relationships/image" Target="../media/image308.png"/><Relationship Id="rId241" Type="http://schemas.openxmlformats.org/officeDocument/2006/relationships/customXml" Target="../ink/ink242.xml"/><Relationship Id="rId437" Type="http://schemas.openxmlformats.org/officeDocument/2006/relationships/customXml" Target="../ink/ink341.xml"/><Relationship Id="rId479" Type="http://schemas.openxmlformats.org/officeDocument/2006/relationships/customXml" Target="../ink/ink362.xml"/><Relationship Id="rId36" Type="http://schemas.openxmlformats.org/officeDocument/2006/relationships/customXml" Target="../ink/ink139.xml"/><Relationship Id="rId283" Type="http://schemas.openxmlformats.org/officeDocument/2006/relationships/customXml" Target="../ink/ink263.xml"/><Relationship Id="rId339" Type="http://schemas.openxmlformats.org/officeDocument/2006/relationships/customXml" Target="../ink/ink291.xml"/><Relationship Id="rId490" Type="http://schemas.openxmlformats.org/officeDocument/2006/relationships/image" Target="../media/image362.png"/><Relationship Id="rId504" Type="http://schemas.openxmlformats.org/officeDocument/2006/relationships/image" Target="../media/image369.png"/><Relationship Id="rId546" Type="http://schemas.openxmlformats.org/officeDocument/2006/relationships/image" Target="../media/image389.png"/><Relationship Id="rId78" Type="http://schemas.openxmlformats.org/officeDocument/2006/relationships/customXml" Target="../ink/ink160.xml"/><Relationship Id="rId101" Type="http://schemas.openxmlformats.org/officeDocument/2006/relationships/image" Target="../media/image170.png"/><Relationship Id="rId143" Type="http://schemas.openxmlformats.org/officeDocument/2006/relationships/customXml" Target="../ink/ink193.xml"/><Relationship Id="rId185" Type="http://schemas.openxmlformats.org/officeDocument/2006/relationships/customXml" Target="../ink/ink214.xml"/><Relationship Id="rId350" Type="http://schemas.openxmlformats.org/officeDocument/2006/relationships/image" Target="../media/image293.png"/><Relationship Id="rId406" Type="http://schemas.openxmlformats.org/officeDocument/2006/relationships/customXml" Target="../ink/ink325.xml"/><Relationship Id="rId9" Type="http://schemas.openxmlformats.org/officeDocument/2006/relationships/image" Target="../media/image124.png"/><Relationship Id="rId210" Type="http://schemas.openxmlformats.org/officeDocument/2006/relationships/image" Target="../media/image223.png"/><Relationship Id="rId392" Type="http://schemas.openxmlformats.org/officeDocument/2006/relationships/customXml" Target="../ink/ink318.xml"/><Relationship Id="rId448" Type="http://schemas.openxmlformats.org/officeDocument/2006/relationships/image" Target="../media/image341.png"/><Relationship Id="rId252" Type="http://schemas.openxmlformats.org/officeDocument/2006/relationships/image" Target="../media/image244.png"/><Relationship Id="rId294" Type="http://schemas.openxmlformats.org/officeDocument/2006/relationships/image" Target="../media/image265.png"/><Relationship Id="rId308" Type="http://schemas.openxmlformats.org/officeDocument/2006/relationships/image" Target="../media/image272.png"/><Relationship Id="rId515" Type="http://schemas.openxmlformats.org/officeDocument/2006/relationships/image" Target="../media/image374.png"/><Relationship Id="rId47" Type="http://schemas.openxmlformats.org/officeDocument/2006/relationships/image" Target="../media/image143.png"/><Relationship Id="rId89" Type="http://schemas.openxmlformats.org/officeDocument/2006/relationships/image" Target="../media/image164.png"/><Relationship Id="rId112" Type="http://schemas.openxmlformats.org/officeDocument/2006/relationships/customXml" Target="../ink/ink177.xml"/><Relationship Id="rId154" Type="http://schemas.openxmlformats.org/officeDocument/2006/relationships/image" Target="../media/image195.png"/><Relationship Id="rId361" Type="http://schemas.openxmlformats.org/officeDocument/2006/relationships/image" Target="../media/image298.png"/><Relationship Id="rId557" Type="http://schemas.openxmlformats.org/officeDocument/2006/relationships/customXml" Target="../ink/ink402.xml"/><Relationship Id="rId196" Type="http://schemas.openxmlformats.org/officeDocument/2006/relationships/image" Target="../media/image216.png"/><Relationship Id="rId417" Type="http://schemas.openxmlformats.org/officeDocument/2006/relationships/customXml" Target="../ink/ink331.xml"/><Relationship Id="rId459" Type="http://schemas.openxmlformats.org/officeDocument/2006/relationships/customXml" Target="../ink/ink352.xml"/><Relationship Id="rId16" Type="http://schemas.openxmlformats.org/officeDocument/2006/relationships/customXml" Target="../ink/ink129.xml"/><Relationship Id="rId221" Type="http://schemas.openxmlformats.org/officeDocument/2006/relationships/customXml" Target="../ink/ink232.xml"/><Relationship Id="rId263" Type="http://schemas.openxmlformats.org/officeDocument/2006/relationships/customXml" Target="../ink/ink253.xml"/><Relationship Id="rId319" Type="http://schemas.openxmlformats.org/officeDocument/2006/relationships/customXml" Target="../ink/ink281.xml"/><Relationship Id="rId470" Type="http://schemas.openxmlformats.org/officeDocument/2006/relationships/image" Target="../media/image352.png"/><Relationship Id="rId526" Type="http://schemas.openxmlformats.org/officeDocument/2006/relationships/customXml" Target="../ink/ink386.xml"/><Relationship Id="rId58" Type="http://schemas.openxmlformats.org/officeDocument/2006/relationships/customXml" Target="../ink/ink150.xml"/><Relationship Id="rId123" Type="http://schemas.openxmlformats.org/officeDocument/2006/relationships/customXml" Target="../ink/ink183.xml"/><Relationship Id="rId330" Type="http://schemas.openxmlformats.org/officeDocument/2006/relationships/image" Target="../media/image283.png"/><Relationship Id="rId568" Type="http://schemas.openxmlformats.org/officeDocument/2006/relationships/image" Target="../media/image400.png"/><Relationship Id="rId165" Type="http://schemas.openxmlformats.org/officeDocument/2006/relationships/customXml" Target="../ink/ink204.xml"/><Relationship Id="rId372" Type="http://schemas.openxmlformats.org/officeDocument/2006/relationships/customXml" Target="../ink/ink308.xml"/><Relationship Id="rId428" Type="http://schemas.openxmlformats.org/officeDocument/2006/relationships/image" Target="../media/image331.png"/><Relationship Id="rId232" Type="http://schemas.openxmlformats.org/officeDocument/2006/relationships/image" Target="../media/image234.png"/><Relationship Id="rId274" Type="http://schemas.openxmlformats.org/officeDocument/2006/relationships/image" Target="../media/image255.png"/><Relationship Id="rId481" Type="http://schemas.openxmlformats.org/officeDocument/2006/relationships/customXml" Target="../ink/ink363.xml"/><Relationship Id="rId27" Type="http://schemas.openxmlformats.org/officeDocument/2006/relationships/image" Target="../media/image133.png"/><Relationship Id="rId69" Type="http://schemas.openxmlformats.org/officeDocument/2006/relationships/image" Target="../media/image154.png"/><Relationship Id="rId134" Type="http://schemas.openxmlformats.org/officeDocument/2006/relationships/image" Target="../media/image185.png"/><Relationship Id="rId537" Type="http://schemas.openxmlformats.org/officeDocument/2006/relationships/image" Target="../media/image385.png"/><Relationship Id="rId80" Type="http://schemas.openxmlformats.org/officeDocument/2006/relationships/customXml" Target="../ink/ink161.xml"/><Relationship Id="rId176" Type="http://schemas.openxmlformats.org/officeDocument/2006/relationships/image" Target="../media/image206.png"/><Relationship Id="rId341" Type="http://schemas.openxmlformats.org/officeDocument/2006/relationships/customXml" Target="../ink/ink292.xml"/><Relationship Id="rId383" Type="http://schemas.openxmlformats.org/officeDocument/2006/relationships/image" Target="../media/image309.png"/><Relationship Id="rId439" Type="http://schemas.openxmlformats.org/officeDocument/2006/relationships/customXml" Target="../ink/ink342.xml"/><Relationship Id="rId201" Type="http://schemas.openxmlformats.org/officeDocument/2006/relationships/customXml" Target="../ink/ink222.xml"/><Relationship Id="rId243" Type="http://schemas.openxmlformats.org/officeDocument/2006/relationships/customXml" Target="../ink/ink243.xml"/><Relationship Id="rId285" Type="http://schemas.openxmlformats.org/officeDocument/2006/relationships/customXml" Target="../ink/ink264.xml"/><Relationship Id="rId450" Type="http://schemas.openxmlformats.org/officeDocument/2006/relationships/image" Target="../media/image342.png"/><Relationship Id="rId506" Type="http://schemas.openxmlformats.org/officeDocument/2006/relationships/image" Target="../media/image370.png"/><Relationship Id="rId38" Type="http://schemas.openxmlformats.org/officeDocument/2006/relationships/customXml" Target="../ink/ink140.xml"/><Relationship Id="rId103" Type="http://schemas.openxmlformats.org/officeDocument/2006/relationships/image" Target="../media/image171.png"/><Relationship Id="rId310" Type="http://schemas.openxmlformats.org/officeDocument/2006/relationships/image" Target="../media/image273.png"/><Relationship Id="rId492" Type="http://schemas.openxmlformats.org/officeDocument/2006/relationships/image" Target="../media/image363.png"/><Relationship Id="rId548" Type="http://schemas.openxmlformats.org/officeDocument/2006/relationships/image" Target="../media/image390.png"/><Relationship Id="rId91" Type="http://schemas.openxmlformats.org/officeDocument/2006/relationships/image" Target="../media/image165.png"/><Relationship Id="rId145" Type="http://schemas.openxmlformats.org/officeDocument/2006/relationships/customXml" Target="../ink/ink194.xml"/><Relationship Id="rId187" Type="http://schemas.openxmlformats.org/officeDocument/2006/relationships/customXml" Target="../ink/ink215.xml"/><Relationship Id="rId352" Type="http://schemas.openxmlformats.org/officeDocument/2006/relationships/image" Target="../media/image294.png"/><Relationship Id="rId394" Type="http://schemas.openxmlformats.org/officeDocument/2006/relationships/customXml" Target="../ink/ink319.xml"/><Relationship Id="rId408" Type="http://schemas.openxmlformats.org/officeDocument/2006/relationships/customXml" Target="../ink/ink326.xml"/><Relationship Id="rId212" Type="http://schemas.openxmlformats.org/officeDocument/2006/relationships/image" Target="../media/image224.png"/><Relationship Id="rId254" Type="http://schemas.openxmlformats.org/officeDocument/2006/relationships/image" Target="../media/image245.png"/><Relationship Id="rId49" Type="http://schemas.openxmlformats.org/officeDocument/2006/relationships/image" Target="../media/image144.png"/><Relationship Id="rId114" Type="http://schemas.openxmlformats.org/officeDocument/2006/relationships/customXml" Target="../ink/ink178.xml"/><Relationship Id="rId296" Type="http://schemas.openxmlformats.org/officeDocument/2006/relationships/image" Target="../media/image266.png"/><Relationship Id="rId461" Type="http://schemas.openxmlformats.org/officeDocument/2006/relationships/customXml" Target="../ink/ink353.xml"/><Relationship Id="rId517" Type="http://schemas.openxmlformats.org/officeDocument/2006/relationships/image" Target="../media/image375.png"/><Relationship Id="rId559" Type="http://schemas.openxmlformats.org/officeDocument/2006/relationships/customXml" Target="../ink/ink403.xml"/><Relationship Id="rId60" Type="http://schemas.openxmlformats.org/officeDocument/2006/relationships/customXml" Target="../ink/ink151.xml"/><Relationship Id="rId156" Type="http://schemas.openxmlformats.org/officeDocument/2006/relationships/image" Target="../media/image196.png"/><Relationship Id="rId198" Type="http://schemas.openxmlformats.org/officeDocument/2006/relationships/image" Target="../media/image217.png"/><Relationship Id="rId321" Type="http://schemas.openxmlformats.org/officeDocument/2006/relationships/customXml" Target="../ink/ink282.xml"/><Relationship Id="rId363" Type="http://schemas.openxmlformats.org/officeDocument/2006/relationships/image" Target="../media/image299.png"/><Relationship Id="rId419" Type="http://schemas.openxmlformats.org/officeDocument/2006/relationships/customXml" Target="../ink/ink332.xml"/><Relationship Id="rId570" Type="http://schemas.openxmlformats.org/officeDocument/2006/relationships/image" Target="../media/image401.png"/><Relationship Id="rId223" Type="http://schemas.openxmlformats.org/officeDocument/2006/relationships/customXml" Target="../ink/ink233.xml"/><Relationship Id="rId430" Type="http://schemas.openxmlformats.org/officeDocument/2006/relationships/image" Target="../media/image332.png"/><Relationship Id="rId18" Type="http://schemas.openxmlformats.org/officeDocument/2006/relationships/customXml" Target="../ink/ink130.xml"/><Relationship Id="rId265" Type="http://schemas.openxmlformats.org/officeDocument/2006/relationships/customXml" Target="../ink/ink254.xml"/><Relationship Id="rId472" Type="http://schemas.openxmlformats.org/officeDocument/2006/relationships/image" Target="../media/image353.png"/><Relationship Id="rId528" Type="http://schemas.openxmlformats.org/officeDocument/2006/relationships/customXml" Target="../ink/ink387.xml"/><Relationship Id="rId125" Type="http://schemas.openxmlformats.org/officeDocument/2006/relationships/customXml" Target="../ink/ink184.xml"/><Relationship Id="rId167" Type="http://schemas.openxmlformats.org/officeDocument/2006/relationships/customXml" Target="../ink/ink205.xml"/><Relationship Id="rId332" Type="http://schemas.openxmlformats.org/officeDocument/2006/relationships/image" Target="../media/image284.png"/><Relationship Id="rId374" Type="http://schemas.openxmlformats.org/officeDocument/2006/relationships/customXml" Target="../ink/ink309.xml"/><Relationship Id="rId71" Type="http://schemas.openxmlformats.org/officeDocument/2006/relationships/image" Target="../media/image155.png"/><Relationship Id="rId234" Type="http://schemas.openxmlformats.org/officeDocument/2006/relationships/image" Target="../media/image235.png"/><Relationship Id="rId2" Type="http://schemas.openxmlformats.org/officeDocument/2006/relationships/customXml" Target="../ink/ink122.xml"/><Relationship Id="rId29" Type="http://schemas.openxmlformats.org/officeDocument/2006/relationships/image" Target="../media/image134.png"/><Relationship Id="rId276" Type="http://schemas.openxmlformats.org/officeDocument/2006/relationships/image" Target="../media/image256.png"/><Relationship Id="rId441" Type="http://schemas.openxmlformats.org/officeDocument/2006/relationships/customXml" Target="../ink/ink343.xml"/><Relationship Id="rId483" Type="http://schemas.openxmlformats.org/officeDocument/2006/relationships/customXml" Target="../ink/ink364.xml"/><Relationship Id="rId539" Type="http://schemas.openxmlformats.org/officeDocument/2006/relationships/customXml" Target="../ink/ink393.xml"/><Relationship Id="rId40" Type="http://schemas.openxmlformats.org/officeDocument/2006/relationships/customXml" Target="../ink/ink141.xml"/><Relationship Id="rId136" Type="http://schemas.openxmlformats.org/officeDocument/2006/relationships/image" Target="../media/image186.png"/><Relationship Id="rId178" Type="http://schemas.openxmlformats.org/officeDocument/2006/relationships/image" Target="../media/image207.png"/><Relationship Id="rId301" Type="http://schemas.openxmlformats.org/officeDocument/2006/relationships/customXml" Target="../ink/ink272.xml"/><Relationship Id="rId343" Type="http://schemas.openxmlformats.org/officeDocument/2006/relationships/customXml" Target="../ink/ink293.xml"/><Relationship Id="rId550" Type="http://schemas.openxmlformats.org/officeDocument/2006/relationships/image" Target="../media/image391.png"/><Relationship Id="rId82" Type="http://schemas.openxmlformats.org/officeDocument/2006/relationships/customXml" Target="../ink/ink162.xml"/><Relationship Id="rId203" Type="http://schemas.openxmlformats.org/officeDocument/2006/relationships/customXml" Target="../ink/ink223.xml"/><Relationship Id="rId385" Type="http://schemas.openxmlformats.org/officeDocument/2006/relationships/image" Target="../media/image310.png"/><Relationship Id="rId245" Type="http://schemas.openxmlformats.org/officeDocument/2006/relationships/customXml" Target="../ink/ink244.xml"/><Relationship Id="rId287" Type="http://schemas.openxmlformats.org/officeDocument/2006/relationships/customXml" Target="../ink/ink265.xml"/><Relationship Id="rId410" Type="http://schemas.openxmlformats.org/officeDocument/2006/relationships/customXml" Target="../ink/ink327.xml"/><Relationship Id="rId452" Type="http://schemas.openxmlformats.org/officeDocument/2006/relationships/image" Target="../media/image343.png"/><Relationship Id="rId494" Type="http://schemas.openxmlformats.org/officeDocument/2006/relationships/image" Target="../media/image364.png"/><Relationship Id="rId508" Type="http://schemas.openxmlformats.org/officeDocument/2006/relationships/customXml" Target="../ink/ink377.xml"/><Relationship Id="rId105" Type="http://schemas.openxmlformats.org/officeDocument/2006/relationships/image" Target="../media/image42.png"/><Relationship Id="rId147" Type="http://schemas.openxmlformats.org/officeDocument/2006/relationships/customXml" Target="../ink/ink195.xml"/><Relationship Id="rId312" Type="http://schemas.openxmlformats.org/officeDocument/2006/relationships/image" Target="../media/image274.png"/><Relationship Id="rId354" Type="http://schemas.openxmlformats.org/officeDocument/2006/relationships/image" Target="../media/image295.png"/><Relationship Id="rId51" Type="http://schemas.openxmlformats.org/officeDocument/2006/relationships/image" Target="../media/image145.png"/><Relationship Id="rId93" Type="http://schemas.openxmlformats.org/officeDocument/2006/relationships/image" Target="../media/image166.png"/><Relationship Id="rId189" Type="http://schemas.openxmlformats.org/officeDocument/2006/relationships/customXml" Target="../ink/ink216.xml"/><Relationship Id="rId396" Type="http://schemas.openxmlformats.org/officeDocument/2006/relationships/customXml" Target="../ink/ink320.xml"/><Relationship Id="rId561" Type="http://schemas.openxmlformats.org/officeDocument/2006/relationships/customXml" Target="../ink/ink404.xml"/><Relationship Id="rId214" Type="http://schemas.openxmlformats.org/officeDocument/2006/relationships/image" Target="../media/image225.png"/><Relationship Id="rId256" Type="http://schemas.openxmlformats.org/officeDocument/2006/relationships/image" Target="../media/image246.png"/><Relationship Id="rId298" Type="http://schemas.openxmlformats.org/officeDocument/2006/relationships/image" Target="../media/image267.png"/><Relationship Id="rId421" Type="http://schemas.openxmlformats.org/officeDocument/2006/relationships/customXml" Target="../ink/ink333.xml"/><Relationship Id="rId463" Type="http://schemas.openxmlformats.org/officeDocument/2006/relationships/customXml" Target="../ink/ink354.xml"/><Relationship Id="rId519" Type="http://schemas.openxmlformats.org/officeDocument/2006/relationships/image" Target="../media/image376.png"/><Relationship Id="rId116" Type="http://schemas.openxmlformats.org/officeDocument/2006/relationships/customXml" Target="../ink/ink179.xml"/><Relationship Id="rId158" Type="http://schemas.openxmlformats.org/officeDocument/2006/relationships/image" Target="../media/image197.png"/><Relationship Id="rId323" Type="http://schemas.openxmlformats.org/officeDocument/2006/relationships/customXml" Target="../ink/ink283.xml"/><Relationship Id="rId530" Type="http://schemas.openxmlformats.org/officeDocument/2006/relationships/customXml" Target="../ink/ink388.xml"/><Relationship Id="rId20" Type="http://schemas.openxmlformats.org/officeDocument/2006/relationships/customXml" Target="../ink/ink131.xml"/><Relationship Id="rId62" Type="http://schemas.openxmlformats.org/officeDocument/2006/relationships/customXml" Target="../ink/ink152.xml"/><Relationship Id="rId365" Type="http://schemas.openxmlformats.org/officeDocument/2006/relationships/image" Target="../media/image300.png"/><Relationship Id="rId225" Type="http://schemas.openxmlformats.org/officeDocument/2006/relationships/customXml" Target="../ink/ink234.xml"/><Relationship Id="rId267" Type="http://schemas.openxmlformats.org/officeDocument/2006/relationships/customXml" Target="../ink/ink255.xml"/><Relationship Id="rId432" Type="http://schemas.openxmlformats.org/officeDocument/2006/relationships/image" Target="../media/image333.png"/><Relationship Id="rId474" Type="http://schemas.openxmlformats.org/officeDocument/2006/relationships/image" Target="../media/image354.png"/><Relationship Id="rId127" Type="http://schemas.openxmlformats.org/officeDocument/2006/relationships/customXml" Target="../ink/ink185.xml"/><Relationship Id="rId31" Type="http://schemas.openxmlformats.org/officeDocument/2006/relationships/image" Target="../media/image135.png"/><Relationship Id="rId73" Type="http://schemas.openxmlformats.org/officeDocument/2006/relationships/image" Target="../media/image156.png"/><Relationship Id="rId169" Type="http://schemas.openxmlformats.org/officeDocument/2006/relationships/customXml" Target="../ink/ink206.xml"/><Relationship Id="rId334" Type="http://schemas.openxmlformats.org/officeDocument/2006/relationships/image" Target="../media/image285.png"/><Relationship Id="rId376" Type="http://schemas.openxmlformats.org/officeDocument/2006/relationships/customXml" Target="../ink/ink310.xml"/><Relationship Id="rId541" Type="http://schemas.openxmlformats.org/officeDocument/2006/relationships/customXml" Target="../ink/ink394.xml"/><Relationship Id="rId4" Type="http://schemas.openxmlformats.org/officeDocument/2006/relationships/customXml" Target="../ink/ink123.xml"/><Relationship Id="rId180" Type="http://schemas.openxmlformats.org/officeDocument/2006/relationships/image" Target="../media/image208.png"/><Relationship Id="rId236" Type="http://schemas.openxmlformats.org/officeDocument/2006/relationships/image" Target="../media/image236.png"/><Relationship Id="rId278" Type="http://schemas.openxmlformats.org/officeDocument/2006/relationships/image" Target="../media/image257.png"/><Relationship Id="rId401" Type="http://schemas.openxmlformats.org/officeDocument/2006/relationships/image" Target="../media/image318.png"/><Relationship Id="rId443" Type="http://schemas.openxmlformats.org/officeDocument/2006/relationships/customXml" Target="../ink/ink344.xml"/><Relationship Id="rId303" Type="http://schemas.openxmlformats.org/officeDocument/2006/relationships/customXml" Target="../ink/ink273.xml"/><Relationship Id="rId485" Type="http://schemas.openxmlformats.org/officeDocument/2006/relationships/customXml" Target="../ink/ink365.xml"/><Relationship Id="rId42" Type="http://schemas.openxmlformats.org/officeDocument/2006/relationships/customXml" Target="../ink/ink142.xml"/><Relationship Id="rId84" Type="http://schemas.openxmlformats.org/officeDocument/2006/relationships/customXml" Target="../ink/ink163.xml"/><Relationship Id="rId138" Type="http://schemas.openxmlformats.org/officeDocument/2006/relationships/image" Target="../media/image187.png"/><Relationship Id="rId345" Type="http://schemas.openxmlformats.org/officeDocument/2006/relationships/customXml" Target="../ink/ink294.xml"/><Relationship Id="rId387" Type="http://schemas.openxmlformats.org/officeDocument/2006/relationships/image" Target="../media/image311.png"/><Relationship Id="rId510" Type="http://schemas.openxmlformats.org/officeDocument/2006/relationships/customXml" Target="../ink/ink378.xml"/><Relationship Id="rId552" Type="http://schemas.openxmlformats.org/officeDocument/2006/relationships/image" Target="../media/image392.png"/><Relationship Id="rId191" Type="http://schemas.openxmlformats.org/officeDocument/2006/relationships/customXml" Target="../ink/ink217.xml"/><Relationship Id="rId205" Type="http://schemas.openxmlformats.org/officeDocument/2006/relationships/customXml" Target="../ink/ink224.xml"/><Relationship Id="rId247" Type="http://schemas.openxmlformats.org/officeDocument/2006/relationships/customXml" Target="../ink/ink245.xml"/><Relationship Id="rId412" Type="http://schemas.openxmlformats.org/officeDocument/2006/relationships/customXml" Target="../ink/ink328.xml"/><Relationship Id="rId107" Type="http://schemas.openxmlformats.org/officeDocument/2006/relationships/image" Target="../media/image172.png"/><Relationship Id="rId289" Type="http://schemas.openxmlformats.org/officeDocument/2006/relationships/customXml" Target="../ink/ink266.xml"/><Relationship Id="rId454" Type="http://schemas.openxmlformats.org/officeDocument/2006/relationships/image" Target="../media/image344.png"/><Relationship Id="rId496" Type="http://schemas.openxmlformats.org/officeDocument/2006/relationships/image" Target="../media/image365.png"/><Relationship Id="rId11" Type="http://schemas.openxmlformats.org/officeDocument/2006/relationships/image" Target="../media/image125.png"/><Relationship Id="rId53" Type="http://schemas.openxmlformats.org/officeDocument/2006/relationships/image" Target="../media/image146.png"/><Relationship Id="rId149" Type="http://schemas.openxmlformats.org/officeDocument/2006/relationships/customXml" Target="../ink/ink196.xml"/><Relationship Id="rId314" Type="http://schemas.openxmlformats.org/officeDocument/2006/relationships/image" Target="../media/image275.png"/><Relationship Id="rId356" Type="http://schemas.openxmlformats.org/officeDocument/2006/relationships/image" Target="../media/image296.png"/><Relationship Id="rId398" Type="http://schemas.openxmlformats.org/officeDocument/2006/relationships/customXml" Target="../ink/ink321.xml"/><Relationship Id="rId521" Type="http://schemas.openxmlformats.org/officeDocument/2006/relationships/image" Target="../media/image377.png"/><Relationship Id="rId563" Type="http://schemas.openxmlformats.org/officeDocument/2006/relationships/customXml" Target="../ink/ink405.xml"/><Relationship Id="rId95" Type="http://schemas.openxmlformats.org/officeDocument/2006/relationships/image" Target="../media/image167.png"/><Relationship Id="rId160" Type="http://schemas.openxmlformats.org/officeDocument/2006/relationships/image" Target="../media/image198.png"/><Relationship Id="rId216" Type="http://schemas.openxmlformats.org/officeDocument/2006/relationships/image" Target="../media/image226.png"/><Relationship Id="rId423" Type="http://schemas.openxmlformats.org/officeDocument/2006/relationships/customXml" Target="../ink/ink334.xml"/><Relationship Id="rId258" Type="http://schemas.openxmlformats.org/officeDocument/2006/relationships/image" Target="../media/image247.png"/><Relationship Id="rId465" Type="http://schemas.openxmlformats.org/officeDocument/2006/relationships/customXml" Target="../ink/ink355.xml"/><Relationship Id="rId22" Type="http://schemas.openxmlformats.org/officeDocument/2006/relationships/customXml" Target="../ink/ink132.xml"/><Relationship Id="rId64" Type="http://schemas.openxmlformats.org/officeDocument/2006/relationships/customXml" Target="../ink/ink153.xml"/><Relationship Id="rId118" Type="http://schemas.openxmlformats.org/officeDocument/2006/relationships/customXml" Target="../ink/ink180.xml"/><Relationship Id="rId325" Type="http://schemas.openxmlformats.org/officeDocument/2006/relationships/customXml" Target="../ink/ink284.xml"/><Relationship Id="rId367" Type="http://schemas.openxmlformats.org/officeDocument/2006/relationships/image" Target="../media/image301.png"/><Relationship Id="rId532" Type="http://schemas.openxmlformats.org/officeDocument/2006/relationships/customXml" Target="../ink/ink389.xml"/><Relationship Id="rId171" Type="http://schemas.openxmlformats.org/officeDocument/2006/relationships/customXml" Target="../ink/ink207.xml"/><Relationship Id="rId227" Type="http://schemas.openxmlformats.org/officeDocument/2006/relationships/customXml" Target="../ink/ink235.xml"/><Relationship Id="rId269" Type="http://schemas.openxmlformats.org/officeDocument/2006/relationships/customXml" Target="../ink/ink256.xml"/><Relationship Id="rId434" Type="http://schemas.openxmlformats.org/officeDocument/2006/relationships/image" Target="../media/image334.png"/><Relationship Id="rId476" Type="http://schemas.openxmlformats.org/officeDocument/2006/relationships/image" Target="../media/image355.png"/><Relationship Id="rId33" Type="http://schemas.openxmlformats.org/officeDocument/2006/relationships/image" Target="../media/image136.png"/><Relationship Id="rId129" Type="http://schemas.openxmlformats.org/officeDocument/2006/relationships/customXml" Target="../ink/ink186.xml"/><Relationship Id="rId280" Type="http://schemas.openxmlformats.org/officeDocument/2006/relationships/image" Target="../media/image258.png"/><Relationship Id="rId336" Type="http://schemas.openxmlformats.org/officeDocument/2006/relationships/image" Target="../media/image286.png"/><Relationship Id="rId501" Type="http://schemas.openxmlformats.org/officeDocument/2006/relationships/customXml" Target="../ink/ink373.xml"/><Relationship Id="rId543" Type="http://schemas.openxmlformats.org/officeDocument/2006/relationships/customXml" Target="../ink/ink395.xml"/><Relationship Id="rId75" Type="http://schemas.openxmlformats.org/officeDocument/2006/relationships/image" Target="../media/image157.png"/><Relationship Id="rId140" Type="http://schemas.openxmlformats.org/officeDocument/2006/relationships/image" Target="../media/image188.png"/><Relationship Id="rId182" Type="http://schemas.openxmlformats.org/officeDocument/2006/relationships/image" Target="../media/image209.png"/><Relationship Id="rId378" Type="http://schemas.openxmlformats.org/officeDocument/2006/relationships/customXml" Target="../ink/ink311.xml"/><Relationship Id="rId403" Type="http://schemas.openxmlformats.org/officeDocument/2006/relationships/image" Target="../media/image319.png"/><Relationship Id="rId6" Type="http://schemas.openxmlformats.org/officeDocument/2006/relationships/customXml" Target="../ink/ink124.xml"/><Relationship Id="rId238" Type="http://schemas.openxmlformats.org/officeDocument/2006/relationships/image" Target="../media/image237.png"/><Relationship Id="rId445" Type="http://schemas.openxmlformats.org/officeDocument/2006/relationships/customXml" Target="../ink/ink345.xml"/><Relationship Id="rId487" Type="http://schemas.openxmlformats.org/officeDocument/2006/relationships/customXml" Target="../ink/ink366.xml"/><Relationship Id="rId291" Type="http://schemas.openxmlformats.org/officeDocument/2006/relationships/customXml" Target="../ink/ink267.xml"/><Relationship Id="rId305" Type="http://schemas.openxmlformats.org/officeDocument/2006/relationships/customXml" Target="../ink/ink274.xml"/><Relationship Id="rId347" Type="http://schemas.openxmlformats.org/officeDocument/2006/relationships/customXml" Target="../ink/ink295.xml"/><Relationship Id="rId512" Type="http://schemas.openxmlformats.org/officeDocument/2006/relationships/customXml" Target="../ink/ink379.xml"/><Relationship Id="rId44" Type="http://schemas.openxmlformats.org/officeDocument/2006/relationships/customXml" Target="../ink/ink143.xml"/><Relationship Id="rId86" Type="http://schemas.openxmlformats.org/officeDocument/2006/relationships/customXml" Target="../ink/ink164.xml"/><Relationship Id="rId151" Type="http://schemas.openxmlformats.org/officeDocument/2006/relationships/customXml" Target="../ink/ink197.xml"/><Relationship Id="rId389" Type="http://schemas.openxmlformats.org/officeDocument/2006/relationships/image" Target="../media/image312.png"/><Relationship Id="rId554" Type="http://schemas.openxmlformats.org/officeDocument/2006/relationships/image" Target="../media/image393.png"/><Relationship Id="rId193" Type="http://schemas.openxmlformats.org/officeDocument/2006/relationships/customXml" Target="../ink/ink218.xml"/><Relationship Id="rId207" Type="http://schemas.openxmlformats.org/officeDocument/2006/relationships/customXml" Target="../ink/ink225.xml"/><Relationship Id="rId249" Type="http://schemas.openxmlformats.org/officeDocument/2006/relationships/customXml" Target="../ink/ink246.xml"/><Relationship Id="rId414" Type="http://schemas.openxmlformats.org/officeDocument/2006/relationships/customXml" Target="../ink/ink329.xml"/><Relationship Id="rId456" Type="http://schemas.openxmlformats.org/officeDocument/2006/relationships/image" Target="../media/image345.png"/><Relationship Id="rId498" Type="http://schemas.openxmlformats.org/officeDocument/2006/relationships/image" Target="../media/image366.png"/><Relationship Id="rId13" Type="http://schemas.openxmlformats.org/officeDocument/2006/relationships/image" Target="../media/image126.png"/><Relationship Id="rId109" Type="http://schemas.openxmlformats.org/officeDocument/2006/relationships/image" Target="../media/image173.png"/><Relationship Id="rId260" Type="http://schemas.openxmlformats.org/officeDocument/2006/relationships/image" Target="../media/image248.png"/><Relationship Id="rId316" Type="http://schemas.openxmlformats.org/officeDocument/2006/relationships/image" Target="../media/image276.png"/><Relationship Id="rId523" Type="http://schemas.openxmlformats.org/officeDocument/2006/relationships/image" Target="../media/image378.png"/><Relationship Id="rId55" Type="http://schemas.openxmlformats.org/officeDocument/2006/relationships/image" Target="../media/image147.png"/><Relationship Id="rId97" Type="http://schemas.openxmlformats.org/officeDocument/2006/relationships/image" Target="../media/image168.png"/><Relationship Id="rId120" Type="http://schemas.openxmlformats.org/officeDocument/2006/relationships/customXml" Target="../ink/ink181.xml"/><Relationship Id="rId358" Type="http://schemas.openxmlformats.org/officeDocument/2006/relationships/image" Target="../media/image297.png"/><Relationship Id="rId565" Type="http://schemas.openxmlformats.org/officeDocument/2006/relationships/customXml" Target="../ink/ink406.xml"/><Relationship Id="rId162" Type="http://schemas.openxmlformats.org/officeDocument/2006/relationships/image" Target="../media/image199.png"/><Relationship Id="rId218" Type="http://schemas.openxmlformats.org/officeDocument/2006/relationships/image" Target="../media/image227.png"/><Relationship Id="rId425" Type="http://schemas.openxmlformats.org/officeDocument/2006/relationships/customXml" Target="../ink/ink335.xml"/><Relationship Id="rId467" Type="http://schemas.openxmlformats.org/officeDocument/2006/relationships/customXml" Target="../ink/ink356.xml"/><Relationship Id="rId271" Type="http://schemas.openxmlformats.org/officeDocument/2006/relationships/customXml" Target="../ink/ink257.xml"/><Relationship Id="rId24" Type="http://schemas.openxmlformats.org/officeDocument/2006/relationships/customXml" Target="../ink/ink133.xml"/><Relationship Id="rId66" Type="http://schemas.openxmlformats.org/officeDocument/2006/relationships/customXml" Target="../ink/ink154.xml"/><Relationship Id="rId131" Type="http://schemas.openxmlformats.org/officeDocument/2006/relationships/customXml" Target="../ink/ink187.xml"/><Relationship Id="rId327" Type="http://schemas.openxmlformats.org/officeDocument/2006/relationships/customXml" Target="../ink/ink285.xml"/><Relationship Id="rId369" Type="http://schemas.openxmlformats.org/officeDocument/2006/relationships/image" Target="../media/image302.png"/><Relationship Id="rId534" Type="http://schemas.openxmlformats.org/officeDocument/2006/relationships/customXml" Target="../ink/ink390.xml"/><Relationship Id="rId173" Type="http://schemas.openxmlformats.org/officeDocument/2006/relationships/customXml" Target="../ink/ink208.xml"/><Relationship Id="rId229" Type="http://schemas.openxmlformats.org/officeDocument/2006/relationships/customXml" Target="../ink/ink236.xml"/><Relationship Id="rId380" Type="http://schemas.openxmlformats.org/officeDocument/2006/relationships/customXml" Target="../ink/ink312.xml"/><Relationship Id="rId436" Type="http://schemas.openxmlformats.org/officeDocument/2006/relationships/image" Target="../media/image335.png"/><Relationship Id="rId240" Type="http://schemas.openxmlformats.org/officeDocument/2006/relationships/image" Target="../media/image238.png"/><Relationship Id="rId478" Type="http://schemas.openxmlformats.org/officeDocument/2006/relationships/image" Target="../media/image356.png"/><Relationship Id="rId35" Type="http://schemas.openxmlformats.org/officeDocument/2006/relationships/image" Target="../media/image137.png"/><Relationship Id="rId77" Type="http://schemas.openxmlformats.org/officeDocument/2006/relationships/image" Target="../media/image158.png"/><Relationship Id="rId100" Type="http://schemas.openxmlformats.org/officeDocument/2006/relationships/customXml" Target="../ink/ink171.xml"/><Relationship Id="rId282" Type="http://schemas.openxmlformats.org/officeDocument/2006/relationships/image" Target="../media/image259.png"/><Relationship Id="rId338" Type="http://schemas.openxmlformats.org/officeDocument/2006/relationships/image" Target="../media/image287.png"/><Relationship Id="rId503" Type="http://schemas.openxmlformats.org/officeDocument/2006/relationships/customXml" Target="../ink/ink374.xml"/><Relationship Id="rId545" Type="http://schemas.openxmlformats.org/officeDocument/2006/relationships/customXml" Target="../ink/ink396.xml"/><Relationship Id="rId8" Type="http://schemas.openxmlformats.org/officeDocument/2006/relationships/customXml" Target="../ink/ink125.xml"/><Relationship Id="rId142" Type="http://schemas.openxmlformats.org/officeDocument/2006/relationships/image" Target="../media/image189.png"/><Relationship Id="rId184" Type="http://schemas.openxmlformats.org/officeDocument/2006/relationships/image" Target="../media/image210.png"/><Relationship Id="rId391" Type="http://schemas.openxmlformats.org/officeDocument/2006/relationships/image" Target="../media/image313.png"/><Relationship Id="rId405" Type="http://schemas.openxmlformats.org/officeDocument/2006/relationships/image" Target="../media/image320.png"/><Relationship Id="rId447" Type="http://schemas.openxmlformats.org/officeDocument/2006/relationships/customXml" Target="../ink/ink346.xml"/><Relationship Id="rId251" Type="http://schemas.openxmlformats.org/officeDocument/2006/relationships/customXml" Target="../ink/ink247.xml"/><Relationship Id="rId489" Type="http://schemas.openxmlformats.org/officeDocument/2006/relationships/customXml" Target="../ink/ink367.xml"/><Relationship Id="rId46" Type="http://schemas.openxmlformats.org/officeDocument/2006/relationships/customXml" Target="../ink/ink144.xml"/><Relationship Id="rId293" Type="http://schemas.openxmlformats.org/officeDocument/2006/relationships/customXml" Target="../ink/ink268.xml"/><Relationship Id="rId307" Type="http://schemas.openxmlformats.org/officeDocument/2006/relationships/customXml" Target="../ink/ink275.xml"/><Relationship Id="rId349" Type="http://schemas.openxmlformats.org/officeDocument/2006/relationships/customXml" Target="../ink/ink296.xml"/><Relationship Id="rId514" Type="http://schemas.openxmlformats.org/officeDocument/2006/relationships/customXml" Target="../ink/ink380.xml"/><Relationship Id="rId556" Type="http://schemas.openxmlformats.org/officeDocument/2006/relationships/image" Target="../media/image394.png"/><Relationship Id="rId88" Type="http://schemas.openxmlformats.org/officeDocument/2006/relationships/customXml" Target="../ink/ink165.xml"/><Relationship Id="rId111" Type="http://schemas.openxmlformats.org/officeDocument/2006/relationships/image" Target="../media/image174.png"/><Relationship Id="rId153" Type="http://schemas.openxmlformats.org/officeDocument/2006/relationships/customXml" Target="../ink/ink198.xml"/><Relationship Id="rId195" Type="http://schemas.openxmlformats.org/officeDocument/2006/relationships/customXml" Target="../ink/ink219.xml"/><Relationship Id="rId209" Type="http://schemas.openxmlformats.org/officeDocument/2006/relationships/customXml" Target="../ink/ink226.xml"/><Relationship Id="rId360" Type="http://schemas.openxmlformats.org/officeDocument/2006/relationships/customXml" Target="../ink/ink302.xml"/><Relationship Id="rId416" Type="http://schemas.openxmlformats.org/officeDocument/2006/relationships/image" Target="../media/image325.png"/><Relationship Id="rId220" Type="http://schemas.openxmlformats.org/officeDocument/2006/relationships/image" Target="../media/image228.png"/><Relationship Id="rId458" Type="http://schemas.openxmlformats.org/officeDocument/2006/relationships/image" Target="../media/image346.png"/><Relationship Id="rId15" Type="http://schemas.openxmlformats.org/officeDocument/2006/relationships/image" Target="../media/image127.png"/><Relationship Id="rId57" Type="http://schemas.openxmlformats.org/officeDocument/2006/relationships/image" Target="../media/image148.png"/><Relationship Id="rId262" Type="http://schemas.openxmlformats.org/officeDocument/2006/relationships/image" Target="../media/image249.png"/><Relationship Id="rId318" Type="http://schemas.openxmlformats.org/officeDocument/2006/relationships/image" Target="../media/image277.png"/><Relationship Id="rId525" Type="http://schemas.openxmlformats.org/officeDocument/2006/relationships/image" Target="../media/image379.png"/><Relationship Id="rId567" Type="http://schemas.openxmlformats.org/officeDocument/2006/relationships/customXml" Target="../ink/ink407.xml"/><Relationship Id="rId99" Type="http://schemas.openxmlformats.org/officeDocument/2006/relationships/image" Target="../media/image169.png"/><Relationship Id="rId122" Type="http://schemas.openxmlformats.org/officeDocument/2006/relationships/image" Target="../media/image179.png"/><Relationship Id="rId164" Type="http://schemas.openxmlformats.org/officeDocument/2006/relationships/image" Target="../media/image200.png"/><Relationship Id="rId371" Type="http://schemas.openxmlformats.org/officeDocument/2006/relationships/image" Target="../media/image303.png"/><Relationship Id="rId427" Type="http://schemas.openxmlformats.org/officeDocument/2006/relationships/customXml" Target="../ink/ink336.xml"/><Relationship Id="rId469" Type="http://schemas.openxmlformats.org/officeDocument/2006/relationships/customXml" Target="../ink/ink357.xml"/><Relationship Id="rId26" Type="http://schemas.openxmlformats.org/officeDocument/2006/relationships/customXml" Target="../ink/ink134.xml"/><Relationship Id="rId231" Type="http://schemas.openxmlformats.org/officeDocument/2006/relationships/customXml" Target="../ink/ink237.xml"/><Relationship Id="rId273" Type="http://schemas.openxmlformats.org/officeDocument/2006/relationships/customXml" Target="../ink/ink258.xml"/><Relationship Id="rId329" Type="http://schemas.openxmlformats.org/officeDocument/2006/relationships/customXml" Target="../ink/ink286.xml"/><Relationship Id="rId480" Type="http://schemas.openxmlformats.org/officeDocument/2006/relationships/image" Target="../media/image357.png"/><Relationship Id="rId536" Type="http://schemas.openxmlformats.org/officeDocument/2006/relationships/customXml" Target="../ink/ink391.xml"/><Relationship Id="rId68" Type="http://schemas.openxmlformats.org/officeDocument/2006/relationships/customXml" Target="../ink/ink155.xml"/><Relationship Id="rId133" Type="http://schemas.openxmlformats.org/officeDocument/2006/relationships/customXml" Target="../ink/ink188.xml"/><Relationship Id="rId175" Type="http://schemas.openxmlformats.org/officeDocument/2006/relationships/customXml" Target="../ink/ink209.xml"/><Relationship Id="rId340" Type="http://schemas.openxmlformats.org/officeDocument/2006/relationships/image" Target="../media/image288.png"/><Relationship Id="rId200" Type="http://schemas.openxmlformats.org/officeDocument/2006/relationships/image" Target="../media/image218.png"/><Relationship Id="rId382" Type="http://schemas.openxmlformats.org/officeDocument/2006/relationships/customXml" Target="../ink/ink313.xml"/><Relationship Id="rId438" Type="http://schemas.openxmlformats.org/officeDocument/2006/relationships/image" Target="../media/image336.png"/><Relationship Id="rId242" Type="http://schemas.openxmlformats.org/officeDocument/2006/relationships/image" Target="../media/image239.png"/><Relationship Id="rId284" Type="http://schemas.openxmlformats.org/officeDocument/2006/relationships/image" Target="../media/image260.png"/><Relationship Id="rId491" Type="http://schemas.openxmlformats.org/officeDocument/2006/relationships/customXml" Target="../ink/ink368.xml"/><Relationship Id="rId505" Type="http://schemas.openxmlformats.org/officeDocument/2006/relationships/customXml" Target="../ink/ink375.xml"/><Relationship Id="rId37" Type="http://schemas.openxmlformats.org/officeDocument/2006/relationships/image" Target="../media/image138.png"/><Relationship Id="rId79" Type="http://schemas.openxmlformats.org/officeDocument/2006/relationships/image" Target="../media/image159.png"/><Relationship Id="rId102" Type="http://schemas.openxmlformats.org/officeDocument/2006/relationships/customXml" Target="../ink/ink172.xml"/><Relationship Id="rId144" Type="http://schemas.openxmlformats.org/officeDocument/2006/relationships/image" Target="../media/image190.png"/><Relationship Id="rId547" Type="http://schemas.openxmlformats.org/officeDocument/2006/relationships/customXml" Target="../ink/ink397.xml"/><Relationship Id="rId90" Type="http://schemas.openxmlformats.org/officeDocument/2006/relationships/customXml" Target="../ink/ink166.xml"/><Relationship Id="rId186" Type="http://schemas.openxmlformats.org/officeDocument/2006/relationships/image" Target="../media/image211.png"/><Relationship Id="rId351" Type="http://schemas.openxmlformats.org/officeDocument/2006/relationships/customXml" Target="../ink/ink297.xml"/><Relationship Id="rId393" Type="http://schemas.openxmlformats.org/officeDocument/2006/relationships/image" Target="../media/image314.png"/><Relationship Id="rId407" Type="http://schemas.openxmlformats.org/officeDocument/2006/relationships/image" Target="../media/image321.png"/><Relationship Id="rId449" Type="http://schemas.openxmlformats.org/officeDocument/2006/relationships/customXml" Target="../ink/ink347.xml"/><Relationship Id="rId211" Type="http://schemas.openxmlformats.org/officeDocument/2006/relationships/customXml" Target="../ink/ink227.xml"/><Relationship Id="rId253" Type="http://schemas.openxmlformats.org/officeDocument/2006/relationships/customXml" Target="../ink/ink248.xml"/><Relationship Id="rId295" Type="http://schemas.openxmlformats.org/officeDocument/2006/relationships/customXml" Target="../ink/ink269.xml"/><Relationship Id="rId309" Type="http://schemas.openxmlformats.org/officeDocument/2006/relationships/customXml" Target="../ink/ink276.xml"/><Relationship Id="rId460" Type="http://schemas.openxmlformats.org/officeDocument/2006/relationships/image" Target="../media/image347.png"/><Relationship Id="rId516" Type="http://schemas.openxmlformats.org/officeDocument/2006/relationships/customXml" Target="../ink/ink381.xml"/><Relationship Id="rId48" Type="http://schemas.openxmlformats.org/officeDocument/2006/relationships/customXml" Target="../ink/ink145.xml"/><Relationship Id="rId113" Type="http://schemas.openxmlformats.org/officeDocument/2006/relationships/image" Target="../media/image175.png"/><Relationship Id="rId320" Type="http://schemas.openxmlformats.org/officeDocument/2006/relationships/image" Target="../media/image278.png"/><Relationship Id="rId558" Type="http://schemas.openxmlformats.org/officeDocument/2006/relationships/image" Target="../media/image395.png"/><Relationship Id="rId155" Type="http://schemas.openxmlformats.org/officeDocument/2006/relationships/customXml" Target="../ink/ink199.xml"/><Relationship Id="rId197" Type="http://schemas.openxmlformats.org/officeDocument/2006/relationships/customXml" Target="../ink/ink220.xml"/><Relationship Id="rId362" Type="http://schemas.openxmlformats.org/officeDocument/2006/relationships/customXml" Target="../ink/ink303.xml"/><Relationship Id="rId418" Type="http://schemas.openxmlformats.org/officeDocument/2006/relationships/image" Target="../media/image326.png"/><Relationship Id="rId222" Type="http://schemas.openxmlformats.org/officeDocument/2006/relationships/image" Target="../media/image229.png"/><Relationship Id="rId264" Type="http://schemas.openxmlformats.org/officeDocument/2006/relationships/image" Target="../media/image250.png"/><Relationship Id="rId471" Type="http://schemas.openxmlformats.org/officeDocument/2006/relationships/customXml" Target="../ink/ink358.xml"/><Relationship Id="rId17" Type="http://schemas.openxmlformats.org/officeDocument/2006/relationships/image" Target="../media/image128.png"/><Relationship Id="rId59" Type="http://schemas.openxmlformats.org/officeDocument/2006/relationships/image" Target="../media/image149.png"/><Relationship Id="rId124" Type="http://schemas.openxmlformats.org/officeDocument/2006/relationships/image" Target="../media/image180.png"/><Relationship Id="rId527" Type="http://schemas.openxmlformats.org/officeDocument/2006/relationships/image" Target="../media/image380.png"/><Relationship Id="rId569" Type="http://schemas.openxmlformats.org/officeDocument/2006/relationships/customXml" Target="../ink/ink408.xml"/><Relationship Id="rId70" Type="http://schemas.openxmlformats.org/officeDocument/2006/relationships/customXml" Target="../ink/ink156.xml"/><Relationship Id="rId166" Type="http://schemas.openxmlformats.org/officeDocument/2006/relationships/image" Target="../media/image201.png"/><Relationship Id="rId331" Type="http://schemas.openxmlformats.org/officeDocument/2006/relationships/customXml" Target="../ink/ink287.xml"/><Relationship Id="rId373" Type="http://schemas.openxmlformats.org/officeDocument/2006/relationships/image" Target="../media/image304.png"/><Relationship Id="rId429" Type="http://schemas.openxmlformats.org/officeDocument/2006/relationships/customXml" Target="../ink/ink337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238.xml"/><Relationship Id="rId440" Type="http://schemas.openxmlformats.org/officeDocument/2006/relationships/image" Target="../media/image337.png"/><Relationship Id="rId28" Type="http://schemas.openxmlformats.org/officeDocument/2006/relationships/customXml" Target="../ink/ink135.xml"/><Relationship Id="rId275" Type="http://schemas.openxmlformats.org/officeDocument/2006/relationships/customXml" Target="../ink/ink259.xml"/><Relationship Id="rId300" Type="http://schemas.openxmlformats.org/officeDocument/2006/relationships/image" Target="../media/image268.png"/><Relationship Id="rId482" Type="http://schemas.openxmlformats.org/officeDocument/2006/relationships/image" Target="../media/image358.png"/><Relationship Id="rId538" Type="http://schemas.openxmlformats.org/officeDocument/2006/relationships/customXml" Target="../ink/ink392.xml"/><Relationship Id="rId81" Type="http://schemas.openxmlformats.org/officeDocument/2006/relationships/image" Target="../media/image160.png"/><Relationship Id="rId135" Type="http://schemas.openxmlformats.org/officeDocument/2006/relationships/customXml" Target="../ink/ink189.xml"/><Relationship Id="rId177" Type="http://schemas.openxmlformats.org/officeDocument/2006/relationships/customXml" Target="../ink/ink210.xml"/><Relationship Id="rId342" Type="http://schemas.openxmlformats.org/officeDocument/2006/relationships/image" Target="../media/image289.png"/><Relationship Id="rId384" Type="http://schemas.openxmlformats.org/officeDocument/2006/relationships/customXml" Target="../ink/ink314.xml"/><Relationship Id="rId202" Type="http://schemas.openxmlformats.org/officeDocument/2006/relationships/image" Target="../media/image219.png"/><Relationship Id="rId244" Type="http://schemas.openxmlformats.org/officeDocument/2006/relationships/image" Target="../media/image240.png"/><Relationship Id="rId39" Type="http://schemas.openxmlformats.org/officeDocument/2006/relationships/image" Target="../media/image139.png"/><Relationship Id="rId286" Type="http://schemas.openxmlformats.org/officeDocument/2006/relationships/image" Target="../media/image261.png"/><Relationship Id="rId451" Type="http://schemas.openxmlformats.org/officeDocument/2006/relationships/customXml" Target="../ink/ink348.xml"/><Relationship Id="rId493" Type="http://schemas.openxmlformats.org/officeDocument/2006/relationships/customXml" Target="../ink/ink369.xml"/><Relationship Id="rId507" Type="http://schemas.openxmlformats.org/officeDocument/2006/relationships/customXml" Target="../ink/ink376.xml"/><Relationship Id="rId549" Type="http://schemas.openxmlformats.org/officeDocument/2006/relationships/customXml" Target="../ink/ink398.xml"/><Relationship Id="rId50" Type="http://schemas.openxmlformats.org/officeDocument/2006/relationships/customXml" Target="../ink/ink146.xml"/><Relationship Id="rId104" Type="http://schemas.openxmlformats.org/officeDocument/2006/relationships/customXml" Target="../ink/ink173.xml"/><Relationship Id="rId146" Type="http://schemas.openxmlformats.org/officeDocument/2006/relationships/image" Target="../media/image191.png"/><Relationship Id="rId188" Type="http://schemas.openxmlformats.org/officeDocument/2006/relationships/image" Target="../media/image212.png"/><Relationship Id="rId311" Type="http://schemas.openxmlformats.org/officeDocument/2006/relationships/customXml" Target="../ink/ink277.xml"/><Relationship Id="rId353" Type="http://schemas.openxmlformats.org/officeDocument/2006/relationships/customXml" Target="../ink/ink298.xml"/><Relationship Id="rId395" Type="http://schemas.openxmlformats.org/officeDocument/2006/relationships/image" Target="../media/image315.png"/><Relationship Id="rId409" Type="http://schemas.openxmlformats.org/officeDocument/2006/relationships/image" Target="../media/image322.png"/><Relationship Id="rId560" Type="http://schemas.openxmlformats.org/officeDocument/2006/relationships/image" Target="../media/image396.png"/><Relationship Id="rId92" Type="http://schemas.openxmlformats.org/officeDocument/2006/relationships/customXml" Target="../ink/ink167.xml"/><Relationship Id="rId213" Type="http://schemas.openxmlformats.org/officeDocument/2006/relationships/customXml" Target="../ink/ink228.xml"/><Relationship Id="rId420" Type="http://schemas.openxmlformats.org/officeDocument/2006/relationships/image" Target="../media/image327.png"/><Relationship Id="rId255" Type="http://schemas.openxmlformats.org/officeDocument/2006/relationships/customXml" Target="../ink/ink249.xml"/><Relationship Id="rId297" Type="http://schemas.openxmlformats.org/officeDocument/2006/relationships/customXml" Target="../ink/ink270.xml"/><Relationship Id="rId462" Type="http://schemas.openxmlformats.org/officeDocument/2006/relationships/image" Target="../media/image348.png"/><Relationship Id="rId518" Type="http://schemas.openxmlformats.org/officeDocument/2006/relationships/customXml" Target="../ink/ink382.xml"/><Relationship Id="rId115" Type="http://schemas.openxmlformats.org/officeDocument/2006/relationships/image" Target="../media/image176.png"/><Relationship Id="rId157" Type="http://schemas.openxmlformats.org/officeDocument/2006/relationships/customXml" Target="../ink/ink200.xml"/><Relationship Id="rId322" Type="http://schemas.openxmlformats.org/officeDocument/2006/relationships/image" Target="../media/image279.png"/><Relationship Id="rId364" Type="http://schemas.openxmlformats.org/officeDocument/2006/relationships/customXml" Target="../ink/ink304.xml"/><Relationship Id="rId61" Type="http://schemas.openxmlformats.org/officeDocument/2006/relationships/image" Target="../media/image150.png"/><Relationship Id="rId199" Type="http://schemas.openxmlformats.org/officeDocument/2006/relationships/customXml" Target="../ink/ink221.xml"/><Relationship Id="rId19" Type="http://schemas.openxmlformats.org/officeDocument/2006/relationships/image" Target="../media/image129.png"/><Relationship Id="rId224" Type="http://schemas.openxmlformats.org/officeDocument/2006/relationships/image" Target="../media/image230.png"/><Relationship Id="rId266" Type="http://schemas.openxmlformats.org/officeDocument/2006/relationships/image" Target="../media/image251.png"/><Relationship Id="rId431" Type="http://schemas.openxmlformats.org/officeDocument/2006/relationships/customXml" Target="../ink/ink338.xml"/><Relationship Id="rId473" Type="http://schemas.openxmlformats.org/officeDocument/2006/relationships/customXml" Target="../ink/ink359.xml"/><Relationship Id="rId529" Type="http://schemas.openxmlformats.org/officeDocument/2006/relationships/image" Target="../media/image381.png"/><Relationship Id="rId30" Type="http://schemas.openxmlformats.org/officeDocument/2006/relationships/customXml" Target="../ink/ink136.xml"/><Relationship Id="rId126" Type="http://schemas.openxmlformats.org/officeDocument/2006/relationships/image" Target="../media/image181.png"/><Relationship Id="rId168" Type="http://schemas.openxmlformats.org/officeDocument/2006/relationships/image" Target="../media/image202.png"/><Relationship Id="rId333" Type="http://schemas.openxmlformats.org/officeDocument/2006/relationships/customXml" Target="../ink/ink288.xml"/><Relationship Id="rId540" Type="http://schemas.openxmlformats.org/officeDocument/2006/relationships/image" Target="../media/image386.png"/><Relationship Id="rId72" Type="http://schemas.openxmlformats.org/officeDocument/2006/relationships/customXml" Target="../ink/ink157.xml"/><Relationship Id="rId375" Type="http://schemas.openxmlformats.org/officeDocument/2006/relationships/image" Target="../media/image305.png"/><Relationship Id="rId3" Type="http://schemas.openxmlformats.org/officeDocument/2006/relationships/image" Target="../media/image121.png"/><Relationship Id="rId235" Type="http://schemas.openxmlformats.org/officeDocument/2006/relationships/customXml" Target="../ink/ink239.xml"/><Relationship Id="rId277" Type="http://schemas.openxmlformats.org/officeDocument/2006/relationships/customXml" Target="../ink/ink260.xml"/><Relationship Id="rId400" Type="http://schemas.openxmlformats.org/officeDocument/2006/relationships/customXml" Target="../ink/ink322.xml"/><Relationship Id="rId442" Type="http://schemas.openxmlformats.org/officeDocument/2006/relationships/image" Target="../media/image338.png"/><Relationship Id="rId484" Type="http://schemas.openxmlformats.org/officeDocument/2006/relationships/image" Target="../media/image359.png"/><Relationship Id="rId137" Type="http://schemas.openxmlformats.org/officeDocument/2006/relationships/customXml" Target="../ink/ink190.xml"/><Relationship Id="rId302" Type="http://schemas.openxmlformats.org/officeDocument/2006/relationships/image" Target="../media/image269.png"/><Relationship Id="rId344" Type="http://schemas.openxmlformats.org/officeDocument/2006/relationships/image" Target="../media/image290.png"/><Relationship Id="rId41" Type="http://schemas.openxmlformats.org/officeDocument/2006/relationships/image" Target="../media/image140.png"/><Relationship Id="rId83" Type="http://schemas.openxmlformats.org/officeDocument/2006/relationships/image" Target="../media/image161.png"/><Relationship Id="rId179" Type="http://schemas.openxmlformats.org/officeDocument/2006/relationships/customXml" Target="../ink/ink211.xml"/><Relationship Id="rId386" Type="http://schemas.openxmlformats.org/officeDocument/2006/relationships/customXml" Target="../ink/ink315.xml"/><Relationship Id="rId551" Type="http://schemas.openxmlformats.org/officeDocument/2006/relationships/customXml" Target="../ink/ink399.xml"/><Relationship Id="rId190" Type="http://schemas.openxmlformats.org/officeDocument/2006/relationships/image" Target="../media/image213.png"/><Relationship Id="rId204" Type="http://schemas.openxmlformats.org/officeDocument/2006/relationships/image" Target="../media/image220.png"/><Relationship Id="rId246" Type="http://schemas.openxmlformats.org/officeDocument/2006/relationships/image" Target="../media/image241.png"/><Relationship Id="rId288" Type="http://schemas.openxmlformats.org/officeDocument/2006/relationships/image" Target="../media/image262.png"/><Relationship Id="rId411" Type="http://schemas.openxmlformats.org/officeDocument/2006/relationships/image" Target="../media/image323.png"/><Relationship Id="rId453" Type="http://schemas.openxmlformats.org/officeDocument/2006/relationships/customXml" Target="../ink/ink349.xml"/><Relationship Id="rId509" Type="http://schemas.openxmlformats.org/officeDocument/2006/relationships/image" Target="../media/image371.png"/><Relationship Id="rId106" Type="http://schemas.openxmlformats.org/officeDocument/2006/relationships/customXml" Target="../ink/ink174.xml"/><Relationship Id="rId313" Type="http://schemas.openxmlformats.org/officeDocument/2006/relationships/customXml" Target="../ink/ink278.xml"/><Relationship Id="rId495" Type="http://schemas.openxmlformats.org/officeDocument/2006/relationships/customXml" Target="../ink/ink370.xml"/><Relationship Id="rId10" Type="http://schemas.openxmlformats.org/officeDocument/2006/relationships/customXml" Target="../ink/ink126.xml"/><Relationship Id="rId52" Type="http://schemas.openxmlformats.org/officeDocument/2006/relationships/customXml" Target="../ink/ink147.xml"/><Relationship Id="rId94" Type="http://schemas.openxmlformats.org/officeDocument/2006/relationships/customXml" Target="../ink/ink168.xml"/><Relationship Id="rId148" Type="http://schemas.openxmlformats.org/officeDocument/2006/relationships/image" Target="../media/image192.png"/><Relationship Id="rId355" Type="http://schemas.openxmlformats.org/officeDocument/2006/relationships/customXml" Target="../ink/ink299.xml"/><Relationship Id="rId397" Type="http://schemas.openxmlformats.org/officeDocument/2006/relationships/image" Target="../media/image316.png"/><Relationship Id="rId520" Type="http://schemas.openxmlformats.org/officeDocument/2006/relationships/customXml" Target="../ink/ink383.xml"/><Relationship Id="rId562" Type="http://schemas.openxmlformats.org/officeDocument/2006/relationships/image" Target="../media/image397.png"/><Relationship Id="rId215" Type="http://schemas.openxmlformats.org/officeDocument/2006/relationships/customXml" Target="../ink/ink229.xml"/><Relationship Id="rId257" Type="http://schemas.openxmlformats.org/officeDocument/2006/relationships/customXml" Target="../ink/ink250.xml"/><Relationship Id="rId422" Type="http://schemas.openxmlformats.org/officeDocument/2006/relationships/image" Target="../media/image328.png"/><Relationship Id="rId464" Type="http://schemas.openxmlformats.org/officeDocument/2006/relationships/image" Target="../media/image349.png"/><Relationship Id="rId299" Type="http://schemas.openxmlformats.org/officeDocument/2006/relationships/customXml" Target="../ink/ink271.xml"/><Relationship Id="rId63" Type="http://schemas.openxmlformats.org/officeDocument/2006/relationships/image" Target="../media/image151.png"/><Relationship Id="rId159" Type="http://schemas.openxmlformats.org/officeDocument/2006/relationships/customXml" Target="../ink/ink201.xml"/><Relationship Id="rId366" Type="http://schemas.openxmlformats.org/officeDocument/2006/relationships/customXml" Target="../ink/ink305.xml"/><Relationship Id="rId226" Type="http://schemas.openxmlformats.org/officeDocument/2006/relationships/image" Target="../media/image231.png"/><Relationship Id="rId433" Type="http://schemas.openxmlformats.org/officeDocument/2006/relationships/customXml" Target="../ink/ink339.xml"/><Relationship Id="rId74" Type="http://schemas.openxmlformats.org/officeDocument/2006/relationships/customXml" Target="../ink/ink158.xml"/><Relationship Id="rId377" Type="http://schemas.openxmlformats.org/officeDocument/2006/relationships/image" Target="../media/image306.png"/><Relationship Id="rId500" Type="http://schemas.openxmlformats.org/officeDocument/2006/relationships/image" Target="../media/image367.png"/><Relationship Id="rId5" Type="http://schemas.openxmlformats.org/officeDocument/2006/relationships/image" Target="../media/image122.png"/><Relationship Id="rId237" Type="http://schemas.openxmlformats.org/officeDocument/2006/relationships/customXml" Target="../ink/ink240.xml"/><Relationship Id="rId444" Type="http://schemas.openxmlformats.org/officeDocument/2006/relationships/image" Target="../media/image339.png"/><Relationship Id="rId290" Type="http://schemas.openxmlformats.org/officeDocument/2006/relationships/image" Target="../media/image263.png"/><Relationship Id="rId304" Type="http://schemas.openxmlformats.org/officeDocument/2006/relationships/image" Target="../media/image270.png"/><Relationship Id="rId388" Type="http://schemas.openxmlformats.org/officeDocument/2006/relationships/customXml" Target="../ink/ink316.xml"/><Relationship Id="rId511" Type="http://schemas.openxmlformats.org/officeDocument/2006/relationships/image" Target="../media/image372.png"/><Relationship Id="rId85" Type="http://schemas.openxmlformats.org/officeDocument/2006/relationships/image" Target="../media/image162.png"/><Relationship Id="rId150" Type="http://schemas.openxmlformats.org/officeDocument/2006/relationships/image" Target="../media/image193.png"/><Relationship Id="rId248" Type="http://schemas.openxmlformats.org/officeDocument/2006/relationships/image" Target="../media/image242.png"/><Relationship Id="rId455" Type="http://schemas.openxmlformats.org/officeDocument/2006/relationships/customXml" Target="../ink/ink350.xml"/><Relationship Id="rId12" Type="http://schemas.openxmlformats.org/officeDocument/2006/relationships/customXml" Target="../ink/ink127.xml"/><Relationship Id="rId108" Type="http://schemas.openxmlformats.org/officeDocument/2006/relationships/customXml" Target="../ink/ink175.xml"/><Relationship Id="rId315" Type="http://schemas.openxmlformats.org/officeDocument/2006/relationships/customXml" Target="../ink/ink279.xml"/><Relationship Id="rId522" Type="http://schemas.openxmlformats.org/officeDocument/2006/relationships/customXml" Target="../ink/ink384.xml"/><Relationship Id="rId96" Type="http://schemas.openxmlformats.org/officeDocument/2006/relationships/customXml" Target="../ink/ink169.xml"/><Relationship Id="rId161" Type="http://schemas.openxmlformats.org/officeDocument/2006/relationships/customXml" Target="../ink/ink202.xml"/><Relationship Id="rId399" Type="http://schemas.openxmlformats.org/officeDocument/2006/relationships/image" Target="../media/image317.png"/><Relationship Id="rId259" Type="http://schemas.openxmlformats.org/officeDocument/2006/relationships/customXml" Target="../ink/ink251.xml"/><Relationship Id="rId466" Type="http://schemas.openxmlformats.org/officeDocument/2006/relationships/image" Target="../media/image350.png"/><Relationship Id="rId23" Type="http://schemas.openxmlformats.org/officeDocument/2006/relationships/image" Target="../media/image131.png"/><Relationship Id="rId119" Type="http://schemas.openxmlformats.org/officeDocument/2006/relationships/image" Target="../media/image178.png"/><Relationship Id="rId326" Type="http://schemas.openxmlformats.org/officeDocument/2006/relationships/image" Target="../media/image281.png"/><Relationship Id="rId533" Type="http://schemas.openxmlformats.org/officeDocument/2006/relationships/image" Target="../media/image3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9.xml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4.png"/><Relationship Id="rId5" Type="http://schemas.openxmlformats.org/officeDocument/2006/relationships/customXml" Target="../ink/ink410.xml"/><Relationship Id="rId4" Type="http://schemas.openxmlformats.org/officeDocument/2006/relationships/image" Target="../media/image40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8.xml"/><Relationship Id="rId21" Type="http://schemas.openxmlformats.org/officeDocument/2006/relationships/customXml" Target="../ink/ink420.xml"/><Relationship Id="rId42" Type="http://schemas.openxmlformats.org/officeDocument/2006/relationships/image" Target="../media/image425.png"/><Relationship Id="rId63" Type="http://schemas.openxmlformats.org/officeDocument/2006/relationships/customXml" Target="../ink/ink441.xml"/><Relationship Id="rId84" Type="http://schemas.openxmlformats.org/officeDocument/2006/relationships/image" Target="../media/image446.png"/><Relationship Id="rId138" Type="http://schemas.openxmlformats.org/officeDocument/2006/relationships/image" Target="../media/image473.png"/><Relationship Id="rId159" Type="http://schemas.openxmlformats.org/officeDocument/2006/relationships/customXml" Target="../ink/ink489.xml"/><Relationship Id="rId170" Type="http://schemas.openxmlformats.org/officeDocument/2006/relationships/image" Target="../media/image489.png"/><Relationship Id="rId107" Type="http://schemas.openxmlformats.org/officeDocument/2006/relationships/customXml" Target="../ink/ink463.xml"/><Relationship Id="rId11" Type="http://schemas.openxmlformats.org/officeDocument/2006/relationships/customXml" Target="../ink/ink415.xml"/><Relationship Id="rId32" Type="http://schemas.openxmlformats.org/officeDocument/2006/relationships/image" Target="../media/image420.png"/><Relationship Id="rId53" Type="http://schemas.openxmlformats.org/officeDocument/2006/relationships/customXml" Target="../ink/ink436.xml"/><Relationship Id="rId74" Type="http://schemas.openxmlformats.org/officeDocument/2006/relationships/image" Target="../media/image441.png"/><Relationship Id="rId128" Type="http://schemas.openxmlformats.org/officeDocument/2006/relationships/image" Target="../media/image468.png"/><Relationship Id="rId149" Type="http://schemas.openxmlformats.org/officeDocument/2006/relationships/customXml" Target="../ink/ink484.xml"/><Relationship Id="rId5" Type="http://schemas.openxmlformats.org/officeDocument/2006/relationships/customXml" Target="../ink/ink412.xml"/><Relationship Id="rId95" Type="http://schemas.openxmlformats.org/officeDocument/2006/relationships/customXml" Target="../ink/ink457.xml"/><Relationship Id="rId160" Type="http://schemas.openxmlformats.org/officeDocument/2006/relationships/image" Target="../media/image484.png"/><Relationship Id="rId181" Type="http://schemas.openxmlformats.org/officeDocument/2006/relationships/customXml" Target="../ink/ink500.xml"/><Relationship Id="rId22" Type="http://schemas.openxmlformats.org/officeDocument/2006/relationships/image" Target="../media/image415.png"/><Relationship Id="rId43" Type="http://schemas.openxmlformats.org/officeDocument/2006/relationships/customXml" Target="../ink/ink431.xml"/><Relationship Id="rId64" Type="http://schemas.openxmlformats.org/officeDocument/2006/relationships/image" Target="../media/image436.png"/><Relationship Id="rId118" Type="http://schemas.openxmlformats.org/officeDocument/2006/relationships/image" Target="../media/image463.png"/><Relationship Id="rId139" Type="http://schemas.openxmlformats.org/officeDocument/2006/relationships/customXml" Target="../ink/ink479.xml"/><Relationship Id="rId85" Type="http://schemas.openxmlformats.org/officeDocument/2006/relationships/customXml" Target="../ink/ink452.xml"/><Relationship Id="rId150" Type="http://schemas.openxmlformats.org/officeDocument/2006/relationships/image" Target="../media/image479.png"/><Relationship Id="rId171" Type="http://schemas.openxmlformats.org/officeDocument/2006/relationships/customXml" Target="../ink/ink495.xml"/><Relationship Id="rId12" Type="http://schemas.openxmlformats.org/officeDocument/2006/relationships/image" Target="../media/image410.png"/><Relationship Id="rId33" Type="http://schemas.openxmlformats.org/officeDocument/2006/relationships/customXml" Target="../ink/ink426.xml"/><Relationship Id="rId108" Type="http://schemas.openxmlformats.org/officeDocument/2006/relationships/image" Target="../media/image458.png"/><Relationship Id="rId129" Type="http://schemas.openxmlformats.org/officeDocument/2006/relationships/customXml" Target="../ink/ink474.xml"/><Relationship Id="rId54" Type="http://schemas.openxmlformats.org/officeDocument/2006/relationships/image" Target="../media/image431.png"/><Relationship Id="rId75" Type="http://schemas.openxmlformats.org/officeDocument/2006/relationships/customXml" Target="../ink/ink447.xml"/><Relationship Id="rId96" Type="http://schemas.openxmlformats.org/officeDocument/2006/relationships/image" Target="../media/image452.png"/><Relationship Id="rId140" Type="http://schemas.openxmlformats.org/officeDocument/2006/relationships/image" Target="../media/image474.png"/><Relationship Id="rId161" Type="http://schemas.openxmlformats.org/officeDocument/2006/relationships/customXml" Target="../ink/ink490.xml"/><Relationship Id="rId182" Type="http://schemas.openxmlformats.org/officeDocument/2006/relationships/image" Target="../media/image495.png"/><Relationship Id="rId6" Type="http://schemas.openxmlformats.org/officeDocument/2006/relationships/image" Target="../media/image407.png"/><Relationship Id="rId23" Type="http://schemas.openxmlformats.org/officeDocument/2006/relationships/customXml" Target="../ink/ink421.xml"/><Relationship Id="rId119" Type="http://schemas.openxmlformats.org/officeDocument/2006/relationships/customXml" Target="../ink/ink469.xml"/><Relationship Id="rId44" Type="http://schemas.openxmlformats.org/officeDocument/2006/relationships/image" Target="../media/image426.png"/><Relationship Id="rId65" Type="http://schemas.openxmlformats.org/officeDocument/2006/relationships/customXml" Target="../ink/ink442.xml"/><Relationship Id="rId86" Type="http://schemas.openxmlformats.org/officeDocument/2006/relationships/image" Target="../media/image447.png"/><Relationship Id="rId130" Type="http://schemas.openxmlformats.org/officeDocument/2006/relationships/image" Target="../media/image469.png"/><Relationship Id="rId151" Type="http://schemas.openxmlformats.org/officeDocument/2006/relationships/customXml" Target="../ink/ink485.xml"/><Relationship Id="rId172" Type="http://schemas.openxmlformats.org/officeDocument/2006/relationships/image" Target="../media/image490.png"/><Relationship Id="rId13" Type="http://schemas.openxmlformats.org/officeDocument/2006/relationships/customXml" Target="../ink/ink416.xml"/><Relationship Id="rId18" Type="http://schemas.openxmlformats.org/officeDocument/2006/relationships/image" Target="../media/image413.png"/><Relationship Id="rId39" Type="http://schemas.openxmlformats.org/officeDocument/2006/relationships/customXml" Target="../ink/ink429.xml"/><Relationship Id="rId109" Type="http://schemas.openxmlformats.org/officeDocument/2006/relationships/customXml" Target="../ink/ink464.xml"/><Relationship Id="rId34" Type="http://schemas.openxmlformats.org/officeDocument/2006/relationships/image" Target="../media/image421.png"/><Relationship Id="rId50" Type="http://schemas.openxmlformats.org/officeDocument/2006/relationships/image" Target="../media/image429.png"/><Relationship Id="rId55" Type="http://schemas.openxmlformats.org/officeDocument/2006/relationships/customXml" Target="../ink/ink437.xml"/><Relationship Id="rId76" Type="http://schemas.openxmlformats.org/officeDocument/2006/relationships/image" Target="../media/image442.png"/><Relationship Id="rId97" Type="http://schemas.openxmlformats.org/officeDocument/2006/relationships/customXml" Target="../ink/ink458.xml"/><Relationship Id="rId104" Type="http://schemas.openxmlformats.org/officeDocument/2006/relationships/image" Target="../media/image456.png"/><Relationship Id="rId120" Type="http://schemas.openxmlformats.org/officeDocument/2006/relationships/image" Target="../media/image464.png"/><Relationship Id="rId125" Type="http://schemas.openxmlformats.org/officeDocument/2006/relationships/customXml" Target="../ink/ink472.xml"/><Relationship Id="rId141" Type="http://schemas.openxmlformats.org/officeDocument/2006/relationships/customXml" Target="../ink/ink480.xml"/><Relationship Id="rId146" Type="http://schemas.openxmlformats.org/officeDocument/2006/relationships/image" Target="../media/image477.png"/><Relationship Id="rId167" Type="http://schemas.openxmlformats.org/officeDocument/2006/relationships/customXml" Target="../ink/ink493.xml"/><Relationship Id="rId188" Type="http://schemas.openxmlformats.org/officeDocument/2006/relationships/image" Target="../media/image498.png"/><Relationship Id="rId7" Type="http://schemas.openxmlformats.org/officeDocument/2006/relationships/customXml" Target="../ink/ink413.xml"/><Relationship Id="rId71" Type="http://schemas.openxmlformats.org/officeDocument/2006/relationships/customXml" Target="../ink/ink445.xml"/><Relationship Id="rId92" Type="http://schemas.openxmlformats.org/officeDocument/2006/relationships/image" Target="../media/image450.png"/><Relationship Id="rId162" Type="http://schemas.openxmlformats.org/officeDocument/2006/relationships/image" Target="../media/image485.png"/><Relationship Id="rId183" Type="http://schemas.openxmlformats.org/officeDocument/2006/relationships/customXml" Target="../ink/ink501.xml"/><Relationship Id="rId2" Type="http://schemas.openxmlformats.org/officeDocument/2006/relationships/image" Target="../media/image405.png"/><Relationship Id="rId29" Type="http://schemas.openxmlformats.org/officeDocument/2006/relationships/customXml" Target="../ink/ink424.xml"/><Relationship Id="rId24" Type="http://schemas.openxmlformats.org/officeDocument/2006/relationships/image" Target="../media/image416.png"/><Relationship Id="rId40" Type="http://schemas.openxmlformats.org/officeDocument/2006/relationships/image" Target="../media/image424.png"/><Relationship Id="rId45" Type="http://schemas.openxmlformats.org/officeDocument/2006/relationships/customXml" Target="../ink/ink432.xml"/><Relationship Id="rId66" Type="http://schemas.openxmlformats.org/officeDocument/2006/relationships/image" Target="../media/image437.png"/><Relationship Id="rId87" Type="http://schemas.openxmlformats.org/officeDocument/2006/relationships/customXml" Target="../ink/ink453.xml"/><Relationship Id="rId110" Type="http://schemas.openxmlformats.org/officeDocument/2006/relationships/image" Target="../media/image459.png"/><Relationship Id="rId115" Type="http://schemas.openxmlformats.org/officeDocument/2006/relationships/customXml" Target="../ink/ink467.xml"/><Relationship Id="rId131" Type="http://schemas.openxmlformats.org/officeDocument/2006/relationships/customXml" Target="../ink/ink475.xml"/><Relationship Id="rId136" Type="http://schemas.openxmlformats.org/officeDocument/2006/relationships/image" Target="../media/image472.png"/><Relationship Id="rId157" Type="http://schemas.openxmlformats.org/officeDocument/2006/relationships/customXml" Target="../ink/ink488.xml"/><Relationship Id="rId178" Type="http://schemas.openxmlformats.org/officeDocument/2006/relationships/image" Target="../media/image493.png"/><Relationship Id="rId61" Type="http://schemas.openxmlformats.org/officeDocument/2006/relationships/customXml" Target="../ink/ink440.xml"/><Relationship Id="rId82" Type="http://schemas.openxmlformats.org/officeDocument/2006/relationships/image" Target="../media/image445.png"/><Relationship Id="rId152" Type="http://schemas.openxmlformats.org/officeDocument/2006/relationships/image" Target="../media/image480.png"/><Relationship Id="rId173" Type="http://schemas.openxmlformats.org/officeDocument/2006/relationships/customXml" Target="../ink/ink496.xml"/><Relationship Id="rId19" Type="http://schemas.openxmlformats.org/officeDocument/2006/relationships/customXml" Target="../ink/ink419.xml"/><Relationship Id="rId14" Type="http://schemas.openxmlformats.org/officeDocument/2006/relationships/image" Target="../media/image411.png"/><Relationship Id="rId30" Type="http://schemas.openxmlformats.org/officeDocument/2006/relationships/image" Target="../media/image419.png"/><Relationship Id="rId35" Type="http://schemas.openxmlformats.org/officeDocument/2006/relationships/customXml" Target="../ink/ink427.xml"/><Relationship Id="rId56" Type="http://schemas.openxmlformats.org/officeDocument/2006/relationships/image" Target="../media/image432.png"/><Relationship Id="rId77" Type="http://schemas.openxmlformats.org/officeDocument/2006/relationships/customXml" Target="../ink/ink448.xml"/><Relationship Id="rId100" Type="http://schemas.openxmlformats.org/officeDocument/2006/relationships/image" Target="../media/image454.png"/><Relationship Id="rId105" Type="http://schemas.openxmlformats.org/officeDocument/2006/relationships/customXml" Target="../ink/ink462.xml"/><Relationship Id="rId126" Type="http://schemas.openxmlformats.org/officeDocument/2006/relationships/image" Target="../media/image467.png"/><Relationship Id="rId147" Type="http://schemas.openxmlformats.org/officeDocument/2006/relationships/customXml" Target="../ink/ink483.xml"/><Relationship Id="rId168" Type="http://schemas.openxmlformats.org/officeDocument/2006/relationships/image" Target="../media/image488.png"/><Relationship Id="rId8" Type="http://schemas.openxmlformats.org/officeDocument/2006/relationships/image" Target="../media/image408.png"/><Relationship Id="rId51" Type="http://schemas.openxmlformats.org/officeDocument/2006/relationships/customXml" Target="../ink/ink435.xml"/><Relationship Id="rId72" Type="http://schemas.openxmlformats.org/officeDocument/2006/relationships/image" Target="../media/image440.png"/><Relationship Id="rId93" Type="http://schemas.openxmlformats.org/officeDocument/2006/relationships/customXml" Target="../ink/ink456.xml"/><Relationship Id="rId98" Type="http://schemas.openxmlformats.org/officeDocument/2006/relationships/image" Target="../media/image453.png"/><Relationship Id="rId121" Type="http://schemas.openxmlformats.org/officeDocument/2006/relationships/customXml" Target="../ink/ink470.xml"/><Relationship Id="rId142" Type="http://schemas.openxmlformats.org/officeDocument/2006/relationships/image" Target="../media/image475.png"/><Relationship Id="rId163" Type="http://schemas.openxmlformats.org/officeDocument/2006/relationships/customXml" Target="../ink/ink491.xml"/><Relationship Id="rId184" Type="http://schemas.openxmlformats.org/officeDocument/2006/relationships/image" Target="../media/image496.png"/><Relationship Id="rId189" Type="http://schemas.openxmlformats.org/officeDocument/2006/relationships/customXml" Target="../ink/ink504.xml"/><Relationship Id="rId3" Type="http://schemas.openxmlformats.org/officeDocument/2006/relationships/customXml" Target="../ink/ink411.xml"/><Relationship Id="rId25" Type="http://schemas.openxmlformats.org/officeDocument/2006/relationships/customXml" Target="../ink/ink422.xml"/><Relationship Id="rId46" Type="http://schemas.openxmlformats.org/officeDocument/2006/relationships/image" Target="../media/image427.png"/><Relationship Id="rId67" Type="http://schemas.openxmlformats.org/officeDocument/2006/relationships/customXml" Target="../ink/ink443.xml"/><Relationship Id="rId116" Type="http://schemas.openxmlformats.org/officeDocument/2006/relationships/image" Target="../media/image462.png"/><Relationship Id="rId137" Type="http://schemas.openxmlformats.org/officeDocument/2006/relationships/customXml" Target="../ink/ink478.xml"/><Relationship Id="rId158" Type="http://schemas.openxmlformats.org/officeDocument/2006/relationships/image" Target="../media/image483.png"/><Relationship Id="rId20" Type="http://schemas.openxmlformats.org/officeDocument/2006/relationships/image" Target="../media/image414.png"/><Relationship Id="rId41" Type="http://schemas.openxmlformats.org/officeDocument/2006/relationships/customXml" Target="../ink/ink430.xml"/><Relationship Id="rId62" Type="http://schemas.openxmlformats.org/officeDocument/2006/relationships/image" Target="../media/image435.png"/><Relationship Id="rId83" Type="http://schemas.openxmlformats.org/officeDocument/2006/relationships/customXml" Target="../ink/ink451.xml"/><Relationship Id="rId88" Type="http://schemas.openxmlformats.org/officeDocument/2006/relationships/image" Target="../media/image448.png"/><Relationship Id="rId111" Type="http://schemas.openxmlformats.org/officeDocument/2006/relationships/customXml" Target="../ink/ink465.xml"/><Relationship Id="rId132" Type="http://schemas.openxmlformats.org/officeDocument/2006/relationships/image" Target="../media/image470.png"/><Relationship Id="rId153" Type="http://schemas.openxmlformats.org/officeDocument/2006/relationships/customXml" Target="../ink/ink486.xml"/><Relationship Id="rId174" Type="http://schemas.openxmlformats.org/officeDocument/2006/relationships/image" Target="../media/image491.png"/><Relationship Id="rId179" Type="http://schemas.openxmlformats.org/officeDocument/2006/relationships/customXml" Target="../ink/ink499.xml"/><Relationship Id="rId190" Type="http://schemas.openxmlformats.org/officeDocument/2006/relationships/image" Target="../media/image499.png"/><Relationship Id="rId15" Type="http://schemas.openxmlformats.org/officeDocument/2006/relationships/customXml" Target="../ink/ink417.xml"/><Relationship Id="rId36" Type="http://schemas.openxmlformats.org/officeDocument/2006/relationships/image" Target="../media/image422.png"/><Relationship Id="rId57" Type="http://schemas.openxmlformats.org/officeDocument/2006/relationships/customXml" Target="../ink/ink438.xml"/><Relationship Id="rId106" Type="http://schemas.openxmlformats.org/officeDocument/2006/relationships/image" Target="../media/image457.png"/><Relationship Id="rId127" Type="http://schemas.openxmlformats.org/officeDocument/2006/relationships/customXml" Target="../ink/ink473.xml"/><Relationship Id="rId10" Type="http://schemas.openxmlformats.org/officeDocument/2006/relationships/image" Target="../media/image409.png"/><Relationship Id="rId31" Type="http://schemas.openxmlformats.org/officeDocument/2006/relationships/customXml" Target="../ink/ink425.xml"/><Relationship Id="rId52" Type="http://schemas.openxmlformats.org/officeDocument/2006/relationships/image" Target="../media/image430.png"/><Relationship Id="rId73" Type="http://schemas.openxmlformats.org/officeDocument/2006/relationships/customXml" Target="../ink/ink446.xml"/><Relationship Id="rId78" Type="http://schemas.openxmlformats.org/officeDocument/2006/relationships/image" Target="../media/image443.png"/><Relationship Id="rId94" Type="http://schemas.openxmlformats.org/officeDocument/2006/relationships/image" Target="../media/image451.png"/><Relationship Id="rId99" Type="http://schemas.openxmlformats.org/officeDocument/2006/relationships/customXml" Target="../ink/ink459.xml"/><Relationship Id="rId101" Type="http://schemas.openxmlformats.org/officeDocument/2006/relationships/customXml" Target="../ink/ink460.xml"/><Relationship Id="rId122" Type="http://schemas.openxmlformats.org/officeDocument/2006/relationships/image" Target="../media/image465.png"/><Relationship Id="rId143" Type="http://schemas.openxmlformats.org/officeDocument/2006/relationships/customXml" Target="../ink/ink481.xml"/><Relationship Id="rId148" Type="http://schemas.openxmlformats.org/officeDocument/2006/relationships/image" Target="../media/image478.png"/><Relationship Id="rId164" Type="http://schemas.openxmlformats.org/officeDocument/2006/relationships/image" Target="../media/image486.png"/><Relationship Id="rId169" Type="http://schemas.openxmlformats.org/officeDocument/2006/relationships/customXml" Target="../ink/ink494.xml"/><Relationship Id="rId185" Type="http://schemas.openxmlformats.org/officeDocument/2006/relationships/customXml" Target="../ink/ink502.xml"/><Relationship Id="rId4" Type="http://schemas.openxmlformats.org/officeDocument/2006/relationships/image" Target="../media/image406.png"/><Relationship Id="rId9" Type="http://schemas.openxmlformats.org/officeDocument/2006/relationships/customXml" Target="../ink/ink414.xml"/><Relationship Id="rId180" Type="http://schemas.openxmlformats.org/officeDocument/2006/relationships/image" Target="../media/image494.png"/><Relationship Id="rId26" Type="http://schemas.openxmlformats.org/officeDocument/2006/relationships/image" Target="../media/image417.png"/><Relationship Id="rId47" Type="http://schemas.openxmlformats.org/officeDocument/2006/relationships/customXml" Target="../ink/ink433.xml"/><Relationship Id="rId68" Type="http://schemas.openxmlformats.org/officeDocument/2006/relationships/image" Target="../media/image438.png"/><Relationship Id="rId89" Type="http://schemas.openxmlformats.org/officeDocument/2006/relationships/customXml" Target="../ink/ink454.xml"/><Relationship Id="rId112" Type="http://schemas.openxmlformats.org/officeDocument/2006/relationships/image" Target="../media/image460.png"/><Relationship Id="rId133" Type="http://schemas.openxmlformats.org/officeDocument/2006/relationships/customXml" Target="../ink/ink476.xml"/><Relationship Id="rId154" Type="http://schemas.openxmlformats.org/officeDocument/2006/relationships/image" Target="../media/image481.png"/><Relationship Id="rId175" Type="http://schemas.openxmlformats.org/officeDocument/2006/relationships/customXml" Target="../ink/ink497.xml"/><Relationship Id="rId16" Type="http://schemas.openxmlformats.org/officeDocument/2006/relationships/image" Target="../media/image412.png"/><Relationship Id="rId37" Type="http://schemas.openxmlformats.org/officeDocument/2006/relationships/customXml" Target="../ink/ink428.xml"/><Relationship Id="rId58" Type="http://schemas.openxmlformats.org/officeDocument/2006/relationships/image" Target="../media/image433.png"/><Relationship Id="rId79" Type="http://schemas.openxmlformats.org/officeDocument/2006/relationships/customXml" Target="../ink/ink449.xml"/><Relationship Id="rId102" Type="http://schemas.openxmlformats.org/officeDocument/2006/relationships/image" Target="../media/image455.png"/><Relationship Id="rId123" Type="http://schemas.openxmlformats.org/officeDocument/2006/relationships/customXml" Target="../ink/ink471.xml"/><Relationship Id="rId144" Type="http://schemas.openxmlformats.org/officeDocument/2006/relationships/image" Target="../media/image476.png"/><Relationship Id="rId90" Type="http://schemas.openxmlformats.org/officeDocument/2006/relationships/image" Target="../media/image449.png"/><Relationship Id="rId165" Type="http://schemas.openxmlformats.org/officeDocument/2006/relationships/customXml" Target="../ink/ink492.xml"/><Relationship Id="rId186" Type="http://schemas.openxmlformats.org/officeDocument/2006/relationships/image" Target="../media/image497.png"/><Relationship Id="rId27" Type="http://schemas.openxmlformats.org/officeDocument/2006/relationships/customXml" Target="../ink/ink423.xml"/><Relationship Id="rId48" Type="http://schemas.openxmlformats.org/officeDocument/2006/relationships/image" Target="../media/image428.png"/><Relationship Id="rId69" Type="http://schemas.openxmlformats.org/officeDocument/2006/relationships/customXml" Target="../ink/ink444.xml"/><Relationship Id="rId113" Type="http://schemas.openxmlformats.org/officeDocument/2006/relationships/customXml" Target="../ink/ink466.xml"/><Relationship Id="rId134" Type="http://schemas.openxmlformats.org/officeDocument/2006/relationships/image" Target="../media/image471.png"/><Relationship Id="rId80" Type="http://schemas.openxmlformats.org/officeDocument/2006/relationships/image" Target="../media/image444.png"/><Relationship Id="rId155" Type="http://schemas.openxmlformats.org/officeDocument/2006/relationships/customXml" Target="../ink/ink487.xml"/><Relationship Id="rId176" Type="http://schemas.openxmlformats.org/officeDocument/2006/relationships/image" Target="../media/image492.png"/><Relationship Id="rId17" Type="http://schemas.openxmlformats.org/officeDocument/2006/relationships/customXml" Target="../ink/ink418.xml"/><Relationship Id="rId38" Type="http://schemas.openxmlformats.org/officeDocument/2006/relationships/image" Target="../media/image423.png"/><Relationship Id="rId59" Type="http://schemas.openxmlformats.org/officeDocument/2006/relationships/customXml" Target="../ink/ink439.xml"/><Relationship Id="rId103" Type="http://schemas.openxmlformats.org/officeDocument/2006/relationships/customXml" Target="../ink/ink461.xml"/><Relationship Id="rId124" Type="http://schemas.openxmlformats.org/officeDocument/2006/relationships/image" Target="../media/image466.png"/><Relationship Id="rId70" Type="http://schemas.openxmlformats.org/officeDocument/2006/relationships/image" Target="../media/image439.png"/><Relationship Id="rId91" Type="http://schemas.openxmlformats.org/officeDocument/2006/relationships/customXml" Target="../ink/ink455.xml"/><Relationship Id="rId145" Type="http://schemas.openxmlformats.org/officeDocument/2006/relationships/customXml" Target="../ink/ink482.xml"/><Relationship Id="rId166" Type="http://schemas.openxmlformats.org/officeDocument/2006/relationships/image" Target="../media/image487.png"/><Relationship Id="rId187" Type="http://schemas.openxmlformats.org/officeDocument/2006/relationships/customXml" Target="../ink/ink503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418.png"/><Relationship Id="rId49" Type="http://schemas.openxmlformats.org/officeDocument/2006/relationships/customXml" Target="../ink/ink434.xml"/><Relationship Id="rId114" Type="http://schemas.openxmlformats.org/officeDocument/2006/relationships/image" Target="../media/image461.png"/><Relationship Id="rId60" Type="http://schemas.openxmlformats.org/officeDocument/2006/relationships/image" Target="../media/image434.png"/><Relationship Id="rId81" Type="http://schemas.openxmlformats.org/officeDocument/2006/relationships/customXml" Target="../ink/ink450.xml"/><Relationship Id="rId135" Type="http://schemas.openxmlformats.org/officeDocument/2006/relationships/customXml" Target="../ink/ink477.xml"/><Relationship Id="rId156" Type="http://schemas.openxmlformats.org/officeDocument/2006/relationships/image" Target="../media/image482.png"/><Relationship Id="rId177" Type="http://schemas.openxmlformats.org/officeDocument/2006/relationships/customXml" Target="../ink/ink49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3.png"/><Relationship Id="rId13" Type="http://schemas.openxmlformats.org/officeDocument/2006/relationships/customXml" Target="../ink/ink510.xml"/><Relationship Id="rId18" Type="http://schemas.openxmlformats.org/officeDocument/2006/relationships/image" Target="../media/image508.png"/><Relationship Id="rId26" Type="http://schemas.openxmlformats.org/officeDocument/2006/relationships/image" Target="../media/image512.png"/><Relationship Id="rId3" Type="http://schemas.openxmlformats.org/officeDocument/2006/relationships/customXml" Target="../ink/ink505.xml"/><Relationship Id="rId21" Type="http://schemas.openxmlformats.org/officeDocument/2006/relationships/customXml" Target="../ink/ink514.xml"/><Relationship Id="rId7" Type="http://schemas.openxmlformats.org/officeDocument/2006/relationships/customXml" Target="../ink/ink507.xml"/><Relationship Id="rId12" Type="http://schemas.openxmlformats.org/officeDocument/2006/relationships/image" Target="../media/image505.png"/><Relationship Id="rId17" Type="http://schemas.openxmlformats.org/officeDocument/2006/relationships/customXml" Target="../ink/ink512.xml"/><Relationship Id="rId25" Type="http://schemas.openxmlformats.org/officeDocument/2006/relationships/customXml" Target="../ink/ink516.xml"/><Relationship Id="rId2" Type="http://schemas.openxmlformats.org/officeDocument/2006/relationships/image" Target="../media/image500.png"/><Relationship Id="rId16" Type="http://schemas.openxmlformats.org/officeDocument/2006/relationships/image" Target="../media/image507.png"/><Relationship Id="rId20" Type="http://schemas.openxmlformats.org/officeDocument/2006/relationships/image" Target="../media/image5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2.png"/><Relationship Id="rId11" Type="http://schemas.openxmlformats.org/officeDocument/2006/relationships/customXml" Target="../ink/ink509.xml"/><Relationship Id="rId24" Type="http://schemas.openxmlformats.org/officeDocument/2006/relationships/image" Target="../media/image511.png"/><Relationship Id="rId5" Type="http://schemas.openxmlformats.org/officeDocument/2006/relationships/customXml" Target="../ink/ink506.xml"/><Relationship Id="rId15" Type="http://schemas.openxmlformats.org/officeDocument/2006/relationships/customXml" Target="../ink/ink511.xml"/><Relationship Id="rId23" Type="http://schemas.openxmlformats.org/officeDocument/2006/relationships/customXml" Target="../ink/ink515.xml"/><Relationship Id="rId28" Type="http://schemas.openxmlformats.org/officeDocument/2006/relationships/image" Target="../media/image513.png"/><Relationship Id="rId10" Type="http://schemas.openxmlformats.org/officeDocument/2006/relationships/image" Target="../media/image504.png"/><Relationship Id="rId19" Type="http://schemas.openxmlformats.org/officeDocument/2006/relationships/customXml" Target="../ink/ink513.xml"/><Relationship Id="rId4" Type="http://schemas.openxmlformats.org/officeDocument/2006/relationships/image" Target="../media/image501.png"/><Relationship Id="rId9" Type="http://schemas.openxmlformats.org/officeDocument/2006/relationships/customXml" Target="../ink/ink508.xml"/><Relationship Id="rId14" Type="http://schemas.openxmlformats.org/officeDocument/2006/relationships/image" Target="../media/image506.png"/><Relationship Id="rId22" Type="http://schemas.openxmlformats.org/officeDocument/2006/relationships/image" Target="../media/image510.png"/><Relationship Id="rId27" Type="http://schemas.openxmlformats.org/officeDocument/2006/relationships/customXml" Target="../ink/ink51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3.xml"/><Relationship Id="rId18" Type="http://schemas.openxmlformats.org/officeDocument/2006/relationships/image" Target="../media/image521.png"/><Relationship Id="rId26" Type="http://schemas.openxmlformats.org/officeDocument/2006/relationships/image" Target="../media/image525.png"/><Relationship Id="rId21" Type="http://schemas.openxmlformats.org/officeDocument/2006/relationships/customXml" Target="../ink/ink527.xml"/><Relationship Id="rId34" Type="http://schemas.openxmlformats.org/officeDocument/2006/relationships/image" Target="../media/image529.png"/><Relationship Id="rId7" Type="http://schemas.openxmlformats.org/officeDocument/2006/relationships/customXml" Target="../ink/ink520.xml"/><Relationship Id="rId12" Type="http://schemas.openxmlformats.org/officeDocument/2006/relationships/image" Target="../media/image518.png"/><Relationship Id="rId17" Type="http://schemas.openxmlformats.org/officeDocument/2006/relationships/customXml" Target="../ink/ink525.xml"/><Relationship Id="rId25" Type="http://schemas.openxmlformats.org/officeDocument/2006/relationships/customXml" Target="../ink/ink529.xml"/><Relationship Id="rId33" Type="http://schemas.openxmlformats.org/officeDocument/2006/relationships/customXml" Target="../ink/ink533.xml"/><Relationship Id="rId38" Type="http://schemas.openxmlformats.org/officeDocument/2006/relationships/image" Target="../media/image531.png"/><Relationship Id="rId2" Type="http://schemas.openxmlformats.org/officeDocument/2006/relationships/image" Target="../media/image500.png"/><Relationship Id="rId16" Type="http://schemas.openxmlformats.org/officeDocument/2006/relationships/image" Target="../media/image520.png"/><Relationship Id="rId20" Type="http://schemas.openxmlformats.org/officeDocument/2006/relationships/image" Target="../media/image522.png"/><Relationship Id="rId29" Type="http://schemas.openxmlformats.org/officeDocument/2006/relationships/customXml" Target="../ink/ink5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5.png"/><Relationship Id="rId11" Type="http://schemas.openxmlformats.org/officeDocument/2006/relationships/customXml" Target="../ink/ink522.xml"/><Relationship Id="rId24" Type="http://schemas.openxmlformats.org/officeDocument/2006/relationships/image" Target="../media/image524.png"/><Relationship Id="rId32" Type="http://schemas.openxmlformats.org/officeDocument/2006/relationships/image" Target="../media/image528.png"/><Relationship Id="rId37" Type="http://schemas.openxmlformats.org/officeDocument/2006/relationships/customXml" Target="../ink/ink535.xml"/><Relationship Id="rId5" Type="http://schemas.openxmlformats.org/officeDocument/2006/relationships/customXml" Target="../ink/ink519.xml"/><Relationship Id="rId15" Type="http://schemas.openxmlformats.org/officeDocument/2006/relationships/customXml" Target="../ink/ink524.xml"/><Relationship Id="rId23" Type="http://schemas.openxmlformats.org/officeDocument/2006/relationships/customXml" Target="../ink/ink528.xml"/><Relationship Id="rId28" Type="http://schemas.openxmlformats.org/officeDocument/2006/relationships/image" Target="../media/image526.png"/><Relationship Id="rId36" Type="http://schemas.openxmlformats.org/officeDocument/2006/relationships/image" Target="../media/image530.png"/><Relationship Id="rId10" Type="http://schemas.openxmlformats.org/officeDocument/2006/relationships/image" Target="../media/image517.png"/><Relationship Id="rId19" Type="http://schemas.openxmlformats.org/officeDocument/2006/relationships/customXml" Target="../ink/ink526.xml"/><Relationship Id="rId31" Type="http://schemas.openxmlformats.org/officeDocument/2006/relationships/customXml" Target="../ink/ink532.xml"/><Relationship Id="rId4" Type="http://schemas.openxmlformats.org/officeDocument/2006/relationships/image" Target="../media/image514.png"/><Relationship Id="rId9" Type="http://schemas.openxmlformats.org/officeDocument/2006/relationships/customXml" Target="../ink/ink521.xml"/><Relationship Id="rId14" Type="http://schemas.openxmlformats.org/officeDocument/2006/relationships/image" Target="../media/image519.png"/><Relationship Id="rId22" Type="http://schemas.openxmlformats.org/officeDocument/2006/relationships/image" Target="../media/image523.png"/><Relationship Id="rId27" Type="http://schemas.openxmlformats.org/officeDocument/2006/relationships/customXml" Target="../ink/ink530.xml"/><Relationship Id="rId30" Type="http://schemas.openxmlformats.org/officeDocument/2006/relationships/image" Target="../media/image527.png"/><Relationship Id="rId35" Type="http://schemas.openxmlformats.org/officeDocument/2006/relationships/customXml" Target="../ink/ink534.xml"/><Relationship Id="rId8" Type="http://schemas.openxmlformats.org/officeDocument/2006/relationships/image" Target="../media/image516.png"/><Relationship Id="rId3" Type="http://schemas.openxmlformats.org/officeDocument/2006/relationships/customXml" Target="../ink/ink5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5.png"/><Relationship Id="rId3" Type="http://schemas.openxmlformats.org/officeDocument/2006/relationships/customXml" Target="../ink/ink536.xml"/><Relationship Id="rId7" Type="http://schemas.openxmlformats.org/officeDocument/2006/relationships/customXml" Target="../ink/ink538.xml"/><Relationship Id="rId2" Type="http://schemas.openxmlformats.org/officeDocument/2006/relationships/image" Target="../media/image5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4.png"/><Relationship Id="rId5" Type="http://schemas.openxmlformats.org/officeDocument/2006/relationships/customXml" Target="../ink/ink537.xml"/><Relationship Id="rId10" Type="http://schemas.openxmlformats.org/officeDocument/2006/relationships/image" Target="../media/image536.png"/><Relationship Id="rId4" Type="http://schemas.openxmlformats.org/officeDocument/2006/relationships/image" Target="../media/image533.png"/><Relationship Id="rId9" Type="http://schemas.openxmlformats.org/officeDocument/2006/relationships/customXml" Target="../ink/ink53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5.xml"/><Relationship Id="rId18" Type="http://schemas.openxmlformats.org/officeDocument/2006/relationships/image" Target="../media/image545.png"/><Relationship Id="rId26" Type="http://schemas.openxmlformats.org/officeDocument/2006/relationships/image" Target="../media/image549.png"/><Relationship Id="rId39" Type="http://schemas.openxmlformats.org/officeDocument/2006/relationships/customXml" Target="../ink/ink558.xml"/><Relationship Id="rId21" Type="http://schemas.openxmlformats.org/officeDocument/2006/relationships/customXml" Target="../ink/ink549.xml"/><Relationship Id="rId34" Type="http://schemas.openxmlformats.org/officeDocument/2006/relationships/image" Target="../media/image553.png"/><Relationship Id="rId42" Type="http://schemas.openxmlformats.org/officeDocument/2006/relationships/image" Target="../media/image557.png"/><Relationship Id="rId47" Type="http://schemas.openxmlformats.org/officeDocument/2006/relationships/customXml" Target="../ink/ink562.xml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" Type="http://schemas.openxmlformats.org/officeDocument/2006/relationships/customXml" Target="../ink/ink542.xml"/><Relationship Id="rId2" Type="http://schemas.openxmlformats.org/officeDocument/2006/relationships/image" Target="../media/image537.jpg"/><Relationship Id="rId16" Type="http://schemas.openxmlformats.org/officeDocument/2006/relationships/image" Target="../media/image544.png"/><Relationship Id="rId29" Type="http://schemas.openxmlformats.org/officeDocument/2006/relationships/customXml" Target="../ink/ink553.xml"/><Relationship Id="rId11" Type="http://schemas.openxmlformats.org/officeDocument/2006/relationships/customXml" Target="../ink/ink544.xml"/><Relationship Id="rId24" Type="http://schemas.openxmlformats.org/officeDocument/2006/relationships/image" Target="../media/image548.png"/><Relationship Id="rId32" Type="http://schemas.openxmlformats.org/officeDocument/2006/relationships/image" Target="../media/image552.png"/><Relationship Id="rId37" Type="http://schemas.openxmlformats.org/officeDocument/2006/relationships/customXml" Target="../ink/ink557.xml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53" Type="http://schemas.openxmlformats.org/officeDocument/2006/relationships/customXml" Target="../ink/ink565.xml"/><Relationship Id="rId58" Type="http://schemas.openxmlformats.org/officeDocument/2006/relationships/image" Target="../media/image565.png"/><Relationship Id="rId5" Type="http://schemas.openxmlformats.org/officeDocument/2006/relationships/customXml" Target="../ink/ink541.xml"/><Relationship Id="rId61" Type="http://schemas.openxmlformats.org/officeDocument/2006/relationships/customXml" Target="../ink/ink569.xml"/><Relationship Id="rId19" Type="http://schemas.openxmlformats.org/officeDocument/2006/relationships/customXml" Target="../ink/ink548.xml"/><Relationship Id="rId14" Type="http://schemas.openxmlformats.org/officeDocument/2006/relationships/image" Target="../media/image543.png"/><Relationship Id="rId22" Type="http://schemas.openxmlformats.org/officeDocument/2006/relationships/image" Target="../media/image547.png"/><Relationship Id="rId27" Type="http://schemas.openxmlformats.org/officeDocument/2006/relationships/customXml" Target="../ink/ink552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43" Type="http://schemas.openxmlformats.org/officeDocument/2006/relationships/customXml" Target="../ink/ink560.xml"/><Relationship Id="rId48" Type="http://schemas.openxmlformats.org/officeDocument/2006/relationships/image" Target="../media/image560.png"/><Relationship Id="rId56" Type="http://schemas.openxmlformats.org/officeDocument/2006/relationships/image" Target="../media/image564.png"/><Relationship Id="rId8" Type="http://schemas.openxmlformats.org/officeDocument/2006/relationships/image" Target="../media/image540.png"/><Relationship Id="rId51" Type="http://schemas.openxmlformats.org/officeDocument/2006/relationships/customXml" Target="../ink/ink564.xml"/><Relationship Id="rId3" Type="http://schemas.openxmlformats.org/officeDocument/2006/relationships/customXml" Target="../ink/ink540.xml"/><Relationship Id="rId12" Type="http://schemas.openxmlformats.org/officeDocument/2006/relationships/image" Target="../media/image542.png"/><Relationship Id="rId17" Type="http://schemas.openxmlformats.org/officeDocument/2006/relationships/customXml" Target="../ink/ink547.xml"/><Relationship Id="rId25" Type="http://schemas.openxmlformats.org/officeDocument/2006/relationships/customXml" Target="../ink/ink551.xml"/><Relationship Id="rId33" Type="http://schemas.openxmlformats.org/officeDocument/2006/relationships/customXml" Target="../ink/ink555.xml"/><Relationship Id="rId38" Type="http://schemas.openxmlformats.org/officeDocument/2006/relationships/image" Target="../media/image555.png"/><Relationship Id="rId46" Type="http://schemas.openxmlformats.org/officeDocument/2006/relationships/image" Target="../media/image559.png"/><Relationship Id="rId59" Type="http://schemas.openxmlformats.org/officeDocument/2006/relationships/customXml" Target="../ink/ink568.xml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54" Type="http://schemas.openxmlformats.org/officeDocument/2006/relationships/image" Target="../media/image563.png"/><Relationship Id="rId62" Type="http://schemas.openxmlformats.org/officeDocument/2006/relationships/image" Target="../media/image5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9.png"/><Relationship Id="rId15" Type="http://schemas.openxmlformats.org/officeDocument/2006/relationships/customXml" Target="../ink/ink546.xml"/><Relationship Id="rId23" Type="http://schemas.openxmlformats.org/officeDocument/2006/relationships/customXml" Target="../ink/ink550.xml"/><Relationship Id="rId28" Type="http://schemas.openxmlformats.org/officeDocument/2006/relationships/image" Target="../media/image550.png"/><Relationship Id="rId36" Type="http://schemas.openxmlformats.org/officeDocument/2006/relationships/image" Target="../media/image554.png"/><Relationship Id="rId49" Type="http://schemas.openxmlformats.org/officeDocument/2006/relationships/customXml" Target="../ink/ink563.xml"/><Relationship Id="rId57" Type="http://schemas.openxmlformats.org/officeDocument/2006/relationships/customXml" Target="../ink/ink567.xml"/><Relationship Id="rId10" Type="http://schemas.openxmlformats.org/officeDocument/2006/relationships/image" Target="../media/image541.png"/><Relationship Id="rId31" Type="http://schemas.openxmlformats.org/officeDocument/2006/relationships/customXml" Target="../ink/ink554.xml"/><Relationship Id="rId44" Type="http://schemas.openxmlformats.org/officeDocument/2006/relationships/image" Target="../media/image558.png"/><Relationship Id="rId52" Type="http://schemas.openxmlformats.org/officeDocument/2006/relationships/image" Target="../media/image562.png"/><Relationship Id="rId60" Type="http://schemas.openxmlformats.org/officeDocument/2006/relationships/image" Target="../media/image566.png"/><Relationship Id="rId4" Type="http://schemas.openxmlformats.org/officeDocument/2006/relationships/image" Target="../media/image538.png"/><Relationship Id="rId9" Type="http://schemas.openxmlformats.org/officeDocument/2006/relationships/customXml" Target="../ink/ink5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039537"/>
              </p:ext>
            </p:extLst>
          </p:nvPr>
        </p:nvGraphicFramePr>
        <p:xfrm>
          <a:off x="538163" y="5110163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3860" imgH="2470720" progId="Word.Document.8">
                  <p:embed/>
                </p:oleObj>
              </mc:Choice>
              <mc:Fallback>
                <p:oleObj name="Document" r:id="rId2" imgW="5483860" imgH="24707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313019-ADE0-D04C-F776-BC94C9E90C84}"/>
                  </a:ext>
                </a:extLst>
              </p14:cNvPr>
              <p14:cNvContentPartPr/>
              <p14:nvPr/>
            </p14:nvContentPartPr>
            <p14:xfrm>
              <a:off x="482560" y="2560726"/>
              <a:ext cx="1564560" cy="60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313019-ADE0-D04C-F776-BC94C9E90C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60" y="2552086"/>
                <a:ext cx="158220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69F0FA-A11F-6EA0-2AD4-B8260561D3FA}"/>
                  </a:ext>
                </a:extLst>
              </p14:cNvPr>
              <p14:cNvContentPartPr/>
              <p14:nvPr/>
            </p14:nvContentPartPr>
            <p14:xfrm>
              <a:off x="680281" y="2822167"/>
              <a:ext cx="102600" cy="115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69F0FA-A11F-6EA0-2AD4-B8260561D3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281" y="2813527"/>
                <a:ext cx="1202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6" name="Ink 2095">
                <a:extLst>
                  <a:ext uri="{FF2B5EF4-FFF2-40B4-BE49-F238E27FC236}">
                    <a16:creationId xmlns:a16="http://schemas.microsoft.com/office/drawing/2014/main" id="{6E5562F7-6CF1-F1F4-3B40-3BB753232D39}"/>
                  </a:ext>
                </a:extLst>
              </p14:cNvPr>
              <p14:cNvContentPartPr/>
              <p14:nvPr/>
            </p14:nvContentPartPr>
            <p14:xfrm>
              <a:off x="1956529" y="3835983"/>
              <a:ext cx="247680" cy="313560"/>
            </p14:xfrm>
          </p:contentPart>
        </mc:Choice>
        <mc:Fallback>
          <p:pic>
            <p:nvPicPr>
              <p:cNvPr id="2096" name="Ink 2095">
                <a:extLst>
                  <a:ext uri="{FF2B5EF4-FFF2-40B4-BE49-F238E27FC236}">
                    <a16:creationId xmlns:a16="http://schemas.microsoft.com/office/drawing/2014/main" id="{6E5562F7-6CF1-F1F4-3B40-3BB753232D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47529" y="3826983"/>
                <a:ext cx="265320" cy="3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51B13E65-FFFC-5E29-D0BE-B68D7F67645C}"/>
              </a:ext>
            </a:extLst>
          </p:cNvPr>
          <p:cNvGrpSpPr/>
          <p:nvPr/>
        </p:nvGrpSpPr>
        <p:grpSpPr>
          <a:xfrm>
            <a:off x="715589" y="2130332"/>
            <a:ext cx="5580197" cy="2792160"/>
            <a:chOff x="715589" y="2130332"/>
            <a:chExt cx="5580197" cy="279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F61650-3899-9B6B-20AF-7946DCDBDF0A}"/>
                    </a:ext>
                  </a:extLst>
                </p14:cNvPr>
                <p14:cNvContentPartPr/>
                <p14:nvPr/>
              </p14:nvContentPartPr>
              <p14:xfrm>
                <a:off x="868561" y="2827207"/>
                <a:ext cx="51120" cy="9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F61650-3899-9B6B-20AF-7946DCDBDF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9561" y="2818207"/>
                  <a:ext cx="68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8000F4-9187-8EBA-DCFF-98588B36A1EE}"/>
                    </a:ext>
                  </a:extLst>
                </p14:cNvPr>
                <p14:cNvContentPartPr/>
                <p14:nvPr/>
              </p14:nvContentPartPr>
              <p14:xfrm>
                <a:off x="985921" y="2870767"/>
                <a:ext cx="68040" cy="88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8000F4-9187-8EBA-DCFF-98588B36A1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921" y="2861767"/>
                  <a:ext cx="85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266038-01FC-4FC6-32BB-09A494F6D84C}"/>
                    </a:ext>
                  </a:extLst>
                </p14:cNvPr>
                <p14:cNvContentPartPr/>
                <p14:nvPr/>
              </p14:nvContentPartPr>
              <p14:xfrm>
                <a:off x="1172401" y="2853487"/>
                <a:ext cx="93240" cy="158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266038-01FC-4FC6-32BB-09A494F6D8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3401" y="2844847"/>
                  <a:ext cx="110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DDE692-5D09-68AB-9899-63244E844515}"/>
                    </a:ext>
                  </a:extLst>
                </p14:cNvPr>
                <p14:cNvContentPartPr/>
                <p14:nvPr/>
              </p14:nvContentPartPr>
              <p14:xfrm>
                <a:off x="1331161" y="2875087"/>
                <a:ext cx="48960" cy="73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DDE692-5D09-68AB-9899-63244E8445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2161" y="2866087"/>
                  <a:ext cx="66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6E08EB-17CD-ABB8-01D0-1FF17BBEADEB}"/>
                    </a:ext>
                  </a:extLst>
                </p14:cNvPr>
                <p14:cNvContentPartPr/>
                <p14:nvPr/>
              </p14:nvContentPartPr>
              <p14:xfrm>
                <a:off x="1463281" y="2843767"/>
                <a:ext cx="97920" cy="10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6E08EB-17CD-ABB8-01D0-1FF17BBEAD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4641" y="2834767"/>
                  <a:ext cx="115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3B48435-8430-1693-0412-9CF8A32A8628}"/>
                    </a:ext>
                  </a:extLst>
                </p14:cNvPr>
                <p14:cNvContentPartPr/>
                <p14:nvPr/>
              </p14:nvContentPartPr>
              <p14:xfrm>
                <a:off x="3923800" y="2574585"/>
                <a:ext cx="961200" cy="573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3B48435-8430-1693-0412-9CF8A32A86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14800" y="2565945"/>
                  <a:ext cx="97884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EB87CCC-EEBC-0364-5820-05855889A05F}"/>
                    </a:ext>
                  </a:extLst>
                </p14:cNvPr>
                <p14:cNvContentPartPr/>
                <p14:nvPr/>
              </p14:nvContentPartPr>
              <p14:xfrm>
                <a:off x="4143040" y="2799945"/>
                <a:ext cx="20160" cy="18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EB87CCC-EEBC-0364-5820-05855889A0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34040" y="2791305"/>
                  <a:ext cx="37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70B329-CB10-A584-D349-1E9BD0D5199E}"/>
                    </a:ext>
                  </a:extLst>
                </p14:cNvPr>
                <p14:cNvContentPartPr/>
                <p14:nvPr/>
              </p14:nvContentPartPr>
              <p14:xfrm>
                <a:off x="4082200" y="2789865"/>
                <a:ext cx="95400" cy="10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70B329-CB10-A584-D349-1E9BD0D519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73200" y="2780865"/>
                  <a:ext cx="113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6AD81CC-BB2B-33CA-9DB3-140C8318C403}"/>
                    </a:ext>
                  </a:extLst>
                </p14:cNvPr>
                <p14:cNvContentPartPr/>
                <p14:nvPr/>
              </p14:nvContentPartPr>
              <p14:xfrm>
                <a:off x="4269760" y="2888505"/>
                <a:ext cx="85320" cy="90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6AD81CC-BB2B-33CA-9DB3-140C8318C4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60760" y="2879865"/>
                  <a:ext cx="102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2E94FA-8F4A-A19D-6177-CDE2B3C190B0}"/>
                    </a:ext>
                  </a:extLst>
                </p14:cNvPr>
                <p14:cNvContentPartPr/>
                <p14:nvPr/>
              </p14:nvContentPartPr>
              <p14:xfrm>
                <a:off x="4417000" y="2825865"/>
                <a:ext cx="108000" cy="125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2E94FA-8F4A-A19D-6177-CDE2B3C190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08360" y="2817225"/>
                  <a:ext cx="125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076318-BB55-C036-9A14-22D09BCD1CB6}"/>
                    </a:ext>
                  </a:extLst>
                </p14:cNvPr>
                <p14:cNvContentPartPr/>
                <p14:nvPr/>
              </p14:nvContentPartPr>
              <p14:xfrm>
                <a:off x="4420240" y="2869425"/>
                <a:ext cx="54720" cy="92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076318-BB55-C036-9A14-22D09BCD1C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11240" y="2860425"/>
                  <a:ext cx="72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92B114-1633-C52C-52E9-F9F43564F91F}"/>
                    </a:ext>
                  </a:extLst>
                </p14:cNvPr>
                <p14:cNvContentPartPr/>
                <p14:nvPr/>
              </p14:nvContentPartPr>
              <p14:xfrm>
                <a:off x="4568200" y="2854305"/>
                <a:ext cx="73440" cy="51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92B114-1633-C52C-52E9-F9F43564F9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59200" y="2845305"/>
                  <a:ext cx="91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2C6A6B-2F60-1146-233F-41341BE22C9B}"/>
                    </a:ext>
                  </a:extLst>
                </p14:cNvPr>
                <p14:cNvContentPartPr/>
                <p14:nvPr/>
              </p14:nvContentPartPr>
              <p14:xfrm>
                <a:off x="4694920" y="2832345"/>
                <a:ext cx="31320" cy="11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2C6A6B-2F60-1146-233F-41341BE22C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85920" y="2823705"/>
                  <a:ext cx="48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D080B8-293A-BBCD-B443-7216BC8C9042}"/>
                    </a:ext>
                  </a:extLst>
                </p14:cNvPr>
                <p14:cNvContentPartPr/>
                <p14:nvPr/>
              </p14:nvContentPartPr>
              <p14:xfrm>
                <a:off x="4566040" y="2847465"/>
                <a:ext cx="47880" cy="56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D080B8-293A-BBCD-B443-7216BC8C90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57400" y="2838825"/>
                  <a:ext cx="6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CB9C467-6949-1FC1-0E0C-8F1007B1EC5A}"/>
                    </a:ext>
                  </a:extLst>
                </p14:cNvPr>
                <p14:cNvContentPartPr/>
                <p14:nvPr/>
              </p14:nvContentPartPr>
              <p14:xfrm>
                <a:off x="2464323" y="2487795"/>
                <a:ext cx="1282680" cy="630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CB9C467-6949-1FC1-0E0C-8F1007B1EC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55683" y="2479155"/>
                  <a:ext cx="13003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7F4C39-517B-55BE-5B96-D1F53976B586}"/>
                    </a:ext>
                  </a:extLst>
                </p14:cNvPr>
                <p14:cNvContentPartPr/>
                <p14:nvPr/>
              </p14:nvContentPartPr>
              <p14:xfrm>
                <a:off x="2617323" y="2727195"/>
                <a:ext cx="155880" cy="205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7F4C39-517B-55BE-5B96-D1F53976B5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08683" y="2718195"/>
                  <a:ext cx="173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762F7D-78D1-B76C-25EF-9AB9C9CFB94E}"/>
                    </a:ext>
                  </a:extLst>
                </p14:cNvPr>
                <p14:cNvContentPartPr/>
                <p14:nvPr/>
              </p14:nvContentPartPr>
              <p14:xfrm>
                <a:off x="2663043" y="2847435"/>
                <a:ext cx="75960" cy="14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762F7D-78D1-B76C-25EF-9AB9C9CFB9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54403" y="2838795"/>
                  <a:ext cx="93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251F442-2AA5-801F-CA0D-82FAFECA717D}"/>
                    </a:ext>
                  </a:extLst>
                </p14:cNvPr>
                <p14:cNvContentPartPr/>
                <p14:nvPr/>
              </p14:nvContentPartPr>
              <p14:xfrm>
                <a:off x="2809923" y="2711715"/>
                <a:ext cx="27000" cy="134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251F442-2AA5-801F-CA0D-82FAFECA71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01283" y="2703075"/>
                  <a:ext cx="44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20FB79-EB38-45BB-B7B8-66B2AA5A6463}"/>
                    </a:ext>
                  </a:extLst>
                </p14:cNvPr>
                <p14:cNvContentPartPr/>
                <p14:nvPr/>
              </p14:nvContentPartPr>
              <p14:xfrm>
                <a:off x="2915043" y="2778675"/>
                <a:ext cx="79200" cy="57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20FB79-EB38-45BB-B7B8-66B2AA5A64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06043" y="2770035"/>
                  <a:ext cx="96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0B1D273-8BBD-6ABF-030F-E21D84C5C101}"/>
                    </a:ext>
                  </a:extLst>
                </p14:cNvPr>
                <p14:cNvContentPartPr/>
                <p14:nvPr/>
              </p14:nvContentPartPr>
              <p14:xfrm>
                <a:off x="3078123" y="2729715"/>
                <a:ext cx="57240" cy="163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B1D273-8BBD-6ABF-030F-E21D84C5C1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69483" y="2720715"/>
                  <a:ext cx="74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8053CC-1E23-AEFB-DE54-6B36C12B8B6E}"/>
                    </a:ext>
                  </a:extLst>
                </p14:cNvPr>
                <p14:cNvContentPartPr/>
                <p14:nvPr/>
              </p14:nvContentPartPr>
              <p14:xfrm>
                <a:off x="3173163" y="2705955"/>
                <a:ext cx="22320" cy="11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8053CC-1E23-AEFB-DE54-6B36C12B8B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64523" y="2696955"/>
                  <a:ext cx="3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A3BE08-9392-6635-4C63-6EDBB5BB8DEC}"/>
                    </a:ext>
                  </a:extLst>
                </p14:cNvPr>
                <p14:cNvContentPartPr/>
                <p14:nvPr/>
              </p14:nvContentPartPr>
              <p14:xfrm>
                <a:off x="3217803" y="2721795"/>
                <a:ext cx="66240" cy="13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A3BE08-9392-6635-4C63-6EDBB5BB8D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09163" y="2712795"/>
                  <a:ext cx="83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03A368-A0AE-0FD9-6A23-5CD002A8C553}"/>
                    </a:ext>
                  </a:extLst>
                </p14:cNvPr>
                <p14:cNvContentPartPr/>
                <p14:nvPr/>
              </p14:nvContentPartPr>
              <p14:xfrm>
                <a:off x="3349563" y="2747355"/>
                <a:ext cx="120240" cy="7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03A368-A0AE-0FD9-6A23-5CD002A8C5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40563" y="2738715"/>
                  <a:ext cx="137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287D745B-08C9-C434-42E8-C20770D88D04}"/>
                    </a:ext>
                  </a:extLst>
                </p14:cNvPr>
                <p14:cNvContentPartPr/>
                <p14:nvPr/>
              </p14:nvContentPartPr>
              <p14:xfrm>
                <a:off x="2153370" y="2768150"/>
                <a:ext cx="288720" cy="12600"/>
              </p14:xfrm>
            </p:contentPart>
          </mc:Choice>
          <mc:Fallback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287D745B-08C9-C434-42E8-C20770D88D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44370" y="2759150"/>
                  <a:ext cx="306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1626AA3E-DE55-0B21-43FD-64AD0E590E03}"/>
                    </a:ext>
                  </a:extLst>
                </p14:cNvPr>
                <p14:cNvContentPartPr/>
                <p14:nvPr/>
              </p14:nvContentPartPr>
              <p14:xfrm>
                <a:off x="2068410" y="2668070"/>
                <a:ext cx="152280" cy="226080"/>
              </p14:xfrm>
            </p:contentPart>
          </mc:Choice>
          <mc:Fallback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1626AA3E-DE55-0B21-43FD-64AD0E590E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59770" y="2659070"/>
                  <a:ext cx="169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DCFFA70B-5C3B-9097-7DC3-9BE31A318694}"/>
                    </a:ext>
                  </a:extLst>
                </p14:cNvPr>
                <p14:cNvContentPartPr/>
                <p14:nvPr/>
              </p14:nvContentPartPr>
              <p14:xfrm>
                <a:off x="1662409" y="3187983"/>
                <a:ext cx="893160" cy="680400"/>
              </p14:xfrm>
            </p:contentPart>
          </mc:Choice>
          <mc:Fallback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DCFFA70B-5C3B-9097-7DC3-9BE31A3186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53769" y="3179343"/>
                  <a:ext cx="91080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97F76B4B-2A92-C8D3-4306-45D28803EB28}"/>
                    </a:ext>
                  </a:extLst>
                </p14:cNvPr>
                <p14:cNvContentPartPr/>
                <p14:nvPr/>
              </p14:nvContentPartPr>
              <p14:xfrm>
                <a:off x="2319769" y="3136503"/>
                <a:ext cx="363960" cy="213120"/>
              </p14:xfrm>
            </p:contentPart>
          </mc:Choice>
          <mc:Fallback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97F76B4B-2A92-C8D3-4306-45D28803EB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10769" y="3127863"/>
                  <a:ext cx="381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93" name="Ink 2092">
                  <a:extLst>
                    <a:ext uri="{FF2B5EF4-FFF2-40B4-BE49-F238E27FC236}">
                      <a16:creationId xmlns:a16="http://schemas.microsoft.com/office/drawing/2014/main" id="{1A589100-DCF4-23EA-2A5E-B893F4FAC80C}"/>
                    </a:ext>
                  </a:extLst>
                </p14:cNvPr>
                <p14:cNvContentPartPr/>
                <p14:nvPr/>
              </p14:nvContentPartPr>
              <p14:xfrm>
                <a:off x="1998289" y="3109863"/>
                <a:ext cx="1830600" cy="880200"/>
              </p14:xfrm>
            </p:contentPart>
          </mc:Choice>
          <mc:Fallback>
            <p:pic>
              <p:nvPicPr>
                <p:cNvPr id="2093" name="Ink 2092">
                  <a:extLst>
                    <a:ext uri="{FF2B5EF4-FFF2-40B4-BE49-F238E27FC236}">
                      <a16:creationId xmlns:a16="http://schemas.microsoft.com/office/drawing/2014/main" id="{1A589100-DCF4-23EA-2A5E-B893F4FA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89649" y="3101223"/>
                  <a:ext cx="184824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94" name="Ink 2093">
                  <a:extLst>
                    <a:ext uri="{FF2B5EF4-FFF2-40B4-BE49-F238E27FC236}">
                      <a16:creationId xmlns:a16="http://schemas.microsoft.com/office/drawing/2014/main" id="{C44AD36A-0906-DBC2-9984-C1E229EFE3A8}"/>
                    </a:ext>
                  </a:extLst>
                </p14:cNvPr>
                <p14:cNvContentPartPr/>
                <p14:nvPr/>
              </p14:nvContentPartPr>
              <p14:xfrm>
                <a:off x="3699289" y="3041103"/>
                <a:ext cx="243720" cy="209520"/>
              </p14:xfrm>
            </p:contentPart>
          </mc:Choice>
          <mc:Fallback>
            <p:pic>
              <p:nvPicPr>
                <p:cNvPr id="2094" name="Ink 2093">
                  <a:extLst>
                    <a:ext uri="{FF2B5EF4-FFF2-40B4-BE49-F238E27FC236}">
                      <a16:creationId xmlns:a16="http://schemas.microsoft.com/office/drawing/2014/main" id="{C44AD36A-0906-DBC2-9984-C1E229EFE3A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90289" y="3032463"/>
                  <a:ext cx="261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9925A8-8F11-A018-E89E-069E7E691B4D}"/>
                    </a:ext>
                  </a:extLst>
                </p14:cNvPr>
                <p14:cNvContentPartPr/>
                <p14:nvPr/>
              </p14:nvContentPartPr>
              <p14:xfrm>
                <a:off x="715589" y="3641960"/>
                <a:ext cx="1306800" cy="868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9925A8-8F11-A018-E89E-069E7E691B4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6589" y="3633320"/>
                  <a:ext cx="132444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B74895-F27E-F50B-5C8D-2D85955DBE42}"/>
                    </a:ext>
                  </a:extLst>
                </p14:cNvPr>
                <p14:cNvContentPartPr/>
                <p14:nvPr/>
              </p14:nvContentPartPr>
              <p14:xfrm>
                <a:off x="928251" y="4046845"/>
                <a:ext cx="20520" cy="18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B74895-F27E-F50B-5C8D-2D85955DBE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9611" y="4037845"/>
                  <a:ext cx="38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C8BD1F-1AA1-4FC4-99EB-46945710E673}"/>
                    </a:ext>
                  </a:extLst>
                </p14:cNvPr>
                <p14:cNvContentPartPr/>
                <p14:nvPr/>
              </p14:nvContentPartPr>
              <p14:xfrm>
                <a:off x="1034451" y="4029925"/>
                <a:ext cx="9000" cy="166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C8BD1F-1AA1-4FC4-99EB-46945710E67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5451" y="4021285"/>
                  <a:ext cx="26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1AEEB0-C323-5009-7614-2E194DF98E01}"/>
                    </a:ext>
                  </a:extLst>
                </p14:cNvPr>
                <p14:cNvContentPartPr/>
                <p14:nvPr/>
              </p14:nvContentPartPr>
              <p14:xfrm>
                <a:off x="948771" y="4144045"/>
                <a:ext cx="126000" cy="6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1AEEB0-C323-5009-7614-2E194DF98E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9771" y="4135045"/>
                  <a:ext cx="143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CF91F5-38B9-DD4A-18CD-3ADD0D9716DE}"/>
                    </a:ext>
                  </a:extLst>
                </p14:cNvPr>
                <p14:cNvContentPartPr/>
                <p14:nvPr/>
              </p14:nvContentPartPr>
              <p14:xfrm>
                <a:off x="1131651" y="4104805"/>
                <a:ext cx="110520" cy="101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CF91F5-38B9-DD4A-18CD-3ADD0D9716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2651" y="4096165"/>
                  <a:ext cx="128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A5C2FB2-AF6A-D4D1-D394-F7FEE6F52CD7}"/>
                    </a:ext>
                  </a:extLst>
                </p14:cNvPr>
                <p14:cNvContentPartPr/>
                <p14:nvPr/>
              </p14:nvContentPartPr>
              <p14:xfrm>
                <a:off x="1280691" y="4123525"/>
                <a:ext cx="132480" cy="99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A5C2FB2-AF6A-D4D1-D394-F7FEE6F52C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72051" y="4114525"/>
                  <a:ext cx="150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B850BD4-1368-8879-D0CC-7E0B054491BB}"/>
                    </a:ext>
                  </a:extLst>
                </p14:cNvPr>
                <p14:cNvContentPartPr/>
                <p14:nvPr/>
              </p14:nvContentPartPr>
              <p14:xfrm>
                <a:off x="1468971" y="4123525"/>
                <a:ext cx="73080" cy="96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B850BD4-1368-8879-D0CC-7E0B054491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60331" y="4114525"/>
                  <a:ext cx="90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0FC0ED-AB4D-7D09-98B0-A897756EF575}"/>
                    </a:ext>
                  </a:extLst>
                </p14:cNvPr>
                <p14:cNvContentPartPr/>
                <p14:nvPr/>
              </p14:nvContentPartPr>
              <p14:xfrm>
                <a:off x="1596051" y="4164925"/>
                <a:ext cx="360" cy="40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0FC0ED-AB4D-7D09-98B0-A897756EF5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7051" y="4156285"/>
                  <a:ext cx="18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BB1969-17D1-E003-3640-9B1AE9CFACF2}"/>
                    </a:ext>
                  </a:extLst>
                </p14:cNvPr>
                <p14:cNvContentPartPr/>
                <p14:nvPr/>
              </p14:nvContentPartPr>
              <p14:xfrm>
                <a:off x="1600011" y="4065205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BB1969-17D1-E003-3640-9B1AE9CFACF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91371" y="40565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1DB6B2-CDEC-7973-29FB-C2BC3618C413}"/>
                    </a:ext>
                  </a:extLst>
                </p14:cNvPr>
                <p14:cNvContentPartPr/>
                <p14:nvPr/>
              </p14:nvContentPartPr>
              <p14:xfrm>
                <a:off x="1662651" y="4094365"/>
                <a:ext cx="32400" cy="117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1DB6B2-CDEC-7973-29FB-C2BC3618C4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54011" y="4085725"/>
                  <a:ext cx="50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52FF6427-D551-5F7D-60FE-0F101E856EFD}"/>
                    </a:ext>
                  </a:extLst>
                </p14:cNvPr>
                <p14:cNvContentPartPr/>
                <p14:nvPr/>
              </p14:nvContentPartPr>
              <p14:xfrm>
                <a:off x="2571869" y="3827153"/>
                <a:ext cx="989280" cy="46224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52FF6427-D551-5F7D-60FE-0F101E856E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63229" y="3818513"/>
                  <a:ext cx="10069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D269B20B-23CD-BD31-6A97-CF5231C09C93}"/>
                    </a:ext>
                  </a:extLst>
                </p14:cNvPr>
                <p14:cNvContentPartPr/>
                <p14:nvPr/>
              </p14:nvContentPartPr>
              <p14:xfrm>
                <a:off x="2817749" y="4026233"/>
                <a:ext cx="19440" cy="16740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D269B20B-23CD-BD31-6A97-CF5231C09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08749" y="4017593"/>
                  <a:ext cx="37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5D2665C5-63C8-6096-BC76-45DB4FCECEAC}"/>
                    </a:ext>
                  </a:extLst>
                </p14:cNvPr>
                <p14:cNvContentPartPr/>
                <p14:nvPr/>
              </p14:nvContentPartPr>
              <p14:xfrm>
                <a:off x="2822069" y="4015793"/>
                <a:ext cx="140400" cy="114120"/>
              </p14:xfrm>
            </p:contentPart>
          </mc:Choice>
          <mc:Fallback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5D2665C5-63C8-6096-BC76-45DB4FCECE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13069" y="4007153"/>
                  <a:ext cx="158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26D4AECA-FFC5-AFF9-8FD5-EC737DB34F3F}"/>
                    </a:ext>
                  </a:extLst>
                </p14:cNvPr>
                <p14:cNvContentPartPr/>
                <p14:nvPr/>
              </p14:nvContentPartPr>
              <p14:xfrm>
                <a:off x="3057869" y="3984833"/>
                <a:ext cx="162000" cy="101880"/>
              </p14:xfrm>
            </p:contentPart>
          </mc:Choice>
          <mc:Fallback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26D4AECA-FFC5-AFF9-8FD5-EC737DB34F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49229" y="3975833"/>
                  <a:ext cx="179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C47FF8B5-5B6B-A32C-2228-5960CACB5FD3}"/>
                    </a:ext>
                  </a:extLst>
                </p14:cNvPr>
                <p14:cNvContentPartPr/>
                <p14:nvPr/>
              </p14:nvContentPartPr>
              <p14:xfrm>
                <a:off x="3097109" y="4086353"/>
                <a:ext cx="21600" cy="123840"/>
              </p14:xfrm>
            </p:contentPart>
          </mc:Choice>
          <mc:Fallback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C47FF8B5-5B6B-A32C-2228-5960CACB5F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88109" y="4077713"/>
                  <a:ext cx="39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AECE0286-6798-88BC-2BAC-CD38C1856CF0}"/>
                    </a:ext>
                  </a:extLst>
                </p14:cNvPr>
                <p14:cNvContentPartPr/>
                <p14:nvPr/>
              </p14:nvContentPartPr>
              <p14:xfrm>
                <a:off x="1638856" y="4488332"/>
                <a:ext cx="2392920" cy="434160"/>
              </p14:xfrm>
            </p:contentPart>
          </mc:Choice>
          <mc:Fallback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AECE0286-6798-88BC-2BAC-CD38C1856C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29856" y="4479692"/>
                  <a:ext cx="24105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10D6A304-4121-63A8-CFE6-8E9AADD2508A}"/>
                    </a:ext>
                  </a:extLst>
                </p14:cNvPr>
                <p14:cNvContentPartPr/>
                <p14:nvPr/>
              </p14:nvContentPartPr>
              <p14:xfrm>
                <a:off x="3859696" y="4357292"/>
                <a:ext cx="311760" cy="280800"/>
              </p14:xfrm>
            </p:contentPart>
          </mc:Choice>
          <mc:Fallback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10D6A304-4121-63A8-CFE6-8E9AADD2508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50696" y="4348652"/>
                  <a:ext cx="3294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D41EA582-50CC-DD2F-8CAD-AFB59614E6F6}"/>
                    </a:ext>
                  </a:extLst>
                </p14:cNvPr>
                <p14:cNvContentPartPr/>
                <p14:nvPr/>
              </p14:nvContentPartPr>
              <p14:xfrm>
                <a:off x="1941976" y="4252892"/>
                <a:ext cx="615600" cy="165960"/>
              </p14:xfrm>
            </p:contentPart>
          </mc:Choice>
          <mc:Fallback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D41EA582-50CC-DD2F-8CAD-AFB59614E6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33336" y="4243892"/>
                  <a:ext cx="633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6102DF0F-A308-24B7-3EEF-502887659E11}"/>
                    </a:ext>
                  </a:extLst>
                </p14:cNvPr>
                <p14:cNvContentPartPr/>
                <p14:nvPr/>
              </p14:nvContentPartPr>
              <p14:xfrm>
                <a:off x="2490976" y="4174052"/>
                <a:ext cx="160560" cy="268560"/>
              </p14:xfrm>
            </p:contentPart>
          </mc:Choice>
          <mc:Fallback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6102DF0F-A308-24B7-3EEF-502887659E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81976" y="4165052"/>
                  <a:ext cx="178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E2CD9049-2CE4-C437-D5F4-8074FF0CB395}"/>
                    </a:ext>
                  </a:extLst>
                </p14:cNvPr>
                <p14:cNvContentPartPr/>
                <p14:nvPr/>
              </p14:nvContentPartPr>
              <p14:xfrm>
                <a:off x="5168266" y="3151355"/>
                <a:ext cx="1127520" cy="522720"/>
              </p14:xfrm>
            </p:contentPart>
          </mc:Choice>
          <mc:Fallback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E2CD9049-2CE4-C437-D5F4-8074FF0CB39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59266" y="3142355"/>
                  <a:ext cx="11451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0E90D3CA-4ADB-D0C9-4F46-EECC3218CC31}"/>
                    </a:ext>
                  </a:extLst>
                </p14:cNvPr>
                <p14:cNvContentPartPr/>
                <p14:nvPr/>
              </p14:nvContentPartPr>
              <p14:xfrm>
                <a:off x="5341786" y="3371315"/>
                <a:ext cx="128880" cy="17100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0E90D3CA-4ADB-D0C9-4F46-EECC3218CC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32786" y="3362675"/>
                  <a:ext cx="146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91C1DD85-7D4D-AABF-F627-B189D5C3C305}"/>
                    </a:ext>
                  </a:extLst>
                </p14:cNvPr>
                <p14:cNvContentPartPr/>
                <p14:nvPr/>
              </p14:nvContentPartPr>
              <p14:xfrm>
                <a:off x="5501986" y="3424235"/>
                <a:ext cx="108720" cy="156600"/>
              </p14:xfrm>
            </p:contentPart>
          </mc:Choice>
          <mc:Fallback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91C1DD85-7D4D-AABF-F627-B189D5C3C30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93346" y="3415595"/>
                  <a:ext cx="126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EF65B7FE-8689-1727-384D-42CB4C186D03}"/>
                    </a:ext>
                  </a:extLst>
                </p14:cNvPr>
                <p14:cNvContentPartPr/>
                <p14:nvPr/>
              </p14:nvContentPartPr>
              <p14:xfrm>
                <a:off x="5685586" y="3374195"/>
                <a:ext cx="75600" cy="187200"/>
              </p14:xfrm>
            </p:contentPart>
          </mc:Choice>
          <mc:Fallback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EF65B7FE-8689-1727-384D-42CB4C186D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76586" y="3365555"/>
                  <a:ext cx="93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68653468-11F5-3DB5-0329-6F9D2C5C9098}"/>
                    </a:ext>
                  </a:extLst>
                </p14:cNvPr>
                <p14:cNvContentPartPr/>
                <p14:nvPr/>
              </p14:nvContentPartPr>
              <p14:xfrm>
                <a:off x="5692342" y="3408368"/>
                <a:ext cx="96120" cy="140400"/>
              </p14:xfrm>
            </p:contentPart>
          </mc:Choice>
          <mc:Fallback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68653468-11F5-3DB5-0329-6F9D2C5C90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83342" y="3399368"/>
                  <a:ext cx="113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F7EF3098-1729-E317-8DA0-797E3939E2A9}"/>
                    </a:ext>
                  </a:extLst>
                </p14:cNvPr>
                <p14:cNvContentPartPr/>
                <p14:nvPr/>
              </p14:nvContentPartPr>
              <p14:xfrm>
                <a:off x="5810422" y="3461648"/>
                <a:ext cx="110520" cy="92520"/>
              </p14:xfrm>
            </p:contentPart>
          </mc:Choice>
          <mc:Fallback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F7EF3098-1729-E317-8DA0-797E3939E2A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01422" y="3452648"/>
                  <a:ext cx="128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E92E9396-3881-E3B0-C28A-5091CCFBEC18}"/>
                    </a:ext>
                  </a:extLst>
                </p14:cNvPr>
                <p14:cNvContentPartPr/>
                <p14:nvPr/>
              </p14:nvContentPartPr>
              <p14:xfrm>
                <a:off x="5968822" y="3426368"/>
                <a:ext cx="66240" cy="78120"/>
              </p14:xfrm>
            </p:contentPart>
          </mc:Choice>
          <mc:Fallback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E92E9396-3881-E3B0-C28A-5091CCFBEC1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59822" y="3417368"/>
                  <a:ext cx="83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29A98FBF-B02D-1F2F-05EE-E197FB4FF544}"/>
                    </a:ext>
                  </a:extLst>
                </p14:cNvPr>
                <p14:cNvContentPartPr/>
                <p14:nvPr/>
              </p14:nvContentPartPr>
              <p14:xfrm>
                <a:off x="6065662" y="3413768"/>
                <a:ext cx="67680" cy="81720"/>
              </p14:xfrm>
            </p:contentPart>
          </mc:Choice>
          <mc:Fallback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29A98FBF-B02D-1F2F-05EE-E197FB4FF54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56662" y="3405128"/>
                  <a:ext cx="85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640AC26B-ADBF-8D9A-FA3A-6B608D456F64}"/>
                    </a:ext>
                  </a:extLst>
                </p14:cNvPr>
                <p14:cNvContentPartPr/>
                <p14:nvPr/>
              </p14:nvContentPartPr>
              <p14:xfrm>
                <a:off x="6180142" y="3319088"/>
                <a:ext cx="29520" cy="137880"/>
              </p14:xfrm>
            </p:contentPart>
          </mc:Choice>
          <mc:Fallback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640AC26B-ADBF-8D9A-FA3A-6B608D456F6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71502" y="3310088"/>
                  <a:ext cx="47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5110BC78-AF66-8555-D8CC-5D852395BF14}"/>
                    </a:ext>
                  </a:extLst>
                </p14:cNvPr>
                <p14:cNvContentPartPr/>
                <p14:nvPr/>
              </p14:nvContentPartPr>
              <p14:xfrm>
                <a:off x="6138742" y="3368768"/>
                <a:ext cx="130680" cy="38160"/>
              </p14:xfrm>
            </p:contentPart>
          </mc:Choice>
          <mc:Fallback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5110BC78-AF66-8555-D8CC-5D852395BF1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29742" y="3359768"/>
                  <a:ext cx="148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B4998960-0A5B-0F4A-B3EE-7EC063B5A207}"/>
                    </a:ext>
                  </a:extLst>
                </p14:cNvPr>
                <p14:cNvContentPartPr/>
                <p14:nvPr/>
              </p14:nvContentPartPr>
              <p14:xfrm>
                <a:off x="4643056" y="3145172"/>
                <a:ext cx="415080" cy="144000"/>
              </p14:xfrm>
            </p:contentPart>
          </mc:Choice>
          <mc:Fallback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B4998960-0A5B-0F4A-B3EE-7EC063B5A2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34416" y="3136172"/>
                  <a:ext cx="432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104" name="Ink 2103">
                  <a:extLst>
                    <a:ext uri="{FF2B5EF4-FFF2-40B4-BE49-F238E27FC236}">
                      <a16:creationId xmlns:a16="http://schemas.microsoft.com/office/drawing/2014/main" id="{B5877BC2-2C2E-42B6-A7B6-C40054591F94}"/>
                    </a:ext>
                  </a:extLst>
                </p14:cNvPr>
                <p14:cNvContentPartPr/>
                <p14:nvPr/>
              </p14:nvContentPartPr>
              <p14:xfrm>
                <a:off x="4946536" y="3244532"/>
                <a:ext cx="245520" cy="181440"/>
              </p14:xfrm>
            </p:contentPart>
          </mc:Choice>
          <mc:Fallback>
            <p:pic>
              <p:nvPicPr>
                <p:cNvPr id="2104" name="Ink 2103">
                  <a:extLst>
                    <a:ext uri="{FF2B5EF4-FFF2-40B4-BE49-F238E27FC236}">
                      <a16:creationId xmlns:a16="http://schemas.microsoft.com/office/drawing/2014/main" id="{B5877BC2-2C2E-42B6-A7B6-C40054591F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37536" y="3235892"/>
                  <a:ext cx="263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D016217F-D411-8E51-2C51-437FA160641A}"/>
                    </a:ext>
                  </a:extLst>
                </p14:cNvPr>
                <p14:cNvContentPartPr/>
                <p14:nvPr/>
              </p14:nvContentPartPr>
              <p14:xfrm>
                <a:off x="3901751" y="3732656"/>
                <a:ext cx="1062360" cy="594000"/>
              </p14:xfrm>
            </p:contentPart>
          </mc:Choice>
          <mc:Fallback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D016217F-D411-8E51-2C51-437FA160641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92751" y="3723656"/>
                  <a:ext cx="108000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52C8F1B9-A1BB-9146-4541-AA448E21797C}"/>
                    </a:ext>
                  </a:extLst>
                </p14:cNvPr>
                <p14:cNvContentPartPr/>
                <p14:nvPr/>
              </p14:nvContentPartPr>
              <p14:xfrm>
                <a:off x="4089671" y="4026416"/>
                <a:ext cx="108000" cy="15228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52C8F1B9-A1BB-9146-4541-AA448E2179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80671" y="4017416"/>
                  <a:ext cx="125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7CCF4958-8648-6DD9-B48A-3D692BEB627A}"/>
                    </a:ext>
                  </a:extLst>
                </p14:cNvPr>
                <p14:cNvContentPartPr/>
                <p14:nvPr/>
              </p14:nvContentPartPr>
              <p14:xfrm>
                <a:off x="4315391" y="4069256"/>
                <a:ext cx="110520" cy="70920"/>
              </p14:xfrm>
            </p:contentPart>
          </mc:Choice>
          <mc:Fallback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7CCF4958-8648-6DD9-B48A-3D692BEB627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06391" y="4060256"/>
                  <a:ext cx="128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30084810-9F8E-5013-DE15-8A21068D3C44}"/>
                    </a:ext>
                  </a:extLst>
                </p14:cNvPr>
                <p14:cNvContentPartPr/>
                <p14:nvPr/>
              </p14:nvContentPartPr>
              <p14:xfrm>
                <a:off x="4457951" y="3925256"/>
                <a:ext cx="33840" cy="118080"/>
              </p14:xfrm>
            </p:contentPart>
          </mc:Choice>
          <mc:Fallback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30084810-9F8E-5013-DE15-8A21068D3C4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48951" y="3916616"/>
                  <a:ext cx="5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60C73C80-B32D-9208-0E68-87223E1B958E}"/>
                    </a:ext>
                  </a:extLst>
                </p14:cNvPr>
                <p14:cNvContentPartPr/>
                <p14:nvPr/>
              </p14:nvContentPartPr>
              <p14:xfrm>
                <a:off x="4565951" y="4058456"/>
                <a:ext cx="3600" cy="1368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60C73C80-B32D-9208-0E68-87223E1B958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57311" y="4049456"/>
                  <a:ext cx="21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6CB2D7EB-F422-B6B1-C834-3EB8753B37C5}"/>
                    </a:ext>
                  </a:extLst>
                </p14:cNvPr>
                <p14:cNvContentPartPr/>
                <p14:nvPr/>
              </p14:nvContentPartPr>
              <p14:xfrm>
                <a:off x="4583231" y="3961976"/>
                <a:ext cx="360" cy="360"/>
              </p14:xfrm>
            </p:contentPart>
          </mc:Choice>
          <mc:Fallback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6CB2D7EB-F422-B6B1-C834-3EB8753B37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74591" y="39529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106" name="Ink 2105">
                  <a:extLst>
                    <a:ext uri="{FF2B5EF4-FFF2-40B4-BE49-F238E27FC236}">
                      <a16:creationId xmlns:a16="http://schemas.microsoft.com/office/drawing/2014/main" id="{67666FD9-A7A1-8DE4-EEE9-BD4E897A5F1D}"/>
                    </a:ext>
                  </a:extLst>
                </p14:cNvPr>
                <p14:cNvContentPartPr/>
                <p14:nvPr/>
              </p14:nvContentPartPr>
              <p14:xfrm>
                <a:off x="5075416" y="3737012"/>
                <a:ext cx="340920" cy="156960"/>
              </p14:xfrm>
            </p:contentPart>
          </mc:Choice>
          <mc:Fallback>
            <p:pic>
              <p:nvPicPr>
                <p:cNvPr id="2106" name="Ink 2105">
                  <a:extLst>
                    <a:ext uri="{FF2B5EF4-FFF2-40B4-BE49-F238E27FC236}">
                      <a16:creationId xmlns:a16="http://schemas.microsoft.com/office/drawing/2014/main" id="{67666FD9-A7A1-8DE4-EEE9-BD4E897A5F1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066416" y="3728372"/>
                  <a:ext cx="358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107" name="Ink 2106">
                  <a:extLst>
                    <a:ext uri="{FF2B5EF4-FFF2-40B4-BE49-F238E27FC236}">
                      <a16:creationId xmlns:a16="http://schemas.microsoft.com/office/drawing/2014/main" id="{37F587EE-6A94-F1E0-4D56-71CD3C394136}"/>
                    </a:ext>
                  </a:extLst>
                </p14:cNvPr>
                <p14:cNvContentPartPr/>
                <p14:nvPr/>
              </p14:nvContentPartPr>
              <p14:xfrm>
                <a:off x="4890736" y="3694172"/>
                <a:ext cx="185760" cy="278640"/>
              </p14:xfrm>
            </p:contentPart>
          </mc:Choice>
          <mc:Fallback>
            <p:pic>
              <p:nvPicPr>
                <p:cNvPr id="2107" name="Ink 2106">
                  <a:extLst>
                    <a:ext uri="{FF2B5EF4-FFF2-40B4-BE49-F238E27FC236}">
                      <a16:creationId xmlns:a16="http://schemas.microsoft.com/office/drawing/2014/main" id="{37F587EE-6A94-F1E0-4D56-71CD3C39413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881736" y="3685172"/>
                  <a:ext cx="2034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109" name="Ink 2108">
                  <a:extLst>
                    <a:ext uri="{FF2B5EF4-FFF2-40B4-BE49-F238E27FC236}">
                      <a16:creationId xmlns:a16="http://schemas.microsoft.com/office/drawing/2014/main" id="{416AEF56-C373-DFD6-210A-DDBA9E37250B}"/>
                    </a:ext>
                  </a:extLst>
                </p14:cNvPr>
                <p14:cNvContentPartPr/>
                <p14:nvPr/>
              </p14:nvContentPartPr>
              <p14:xfrm>
                <a:off x="3429496" y="2130332"/>
                <a:ext cx="2174760" cy="1047600"/>
              </p14:xfrm>
            </p:contentPart>
          </mc:Choice>
          <mc:Fallback>
            <p:pic>
              <p:nvPicPr>
                <p:cNvPr id="2109" name="Ink 2108">
                  <a:extLst>
                    <a:ext uri="{FF2B5EF4-FFF2-40B4-BE49-F238E27FC236}">
                      <a16:creationId xmlns:a16="http://schemas.microsoft.com/office/drawing/2014/main" id="{416AEF56-C373-DFD6-210A-DDBA9E37250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420496" y="2121332"/>
                  <a:ext cx="2192400" cy="10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110" name="Ink 2109">
                  <a:extLst>
                    <a:ext uri="{FF2B5EF4-FFF2-40B4-BE49-F238E27FC236}">
                      <a16:creationId xmlns:a16="http://schemas.microsoft.com/office/drawing/2014/main" id="{88E7CC04-053A-4C66-BD92-C70DA9BD20F3}"/>
                    </a:ext>
                  </a:extLst>
                </p14:cNvPr>
                <p14:cNvContentPartPr/>
                <p14:nvPr/>
              </p14:nvContentPartPr>
              <p14:xfrm>
                <a:off x="3345976" y="2324012"/>
                <a:ext cx="302400" cy="220680"/>
              </p14:xfrm>
            </p:contentPart>
          </mc:Choice>
          <mc:Fallback>
            <p:pic>
              <p:nvPicPr>
                <p:cNvPr id="2110" name="Ink 2109">
                  <a:extLst>
                    <a:ext uri="{FF2B5EF4-FFF2-40B4-BE49-F238E27FC236}">
                      <a16:creationId xmlns:a16="http://schemas.microsoft.com/office/drawing/2014/main" id="{88E7CC04-053A-4C66-BD92-C70DA9BD20F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336976" y="2315012"/>
                  <a:ext cx="320040" cy="238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12" name="TextBox 2111">
            <a:extLst>
              <a:ext uri="{FF2B5EF4-FFF2-40B4-BE49-F238E27FC236}">
                <a16:creationId xmlns:a16="http://schemas.microsoft.com/office/drawing/2014/main" id="{2069F86E-9588-B0D9-658C-9196CD40E64B}"/>
              </a:ext>
            </a:extLst>
          </p:cNvPr>
          <p:cNvSpPr txBox="1"/>
          <p:nvPr/>
        </p:nvSpPr>
        <p:spPr>
          <a:xfrm>
            <a:off x="2012659" y="5358050"/>
            <a:ext cx="3895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{Oregon, Alaska, Texas, Hawaii, Vermont, New York, California</a:t>
            </a:r>
          </a:p>
        </p:txBody>
      </p:sp>
      <p:sp>
        <p:nvSpPr>
          <p:cNvPr id="2114" name="TextBox 2113">
            <a:extLst>
              <a:ext uri="{FF2B5EF4-FFF2-40B4-BE49-F238E27FC236}">
                <a16:creationId xmlns:a16="http://schemas.microsoft.com/office/drawing/2014/main" id="{E0392BFA-05A1-CC97-9A1B-5CFC46B22AE9}"/>
              </a:ext>
            </a:extLst>
          </p:cNvPr>
          <p:cNvSpPr txBox="1"/>
          <p:nvPr/>
        </p:nvSpPr>
        <p:spPr>
          <a:xfrm>
            <a:off x="1988003" y="5684014"/>
            <a:ext cx="54633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{(Alaska, Oregon), (Hawaii, Alaska), (Hawaii, Texas), (Texas, Hawaii), (Hawaii, California),</a:t>
            </a:r>
          </a:p>
          <a:p>
            <a:r>
              <a:rPr lang="en-US" sz="1100" dirty="0"/>
              <a:t>(Hawaii, New York), (Texas, Vermont), (Vermont, California), (Vermont Alaska)}</a:t>
            </a:r>
          </a:p>
        </p:txBody>
      </p:sp>
      <p:grpSp>
        <p:nvGrpSpPr>
          <p:cNvPr id="2156" name="Group 2155">
            <a:extLst>
              <a:ext uri="{FF2B5EF4-FFF2-40B4-BE49-F238E27FC236}">
                <a16:creationId xmlns:a16="http://schemas.microsoft.com/office/drawing/2014/main" id="{36445474-9576-07D4-8D02-E2E7FCB7488B}"/>
              </a:ext>
            </a:extLst>
          </p:cNvPr>
          <p:cNvGrpSpPr/>
          <p:nvPr/>
        </p:nvGrpSpPr>
        <p:grpSpPr>
          <a:xfrm>
            <a:off x="1099091" y="6362455"/>
            <a:ext cx="4280858" cy="563225"/>
            <a:chOff x="1099091" y="6362455"/>
            <a:chExt cx="4280858" cy="5632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115" name="Ink 2114">
                  <a:extLst>
                    <a:ext uri="{FF2B5EF4-FFF2-40B4-BE49-F238E27FC236}">
                      <a16:creationId xmlns:a16="http://schemas.microsoft.com/office/drawing/2014/main" id="{40C22AF4-3AF6-D1DE-CDFC-C8A5408246B0}"/>
                    </a:ext>
                  </a:extLst>
                </p14:cNvPr>
                <p14:cNvContentPartPr/>
                <p14:nvPr/>
              </p14:nvContentPartPr>
              <p14:xfrm>
                <a:off x="1802938" y="6435175"/>
                <a:ext cx="189720" cy="123480"/>
              </p14:xfrm>
            </p:contentPart>
          </mc:Choice>
          <mc:Fallback>
            <p:pic>
              <p:nvPicPr>
                <p:cNvPr id="2115" name="Ink 2114">
                  <a:extLst>
                    <a:ext uri="{FF2B5EF4-FFF2-40B4-BE49-F238E27FC236}">
                      <a16:creationId xmlns:a16="http://schemas.microsoft.com/office/drawing/2014/main" id="{40C22AF4-3AF6-D1DE-CDFC-C8A5408246B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94298" y="6426535"/>
                  <a:ext cx="207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ED4CF962-2ED8-2619-F538-DEF62ED89065}"/>
                    </a:ext>
                  </a:extLst>
                </p14:cNvPr>
                <p14:cNvContentPartPr/>
                <p14:nvPr/>
              </p14:nvContentPartPr>
              <p14:xfrm>
                <a:off x="2113618" y="6362455"/>
                <a:ext cx="202680" cy="151200"/>
              </p14:xfrm>
            </p:contentPart>
          </mc:Choice>
          <mc:Fallback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ED4CF962-2ED8-2619-F538-DEF62ED8906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04618" y="6353815"/>
                  <a:ext cx="220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976AC704-E37D-5E2F-1353-F65907B1CBAC}"/>
                    </a:ext>
                  </a:extLst>
                </p14:cNvPr>
                <p14:cNvContentPartPr/>
                <p14:nvPr/>
              </p14:nvContentPartPr>
              <p14:xfrm>
                <a:off x="1107731" y="6694674"/>
                <a:ext cx="9000" cy="150480"/>
              </p14:xfrm>
            </p:contentPart>
          </mc:Choice>
          <mc:Fallback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976AC704-E37D-5E2F-1353-F65907B1CBA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99091" y="6686034"/>
                  <a:ext cx="26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112BD7C7-ACF2-390F-2A55-AB17BDFF0D2C}"/>
                    </a:ext>
                  </a:extLst>
                </p14:cNvPr>
                <p14:cNvContentPartPr/>
                <p14:nvPr/>
              </p14:nvContentPartPr>
              <p14:xfrm>
                <a:off x="1272251" y="6646074"/>
                <a:ext cx="5760" cy="177840"/>
              </p14:xfrm>
            </p:contentPart>
          </mc:Choice>
          <mc:Fallback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112BD7C7-ACF2-390F-2A55-AB17BDFF0D2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63251" y="6637434"/>
                  <a:ext cx="23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6193BA02-2A58-8BA0-289D-9E76FCE2831B}"/>
                    </a:ext>
                  </a:extLst>
                </p14:cNvPr>
                <p14:cNvContentPartPr/>
                <p14:nvPr/>
              </p14:nvContentPartPr>
              <p14:xfrm>
                <a:off x="1099091" y="6785394"/>
                <a:ext cx="180000" cy="22680"/>
              </p14:xfrm>
            </p:contentPart>
          </mc:Choice>
          <mc:Fallback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6193BA02-2A58-8BA0-289D-9E76FCE2831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90451" y="6776394"/>
                  <a:ext cx="197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121" name="Ink 2120">
                  <a:extLst>
                    <a:ext uri="{FF2B5EF4-FFF2-40B4-BE49-F238E27FC236}">
                      <a16:creationId xmlns:a16="http://schemas.microsoft.com/office/drawing/2014/main" id="{A8FA6107-270C-9E08-5B5A-8CF11F09CE63}"/>
                    </a:ext>
                  </a:extLst>
                </p14:cNvPr>
                <p14:cNvContentPartPr/>
                <p14:nvPr/>
              </p14:nvContentPartPr>
              <p14:xfrm>
                <a:off x="1335251" y="6758754"/>
                <a:ext cx="173880" cy="93240"/>
              </p14:xfrm>
            </p:contentPart>
          </mc:Choice>
          <mc:Fallback>
            <p:pic>
              <p:nvPicPr>
                <p:cNvPr id="2121" name="Ink 2120">
                  <a:extLst>
                    <a:ext uri="{FF2B5EF4-FFF2-40B4-BE49-F238E27FC236}">
                      <a16:creationId xmlns:a16="http://schemas.microsoft.com/office/drawing/2014/main" id="{A8FA6107-270C-9E08-5B5A-8CF11F09CE6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326611" y="6750114"/>
                  <a:ext cx="191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7210BC15-9F61-F5A5-AFA3-6F8807507903}"/>
                    </a:ext>
                  </a:extLst>
                </p14:cNvPr>
                <p14:cNvContentPartPr/>
                <p14:nvPr/>
              </p14:nvContentPartPr>
              <p14:xfrm>
                <a:off x="1590491" y="6775674"/>
                <a:ext cx="202680" cy="92520"/>
              </p14:xfrm>
            </p:contentPart>
          </mc:Choice>
          <mc:Fallback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7210BC15-9F61-F5A5-AFA3-6F880750790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81491" y="6767034"/>
                  <a:ext cx="220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1BEE86CF-4D5C-242A-6621-D2FF5C497AB0}"/>
                    </a:ext>
                  </a:extLst>
                </p14:cNvPr>
                <p14:cNvContentPartPr/>
                <p14:nvPr/>
              </p14:nvContentPartPr>
              <p14:xfrm>
                <a:off x="1862291" y="6784674"/>
                <a:ext cx="168840" cy="61920"/>
              </p14:xfrm>
            </p:contentPart>
          </mc:Choice>
          <mc:Fallback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1BEE86CF-4D5C-242A-6621-D2FF5C497AB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853291" y="6775674"/>
                  <a:ext cx="186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3490BC97-D092-261A-8988-82D8C463519B}"/>
                    </a:ext>
                  </a:extLst>
                </p14:cNvPr>
                <p14:cNvContentPartPr/>
                <p14:nvPr/>
              </p14:nvContentPartPr>
              <p14:xfrm>
                <a:off x="2161811" y="6776394"/>
                <a:ext cx="7560" cy="67680"/>
              </p14:xfrm>
            </p:contentPart>
          </mc:Choice>
          <mc:Fallback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3490BC97-D092-261A-8988-82D8C463519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53171" y="6767394"/>
                  <a:ext cx="25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125" name="Ink 2124">
                  <a:extLst>
                    <a:ext uri="{FF2B5EF4-FFF2-40B4-BE49-F238E27FC236}">
                      <a16:creationId xmlns:a16="http://schemas.microsoft.com/office/drawing/2014/main" id="{59AB5008-36E3-FCCD-F026-40E200FF9C76}"/>
                    </a:ext>
                  </a:extLst>
                </p14:cNvPr>
                <p14:cNvContentPartPr/>
                <p14:nvPr/>
              </p14:nvContentPartPr>
              <p14:xfrm>
                <a:off x="2195291" y="6694674"/>
                <a:ext cx="360" cy="360"/>
              </p14:xfrm>
            </p:contentPart>
          </mc:Choice>
          <mc:Fallback>
            <p:pic>
              <p:nvPicPr>
                <p:cNvPr id="2125" name="Ink 2124">
                  <a:extLst>
                    <a:ext uri="{FF2B5EF4-FFF2-40B4-BE49-F238E27FC236}">
                      <a16:creationId xmlns:a16="http://schemas.microsoft.com/office/drawing/2014/main" id="{59AB5008-36E3-FCCD-F026-40E200FF9C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86651" y="6686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26" name="Ink 2125">
                  <a:extLst>
                    <a:ext uri="{FF2B5EF4-FFF2-40B4-BE49-F238E27FC236}">
                      <a16:creationId xmlns:a16="http://schemas.microsoft.com/office/drawing/2014/main" id="{73558F20-60AB-9E31-45B1-9EEDAC1224B1}"/>
                    </a:ext>
                  </a:extLst>
                </p14:cNvPr>
                <p14:cNvContentPartPr/>
                <p14:nvPr/>
              </p14:nvContentPartPr>
              <p14:xfrm>
                <a:off x="2298251" y="6700074"/>
                <a:ext cx="11160" cy="186480"/>
              </p14:xfrm>
            </p:contentPart>
          </mc:Choice>
          <mc:Fallback>
            <p:pic>
              <p:nvPicPr>
                <p:cNvPr id="2126" name="Ink 2125">
                  <a:extLst>
                    <a:ext uri="{FF2B5EF4-FFF2-40B4-BE49-F238E27FC236}">
                      <a16:creationId xmlns:a16="http://schemas.microsoft.com/office/drawing/2014/main" id="{73558F20-60AB-9E31-45B1-9EEDAC1224B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89251" y="6691074"/>
                  <a:ext cx="28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44" name="Ink 2143">
                  <a:extLst>
                    <a:ext uri="{FF2B5EF4-FFF2-40B4-BE49-F238E27FC236}">
                      <a16:creationId xmlns:a16="http://schemas.microsoft.com/office/drawing/2014/main" id="{01955F62-67FC-BC21-ECA0-860F9AFF69D8}"/>
                    </a:ext>
                  </a:extLst>
                </p14:cNvPr>
                <p14:cNvContentPartPr/>
                <p14:nvPr/>
              </p14:nvContentPartPr>
              <p14:xfrm>
                <a:off x="4190829" y="6731549"/>
                <a:ext cx="134280" cy="137160"/>
              </p14:xfrm>
            </p:contentPart>
          </mc:Choice>
          <mc:Fallback>
            <p:pic>
              <p:nvPicPr>
                <p:cNvPr id="2144" name="Ink 2143">
                  <a:extLst>
                    <a:ext uri="{FF2B5EF4-FFF2-40B4-BE49-F238E27FC236}">
                      <a16:creationId xmlns:a16="http://schemas.microsoft.com/office/drawing/2014/main" id="{01955F62-67FC-BC21-ECA0-860F9AFF69D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81829" y="6722549"/>
                  <a:ext cx="151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145" name="Ink 2144">
                  <a:extLst>
                    <a:ext uri="{FF2B5EF4-FFF2-40B4-BE49-F238E27FC236}">
                      <a16:creationId xmlns:a16="http://schemas.microsoft.com/office/drawing/2014/main" id="{57F21F1E-AEC0-913B-006F-A8618F19EDAB}"/>
                    </a:ext>
                  </a:extLst>
                </p14:cNvPr>
                <p14:cNvContentPartPr/>
                <p14:nvPr/>
              </p14:nvContentPartPr>
              <p14:xfrm>
                <a:off x="4377669" y="6764669"/>
                <a:ext cx="62280" cy="100080"/>
              </p14:xfrm>
            </p:contentPart>
          </mc:Choice>
          <mc:Fallback>
            <p:pic>
              <p:nvPicPr>
                <p:cNvPr id="2145" name="Ink 2144">
                  <a:extLst>
                    <a:ext uri="{FF2B5EF4-FFF2-40B4-BE49-F238E27FC236}">
                      <a16:creationId xmlns:a16="http://schemas.microsoft.com/office/drawing/2014/main" id="{57F21F1E-AEC0-913B-006F-A8618F19EDA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69029" y="6755669"/>
                  <a:ext cx="79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46" name="Ink 2145">
                  <a:extLst>
                    <a:ext uri="{FF2B5EF4-FFF2-40B4-BE49-F238E27FC236}">
                      <a16:creationId xmlns:a16="http://schemas.microsoft.com/office/drawing/2014/main" id="{5446CA78-129F-1098-9B6B-7F52AAB44AE1}"/>
                    </a:ext>
                  </a:extLst>
                </p14:cNvPr>
                <p14:cNvContentPartPr/>
                <p14:nvPr/>
              </p14:nvContentPartPr>
              <p14:xfrm>
                <a:off x="4456149" y="6787349"/>
                <a:ext cx="66960" cy="58320"/>
              </p14:xfrm>
            </p:contentPart>
          </mc:Choice>
          <mc:Fallback>
            <p:pic>
              <p:nvPicPr>
                <p:cNvPr id="2146" name="Ink 2145">
                  <a:extLst>
                    <a:ext uri="{FF2B5EF4-FFF2-40B4-BE49-F238E27FC236}">
                      <a16:creationId xmlns:a16="http://schemas.microsoft.com/office/drawing/2014/main" id="{5446CA78-129F-1098-9B6B-7F52AAB44AE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47149" y="6778349"/>
                  <a:ext cx="84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47" name="Ink 2146">
                  <a:extLst>
                    <a:ext uri="{FF2B5EF4-FFF2-40B4-BE49-F238E27FC236}">
                      <a16:creationId xmlns:a16="http://schemas.microsoft.com/office/drawing/2014/main" id="{EA887C51-E265-4E94-3C87-7DE31899F210}"/>
                    </a:ext>
                  </a:extLst>
                </p14:cNvPr>
                <p14:cNvContentPartPr/>
                <p14:nvPr/>
              </p14:nvContentPartPr>
              <p14:xfrm>
                <a:off x="4577469" y="6789149"/>
                <a:ext cx="129240" cy="134280"/>
              </p14:xfrm>
            </p:contentPart>
          </mc:Choice>
          <mc:Fallback>
            <p:pic>
              <p:nvPicPr>
                <p:cNvPr id="2147" name="Ink 2146">
                  <a:extLst>
                    <a:ext uri="{FF2B5EF4-FFF2-40B4-BE49-F238E27FC236}">
                      <a16:creationId xmlns:a16="http://schemas.microsoft.com/office/drawing/2014/main" id="{EA887C51-E265-4E94-3C87-7DE31899F21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68469" y="6780509"/>
                  <a:ext cx="146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48" name="Ink 2147">
                  <a:extLst>
                    <a:ext uri="{FF2B5EF4-FFF2-40B4-BE49-F238E27FC236}">
                      <a16:creationId xmlns:a16="http://schemas.microsoft.com/office/drawing/2014/main" id="{D25130BF-2C99-ACAB-BADC-49B8E3A1588E}"/>
                    </a:ext>
                  </a:extLst>
                </p14:cNvPr>
                <p14:cNvContentPartPr/>
                <p14:nvPr/>
              </p14:nvContentPartPr>
              <p14:xfrm>
                <a:off x="4708149" y="6763229"/>
                <a:ext cx="86040" cy="68400"/>
              </p14:xfrm>
            </p:contentPart>
          </mc:Choice>
          <mc:Fallback>
            <p:pic>
              <p:nvPicPr>
                <p:cNvPr id="2148" name="Ink 2147">
                  <a:extLst>
                    <a:ext uri="{FF2B5EF4-FFF2-40B4-BE49-F238E27FC236}">
                      <a16:creationId xmlns:a16="http://schemas.microsoft.com/office/drawing/2014/main" id="{D25130BF-2C99-ACAB-BADC-49B8E3A1588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99149" y="6754589"/>
                  <a:ext cx="103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49" name="Ink 2148">
                  <a:extLst>
                    <a:ext uri="{FF2B5EF4-FFF2-40B4-BE49-F238E27FC236}">
                      <a16:creationId xmlns:a16="http://schemas.microsoft.com/office/drawing/2014/main" id="{6DBDFF5B-B4F8-7AFF-C458-51ED2A02542D}"/>
                    </a:ext>
                  </a:extLst>
                </p14:cNvPr>
                <p14:cNvContentPartPr/>
                <p14:nvPr/>
              </p14:nvContentPartPr>
              <p14:xfrm>
                <a:off x="4825509" y="6725429"/>
                <a:ext cx="81000" cy="90360"/>
              </p14:xfrm>
            </p:contentPart>
          </mc:Choice>
          <mc:Fallback>
            <p:pic>
              <p:nvPicPr>
                <p:cNvPr id="2149" name="Ink 2148">
                  <a:extLst>
                    <a:ext uri="{FF2B5EF4-FFF2-40B4-BE49-F238E27FC236}">
                      <a16:creationId xmlns:a16="http://schemas.microsoft.com/office/drawing/2014/main" id="{6DBDFF5B-B4F8-7AFF-C458-51ED2A02542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16509" y="6716429"/>
                  <a:ext cx="98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51" name="Ink 2150">
                  <a:extLst>
                    <a:ext uri="{FF2B5EF4-FFF2-40B4-BE49-F238E27FC236}">
                      <a16:creationId xmlns:a16="http://schemas.microsoft.com/office/drawing/2014/main" id="{28F4515A-BE3A-685E-14CF-F445DC623645}"/>
                    </a:ext>
                  </a:extLst>
                </p14:cNvPr>
                <p14:cNvContentPartPr/>
                <p14:nvPr/>
              </p14:nvContentPartPr>
              <p14:xfrm>
                <a:off x="4893189" y="6756749"/>
                <a:ext cx="44640" cy="87120"/>
              </p14:xfrm>
            </p:contentPart>
          </mc:Choice>
          <mc:Fallback>
            <p:pic>
              <p:nvPicPr>
                <p:cNvPr id="2151" name="Ink 2150">
                  <a:extLst>
                    <a:ext uri="{FF2B5EF4-FFF2-40B4-BE49-F238E27FC236}">
                      <a16:creationId xmlns:a16="http://schemas.microsoft.com/office/drawing/2014/main" id="{28F4515A-BE3A-685E-14CF-F445DC62364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84549" y="6747749"/>
                  <a:ext cx="62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55" name="Ink 2154">
                  <a:extLst>
                    <a:ext uri="{FF2B5EF4-FFF2-40B4-BE49-F238E27FC236}">
                      <a16:creationId xmlns:a16="http://schemas.microsoft.com/office/drawing/2014/main" id="{82152CDE-6798-9890-444B-D40423907BDA}"/>
                    </a:ext>
                  </a:extLst>
                </p14:cNvPr>
                <p14:cNvContentPartPr/>
                <p14:nvPr/>
              </p14:nvContentPartPr>
              <p14:xfrm>
                <a:off x="5159269" y="6591960"/>
                <a:ext cx="220680" cy="333720"/>
              </p14:xfrm>
            </p:contentPart>
          </mc:Choice>
          <mc:Fallback>
            <p:pic>
              <p:nvPicPr>
                <p:cNvPr id="2155" name="Ink 2154">
                  <a:extLst>
                    <a:ext uri="{FF2B5EF4-FFF2-40B4-BE49-F238E27FC236}">
                      <a16:creationId xmlns:a16="http://schemas.microsoft.com/office/drawing/2014/main" id="{82152CDE-6798-9890-444B-D40423907B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0629" y="6583320"/>
                  <a:ext cx="23832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5" name="Group 2164">
            <a:extLst>
              <a:ext uri="{FF2B5EF4-FFF2-40B4-BE49-F238E27FC236}">
                <a16:creationId xmlns:a16="http://schemas.microsoft.com/office/drawing/2014/main" id="{6D96C164-64CF-AA91-DB58-8CD141A46AF3}"/>
              </a:ext>
            </a:extLst>
          </p:cNvPr>
          <p:cNvGrpSpPr/>
          <p:nvPr/>
        </p:nvGrpSpPr>
        <p:grpSpPr>
          <a:xfrm>
            <a:off x="5539069" y="6667560"/>
            <a:ext cx="1011240" cy="265680"/>
            <a:chOff x="5539069" y="6667560"/>
            <a:chExt cx="101124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57" name="Ink 2156">
                  <a:extLst>
                    <a:ext uri="{FF2B5EF4-FFF2-40B4-BE49-F238E27FC236}">
                      <a16:creationId xmlns:a16="http://schemas.microsoft.com/office/drawing/2014/main" id="{60CD8F54-5BC5-5E98-0BAF-D0A25894A551}"/>
                    </a:ext>
                  </a:extLst>
                </p14:cNvPr>
                <p14:cNvContentPartPr/>
                <p14:nvPr/>
              </p14:nvContentPartPr>
              <p14:xfrm>
                <a:off x="5539069" y="6692040"/>
                <a:ext cx="155880" cy="187920"/>
              </p14:xfrm>
            </p:contentPart>
          </mc:Choice>
          <mc:Fallback>
            <p:pic>
              <p:nvPicPr>
                <p:cNvPr id="2157" name="Ink 2156">
                  <a:extLst>
                    <a:ext uri="{FF2B5EF4-FFF2-40B4-BE49-F238E27FC236}">
                      <a16:creationId xmlns:a16="http://schemas.microsoft.com/office/drawing/2014/main" id="{60CD8F54-5BC5-5E98-0BAF-D0A25894A55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30069" y="6683400"/>
                  <a:ext cx="173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58" name="Ink 2157">
                  <a:extLst>
                    <a:ext uri="{FF2B5EF4-FFF2-40B4-BE49-F238E27FC236}">
                      <a16:creationId xmlns:a16="http://schemas.microsoft.com/office/drawing/2014/main" id="{97531711-1593-E6F3-4329-8D9BAD5277EE}"/>
                    </a:ext>
                  </a:extLst>
                </p14:cNvPr>
                <p14:cNvContentPartPr/>
                <p14:nvPr/>
              </p14:nvContentPartPr>
              <p14:xfrm>
                <a:off x="5713669" y="6793920"/>
                <a:ext cx="154440" cy="131040"/>
              </p14:xfrm>
            </p:contentPart>
          </mc:Choice>
          <mc:Fallback>
            <p:pic>
              <p:nvPicPr>
                <p:cNvPr id="2158" name="Ink 2157">
                  <a:extLst>
                    <a:ext uri="{FF2B5EF4-FFF2-40B4-BE49-F238E27FC236}">
                      <a16:creationId xmlns:a16="http://schemas.microsoft.com/office/drawing/2014/main" id="{97531711-1593-E6F3-4329-8D9BAD5277E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04669" y="6784920"/>
                  <a:ext cx="172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59" name="Ink 2158">
                  <a:extLst>
                    <a:ext uri="{FF2B5EF4-FFF2-40B4-BE49-F238E27FC236}">
                      <a16:creationId xmlns:a16="http://schemas.microsoft.com/office/drawing/2014/main" id="{4C6ED01D-EE6E-18F4-9C53-4821F1A92547}"/>
                    </a:ext>
                  </a:extLst>
                </p14:cNvPr>
                <p14:cNvContentPartPr/>
                <p14:nvPr/>
              </p14:nvContentPartPr>
              <p14:xfrm>
                <a:off x="5919589" y="6767640"/>
                <a:ext cx="84600" cy="138960"/>
              </p14:xfrm>
            </p:contentPart>
          </mc:Choice>
          <mc:Fallback>
            <p:pic>
              <p:nvPicPr>
                <p:cNvPr id="2159" name="Ink 2158">
                  <a:extLst>
                    <a:ext uri="{FF2B5EF4-FFF2-40B4-BE49-F238E27FC236}">
                      <a16:creationId xmlns:a16="http://schemas.microsoft.com/office/drawing/2014/main" id="{4C6ED01D-EE6E-18F4-9C53-4821F1A9254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10949" y="6758640"/>
                  <a:ext cx="102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60" name="Ink 2159">
                  <a:extLst>
                    <a:ext uri="{FF2B5EF4-FFF2-40B4-BE49-F238E27FC236}">
                      <a16:creationId xmlns:a16="http://schemas.microsoft.com/office/drawing/2014/main" id="{A75DD39B-2A8D-8D61-D462-8D37B170EFD1}"/>
                    </a:ext>
                  </a:extLst>
                </p14:cNvPr>
                <p14:cNvContentPartPr/>
                <p14:nvPr/>
              </p14:nvContentPartPr>
              <p14:xfrm>
                <a:off x="6042349" y="6778800"/>
                <a:ext cx="149040" cy="154080"/>
              </p14:xfrm>
            </p:contentPart>
          </mc:Choice>
          <mc:Fallback>
            <p:pic>
              <p:nvPicPr>
                <p:cNvPr id="2160" name="Ink 2159">
                  <a:extLst>
                    <a:ext uri="{FF2B5EF4-FFF2-40B4-BE49-F238E27FC236}">
                      <a16:creationId xmlns:a16="http://schemas.microsoft.com/office/drawing/2014/main" id="{A75DD39B-2A8D-8D61-D462-8D37B170EFD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33349" y="6769800"/>
                  <a:ext cx="166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61" name="Ink 2160">
                  <a:extLst>
                    <a:ext uri="{FF2B5EF4-FFF2-40B4-BE49-F238E27FC236}">
                      <a16:creationId xmlns:a16="http://schemas.microsoft.com/office/drawing/2014/main" id="{CB857910-38BC-5A77-773B-51893F574A78}"/>
                    </a:ext>
                  </a:extLst>
                </p14:cNvPr>
                <p14:cNvContentPartPr/>
                <p14:nvPr/>
              </p14:nvContentPartPr>
              <p14:xfrm>
                <a:off x="6199669" y="6810480"/>
                <a:ext cx="128160" cy="122760"/>
              </p14:xfrm>
            </p:contentPart>
          </mc:Choice>
          <mc:Fallback>
            <p:pic>
              <p:nvPicPr>
                <p:cNvPr id="2161" name="Ink 2160">
                  <a:extLst>
                    <a:ext uri="{FF2B5EF4-FFF2-40B4-BE49-F238E27FC236}">
                      <a16:creationId xmlns:a16="http://schemas.microsoft.com/office/drawing/2014/main" id="{CB857910-38BC-5A77-773B-51893F574A7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91029" y="6801480"/>
                  <a:ext cx="14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62" name="Ink 2161">
                  <a:extLst>
                    <a:ext uri="{FF2B5EF4-FFF2-40B4-BE49-F238E27FC236}">
                      <a16:creationId xmlns:a16="http://schemas.microsoft.com/office/drawing/2014/main" id="{7EC9506E-7333-6E05-3154-3FF3C76DCA4D}"/>
                    </a:ext>
                  </a:extLst>
                </p14:cNvPr>
                <p14:cNvContentPartPr/>
                <p14:nvPr/>
              </p14:nvContentPartPr>
              <p14:xfrm>
                <a:off x="6340789" y="6788880"/>
                <a:ext cx="73440" cy="131400"/>
              </p14:xfrm>
            </p:contentPart>
          </mc:Choice>
          <mc:Fallback>
            <p:pic>
              <p:nvPicPr>
                <p:cNvPr id="2162" name="Ink 2161">
                  <a:extLst>
                    <a:ext uri="{FF2B5EF4-FFF2-40B4-BE49-F238E27FC236}">
                      <a16:creationId xmlns:a16="http://schemas.microsoft.com/office/drawing/2014/main" id="{7EC9506E-7333-6E05-3154-3FF3C76DCA4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31789" y="6780240"/>
                  <a:ext cx="91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163" name="Ink 2162">
                  <a:extLst>
                    <a:ext uri="{FF2B5EF4-FFF2-40B4-BE49-F238E27FC236}">
                      <a16:creationId xmlns:a16="http://schemas.microsoft.com/office/drawing/2014/main" id="{14DF7FBC-F311-6E84-C78F-E4BEDAE41273}"/>
                    </a:ext>
                  </a:extLst>
                </p14:cNvPr>
                <p14:cNvContentPartPr/>
                <p14:nvPr/>
              </p14:nvContentPartPr>
              <p14:xfrm>
                <a:off x="6514309" y="6667560"/>
                <a:ext cx="18000" cy="220320"/>
              </p14:xfrm>
            </p:contentPart>
          </mc:Choice>
          <mc:Fallback>
            <p:pic>
              <p:nvPicPr>
                <p:cNvPr id="2163" name="Ink 2162">
                  <a:extLst>
                    <a:ext uri="{FF2B5EF4-FFF2-40B4-BE49-F238E27FC236}">
                      <a16:creationId xmlns:a16="http://schemas.microsoft.com/office/drawing/2014/main" id="{14DF7FBC-F311-6E84-C78F-E4BEDAE4127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05309" y="6658920"/>
                  <a:ext cx="35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164" name="Ink 2163">
                  <a:extLst>
                    <a:ext uri="{FF2B5EF4-FFF2-40B4-BE49-F238E27FC236}">
                      <a16:creationId xmlns:a16="http://schemas.microsoft.com/office/drawing/2014/main" id="{1A727900-25E7-FB08-1C34-1C90A8780471}"/>
                    </a:ext>
                  </a:extLst>
                </p14:cNvPr>
                <p14:cNvContentPartPr/>
                <p14:nvPr/>
              </p14:nvContentPartPr>
              <p14:xfrm>
                <a:off x="6430429" y="6752160"/>
                <a:ext cx="119880" cy="11160"/>
              </p14:xfrm>
            </p:contentPart>
          </mc:Choice>
          <mc:Fallback>
            <p:pic>
              <p:nvPicPr>
                <p:cNvPr id="2164" name="Ink 2163">
                  <a:extLst>
                    <a:ext uri="{FF2B5EF4-FFF2-40B4-BE49-F238E27FC236}">
                      <a16:creationId xmlns:a16="http://schemas.microsoft.com/office/drawing/2014/main" id="{1A727900-25E7-FB08-1C34-1C90A878047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421789" y="6743160"/>
                  <a:ext cx="13752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7" name="Group 2186">
            <a:extLst>
              <a:ext uri="{FF2B5EF4-FFF2-40B4-BE49-F238E27FC236}">
                <a16:creationId xmlns:a16="http://schemas.microsoft.com/office/drawing/2014/main" id="{31473745-5EF6-0B8F-A92A-99298DE2CE79}"/>
              </a:ext>
            </a:extLst>
          </p:cNvPr>
          <p:cNvGrpSpPr/>
          <p:nvPr/>
        </p:nvGrpSpPr>
        <p:grpSpPr>
          <a:xfrm>
            <a:off x="2504223" y="6653520"/>
            <a:ext cx="1551960" cy="263520"/>
            <a:chOff x="2504223" y="6653520"/>
            <a:chExt cx="155196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66" name="Ink 2165">
                  <a:extLst>
                    <a:ext uri="{FF2B5EF4-FFF2-40B4-BE49-F238E27FC236}">
                      <a16:creationId xmlns:a16="http://schemas.microsoft.com/office/drawing/2014/main" id="{4F2A574F-3D31-2FDD-E467-26473D1293E3}"/>
                    </a:ext>
                  </a:extLst>
                </p14:cNvPr>
                <p14:cNvContentPartPr/>
                <p14:nvPr/>
              </p14:nvContentPartPr>
              <p14:xfrm>
                <a:off x="2504223" y="6669360"/>
                <a:ext cx="120600" cy="209160"/>
              </p14:xfrm>
            </p:contentPart>
          </mc:Choice>
          <mc:Fallback>
            <p:pic>
              <p:nvPicPr>
                <p:cNvPr id="2166" name="Ink 2165">
                  <a:extLst>
                    <a:ext uri="{FF2B5EF4-FFF2-40B4-BE49-F238E27FC236}">
                      <a16:creationId xmlns:a16="http://schemas.microsoft.com/office/drawing/2014/main" id="{4F2A574F-3D31-2FDD-E467-26473D1293E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495223" y="6660360"/>
                  <a:ext cx="138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67" name="Ink 2166">
                  <a:extLst>
                    <a:ext uri="{FF2B5EF4-FFF2-40B4-BE49-F238E27FC236}">
                      <a16:creationId xmlns:a16="http://schemas.microsoft.com/office/drawing/2014/main" id="{777FBFCA-92E1-683B-A7F8-6387E1B9AD4B}"/>
                    </a:ext>
                  </a:extLst>
                </p14:cNvPr>
                <p14:cNvContentPartPr/>
                <p14:nvPr/>
              </p14:nvContentPartPr>
              <p14:xfrm>
                <a:off x="2670903" y="6732000"/>
                <a:ext cx="132120" cy="142560"/>
              </p14:xfrm>
            </p:contentPart>
          </mc:Choice>
          <mc:Fallback>
            <p:pic>
              <p:nvPicPr>
                <p:cNvPr id="2167" name="Ink 2166">
                  <a:extLst>
                    <a:ext uri="{FF2B5EF4-FFF2-40B4-BE49-F238E27FC236}">
                      <a16:creationId xmlns:a16="http://schemas.microsoft.com/office/drawing/2014/main" id="{777FBFCA-92E1-683B-A7F8-6387E1B9AD4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62263" y="6723000"/>
                  <a:ext cx="149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169" name="Ink 2168">
                  <a:extLst>
                    <a:ext uri="{FF2B5EF4-FFF2-40B4-BE49-F238E27FC236}">
                      <a16:creationId xmlns:a16="http://schemas.microsoft.com/office/drawing/2014/main" id="{B5935306-750F-191A-C280-D55F6B8A81E2}"/>
                    </a:ext>
                  </a:extLst>
                </p14:cNvPr>
                <p14:cNvContentPartPr/>
                <p14:nvPr/>
              </p14:nvContentPartPr>
              <p14:xfrm>
                <a:off x="2862423" y="6766200"/>
                <a:ext cx="79200" cy="87840"/>
              </p14:xfrm>
            </p:contentPart>
          </mc:Choice>
          <mc:Fallback>
            <p:pic>
              <p:nvPicPr>
                <p:cNvPr id="2169" name="Ink 2168">
                  <a:extLst>
                    <a:ext uri="{FF2B5EF4-FFF2-40B4-BE49-F238E27FC236}">
                      <a16:creationId xmlns:a16="http://schemas.microsoft.com/office/drawing/2014/main" id="{B5935306-750F-191A-C280-D55F6B8A81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53783" y="6757560"/>
                  <a:ext cx="96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70" name="Ink 2169">
                  <a:extLst>
                    <a:ext uri="{FF2B5EF4-FFF2-40B4-BE49-F238E27FC236}">
                      <a16:creationId xmlns:a16="http://schemas.microsoft.com/office/drawing/2014/main" id="{EC6D39B3-1115-D048-5A5F-B34565CFD0E7}"/>
                    </a:ext>
                  </a:extLst>
                </p14:cNvPr>
                <p14:cNvContentPartPr/>
                <p14:nvPr/>
              </p14:nvContentPartPr>
              <p14:xfrm>
                <a:off x="2682423" y="6748920"/>
                <a:ext cx="87840" cy="98280"/>
              </p14:xfrm>
            </p:contentPart>
          </mc:Choice>
          <mc:Fallback>
            <p:pic>
              <p:nvPicPr>
                <p:cNvPr id="2170" name="Ink 2169">
                  <a:extLst>
                    <a:ext uri="{FF2B5EF4-FFF2-40B4-BE49-F238E27FC236}">
                      <a16:creationId xmlns:a16="http://schemas.microsoft.com/office/drawing/2014/main" id="{EC6D39B3-1115-D048-5A5F-B34565CFD0E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73783" y="6740280"/>
                  <a:ext cx="105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72" name="Ink 2171">
                  <a:extLst>
                    <a:ext uri="{FF2B5EF4-FFF2-40B4-BE49-F238E27FC236}">
                      <a16:creationId xmlns:a16="http://schemas.microsoft.com/office/drawing/2014/main" id="{95CDA353-57B8-4B90-6CC6-3A084F859680}"/>
                    </a:ext>
                  </a:extLst>
                </p14:cNvPr>
                <p14:cNvContentPartPr/>
                <p14:nvPr/>
              </p14:nvContentPartPr>
              <p14:xfrm>
                <a:off x="3016503" y="6762960"/>
                <a:ext cx="62280" cy="105120"/>
              </p14:xfrm>
            </p:contentPart>
          </mc:Choice>
          <mc:Fallback>
            <p:pic>
              <p:nvPicPr>
                <p:cNvPr id="2172" name="Ink 2171">
                  <a:extLst>
                    <a:ext uri="{FF2B5EF4-FFF2-40B4-BE49-F238E27FC236}">
                      <a16:creationId xmlns:a16="http://schemas.microsoft.com/office/drawing/2014/main" id="{95CDA353-57B8-4B90-6CC6-3A084F85968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07503" y="6753960"/>
                  <a:ext cx="79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177" name="Ink 2176">
                  <a:extLst>
                    <a:ext uri="{FF2B5EF4-FFF2-40B4-BE49-F238E27FC236}">
                      <a16:creationId xmlns:a16="http://schemas.microsoft.com/office/drawing/2014/main" id="{FBD32248-63B5-CBD3-D876-1BCEA1F8115E}"/>
                    </a:ext>
                  </a:extLst>
                </p14:cNvPr>
                <p14:cNvContentPartPr/>
                <p14:nvPr/>
              </p14:nvContentPartPr>
              <p14:xfrm>
                <a:off x="3448503" y="6757920"/>
                <a:ext cx="168840" cy="159120"/>
              </p14:xfrm>
            </p:contentPart>
          </mc:Choice>
          <mc:Fallback>
            <p:pic>
              <p:nvPicPr>
                <p:cNvPr id="2177" name="Ink 2176">
                  <a:extLst>
                    <a:ext uri="{FF2B5EF4-FFF2-40B4-BE49-F238E27FC236}">
                      <a16:creationId xmlns:a16="http://schemas.microsoft.com/office/drawing/2014/main" id="{FBD32248-63B5-CBD3-D876-1BCEA1F8115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39503" y="6748920"/>
                  <a:ext cx="186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178" name="Ink 2177">
                  <a:extLst>
                    <a:ext uri="{FF2B5EF4-FFF2-40B4-BE49-F238E27FC236}">
                      <a16:creationId xmlns:a16="http://schemas.microsoft.com/office/drawing/2014/main" id="{D22DEC0A-ED5B-5660-423C-342567E453F4}"/>
                    </a:ext>
                  </a:extLst>
                </p14:cNvPr>
                <p14:cNvContentPartPr/>
                <p14:nvPr/>
              </p14:nvContentPartPr>
              <p14:xfrm>
                <a:off x="3636063" y="6768360"/>
                <a:ext cx="75960" cy="68400"/>
              </p14:xfrm>
            </p:contentPart>
          </mc:Choice>
          <mc:Fallback>
            <p:pic>
              <p:nvPicPr>
                <p:cNvPr id="2178" name="Ink 2177">
                  <a:extLst>
                    <a:ext uri="{FF2B5EF4-FFF2-40B4-BE49-F238E27FC236}">
                      <a16:creationId xmlns:a16="http://schemas.microsoft.com/office/drawing/2014/main" id="{D22DEC0A-ED5B-5660-423C-342567E453F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27063" y="6759360"/>
                  <a:ext cx="93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79" name="Ink 2178">
                  <a:extLst>
                    <a:ext uri="{FF2B5EF4-FFF2-40B4-BE49-F238E27FC236}">
                      <a16:creationId xmlns:a16="http://schemas.microsoft.com/office/drawing/2014/main" id="{9318DC67-C9B4-C981-D28B-9627D523483F}"/>
                    </a:ext>
                  </a:extLst>
                </p14:cNvPr>
                <p14:cNvContentPartPr/>
                <p14:nvPr/>
              </p14:nvContentPartPr>
              <p14:xfrm>
                <a:off x="3868263" y="6653520"/>
                <a:ext cx="11520" cy="176400"/>
              </p14:xfrm>
            </p:contentPart>
          </mc:Choice>
          <mc:Fallback>
            <p:pic>
              <p:nvPicPr>
                <p:cNvPr id="2179" name="Ink 2178">
                  <a:extLst>
                    <a:ext uri="{FF2B5EF4-FFF2-40B4-BE49-F238E27FC236}">
                      <a16:creationId xmlns:a16="http://schemas.microsoft.com/office/drawing/2014/main" id="{9318DC67-C9B4-C981-D28B-9627D523483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59263" y="6644880"/>
                  <a:ext cx="29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180" name="Ink 2179">
                  <a:extLst>
                    <a:ext uri="{FF2B5EF4-FFF2-40B4-BE49-F238E27FC236}">
                      <a16:creationId xmlns:a16="http://schemas.microsoft.com/office/drawing/2014/main" id="{49575CAB-9F73-63A8-B3D2-1367B4DF69F0}"/>
                    </a:ext>
                  </a:extLst>
                </p14:cNvPr>
                <p14:cNvContentPartPr/>
                <p14:nvPr/>
              </p14:nvContentPartPr>
              <p14:xfrm>
                <a:off x="3821463" y="6752880"/>
                <a:ext cx="105120" cy="12240"/>
              </p14:xfrm>
            </p:contentPart>
          </mc:Choice>
          <mc:Fallback>
            <p:pic>
              <p:nvPicPr>
                <p:cNvPr id="2180" name="Ink 2179">
                  <a:extLst>
                    <a:ext uri="{FF2B5EF4-FFF2-40B4-BE49-F238E27FC236}">
                      <a16:creationId xmlns:a16="http://schemas.microsoft.com/office/drawing/2014/main" id="{49575CAB-9F73-63A8-B3D2-1367B4DF69F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12463" y="6744240"/>
                  <a:ext cx="122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181" name="Ink 2180">
                  <a:extLst>
                    <a:ext uri="{FF2B5EF4-FFF2-40B4-BE49-F238E27FC236}">
                      <a16:creationId xmlns:a16="http://schemas.microsoft.com/office/drawing/2014/main" id="{C18D6D37-9627-9FE2-A52C-30A3C517F931}"/>
                    </a:ext>
                  </a:extLst>
                </p14:cNvPr>
                <p14:cNvContentPartPr/>
                <p14:nvPr/>
              </p14:nvContentPartPr>
              <p14:xfrm>
                <a:off x="3950703" y="6730200"/>
                <a:ext cx="105480" cy="85320"/>
              </p14:xfrm>
            </p:contentPart>
          </mc:Choice>
          <mc:Fallback>
            <p:pic>
              <p:nvPicPr>
                <p:cNvPr id="2181" name="Ink 2180">
                  <a:extLst>
                    <a:ext uri="{FF2B5EF4-FFF2-40B4-BE49-F238E27FC236}">
                      <a16:creationId xmlns:a16="http://schemas.microsoft.com/office/drawing/2014/main" id="{C18D6D37-9627-9FE2-A52C-30A3C517F93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1703" y="6721200"/>
                  <a:ext cx="123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83" name="Ink 2182">
                  <a:extLst>
                    <a:ext uri="{FF2B5EF4-FFF2-40B4-BE49-F238E27FC236}">
                      <a16:creationId xmlns:a16="http://schemas.microsoft.com/office/drawing/2014/main" id="{602BAE28-C639-FD06-8A25-6BCDF522DB82}"/>
                    </a:ext>
                  </a:extLst>
                </p14:cNvPr>
                <p14:cNvContentPartPr/>
                <p14:nvPr/>
              </p14:nvContentPartPr>
              <p14:xfrm>
                <a:off x="3161583" y="6743880"/>
                <a:ext cx="78480" cy="97560"/>
              </p14:xfrm>
            </p:contentPart>
          </mc:Choice>
          <mc:Fallback>
            <p:pic>
              <p:nvPicPr>
                <p:cNvPr id="2183" name="Ink 2182">
                  <a:extLst>
                    <a:ext uri="{FF2B5EF4-FFF2-40B4-BE49-F238E27FC236}">
                      <a16:creationId xmlns:a16="http://schemas.microsoft.com/office/drawing/2014/main" id="{602BAE28-C639-FD06-8A25-6BCDF522DB8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52943" y="6735240"/>
                  <a:ext cx="96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184" name="Ink 2183">
                  <a:extLst>
                    <a:ext uri="{FF2B5EF4-FFF2-40B4-BE49-F238E27FC236}">
                      <a16:creationId xmlns:a16="http://schemas.microsoft.com/office/drawing/2014/main" id="{8CE216D6-AF7D-4066-3C16-13DCB6CDA9C7}"/>
                    </a:ext>
                  </a:extLst>
                </p14:cNvPr>
                <p14:cNvContentPartPr/>
                <p14:nvPr/>
              </p14:nvContentPartPr>
              <p14:xfrm>
                <a:off x="3296943" y="6740640"/>
                <a:ext cx="57960" cy="76320"/>
              </p14:xfrm>
            </p:contentPart>
          </mc:Choice>
          <mc:Fallback>
            <p:pic>
              <p:nvPicPr>
                <p:cNvPr id="2184" name="Ink 2183">
                  <a:extLst>
                    <a:ext uri="{FF2B5EF4-FFF2-40B4-BE49-F238E27FC236}">
                      <a16:creationId xmlns:a16="http://schemas.microsoft.com/office/drawing/2014/main" id="{8CE216D6-AF7D-4066-3C16-13DCB6CDA9C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287943" y="6731640"/>
                  <a:ext cx="75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185" name="Ink 2184">
                  <a:extLst>
                    <a:ext uri="{FF2B5EF4-FFF2-40B4-BE49-F238E27FC236}">
                      <a16:creationId xmlns:a16="http://schemas.microsoft.com/office/drawing/2014/main" id="{F7613B89-3468-6C27-6C85-A719EC833F65}"/>
                    </a:ext>
                  </a:extLst>
                </p14:cNvPr>
                <p14:cNvContentPartPr/>
                <p14:nvPr/>
              </p14:nvContentPartPr>
              <p14:xfrm>
                <a:off x="3387303" y="6657120"/>
                <a:ext cx="11160" cy="190800"/>
              </p14:xfrm>
            </p:contentPart>
          </mc:Choice>
          <mc:Fallback>
            <p:pic>
              <p:nvPicPr>
                <p:cNvPr id="2185" name="Ink 2184">
                  <a:extLst>
                    <a:ext uri="{FF2B5EF4-FFF2-40B4-BE49-F238E27FC236}">
                      <a16:creationId xmlns:a16="http://schemas.microsoft.com/office/drawing/2014/main" id="{F7613B89-3468-6C27-6C85-A719EC833F6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78663" y="6648120"/>
                  <a:ext cx="28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186" name="Ink 2185">
                  <a:extLst>
                    <a:ext uri="{FF2B5EF4-FFF2-40B4-BE49-F238E27FC236}">
                      <a16:creationId xmlns:a16="http://schemas.microsoft.com/office/drawing/2014/main" id="{B586A4F8-BAC7-42A6-08DB-382D47AEABBC}"/>
                    </a:ext>
                  </a:extLst>
                </p14:cNvPr>
                <p14:cNvContentPartPr/>
                <p14:nvPr/>
              </p14:nvContentPartPr>
              <p14:xfrm>
                <a:off x="3361383" y="6753240"/>
                <a:ext cx="60480" cy="19080"/>
              </p14:xfrm>
            </p:contentPart>
          </mc:Choice>
          <mc:Fallback>
            <p:pic>
              <p:nvPicPr>
                <p:cNvPr id="2186" name="Ink 2185">
                  <a:extLst>
                    <a:ext uri="{FF2B5EF4-FFF2-40B4-BE49-F238E27FC236}">
                      <a16:creationId xmlns:a16="http://schemas.microsoft.com/office/drawing/2014/main" id="{B586A4F8-BAC7-42A6-08DB-382D47AEABB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52743" y="6744240"/>
                  <a:ext cx="781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6" name="Group 2195">
            <a:extLst>
              <a:ext uri="{FF2B5EF4-FFF2-40B4-BE49-F238E27FC236}">
                <a16:creationId xmlns:a16="http://schemas.microsoft.com/office/drawing/2014/main" id="{F974CE4A-544B-6D0A-12F6-7ADE6C8367B2}"/>
              </a:ext>
            </a:extLst>
          </p:cNvPr>
          <p:cNvGrpSpPr/>
          <p:nvPr/>
        </p:nvGrpSpPr>
        <p:grpSpPr>
          <a:xfrm>
            <a:off x="1350246" y="7131060"/>
            <a:ext cx="1609200" cy="502560"/>
            <a:chOff x="1350246" y="7131060"/>
            <a:chExt cx="160920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188" name="Ink 2187">
                  <a:extLst>
                    <a:ext uri="{FF2B5EF4-FFF2-40B4-BE49-F238E27FC236}">
                      <a16:creationId xmlns:a16="http://schemas.microsoft.com/office/drawing/2014/main" id="{42C8E33F-B0A4-4DAE-D3A7-CF50128B5882}"/>
                    </a:ext>
                  </a:extLst>
                </p14:cNvPr>
                <p14:cNvContentPartPr/>
                <p14:nvPr/>
              </p14:nvContentPartPr>
              <p14:xfrm>
                <a:off x="1425126" y="7131060"/>
                <a:ext cx="38520" cy="402120"/>
              </p14:xfrm>
            </p:contentPart>
          </mc:Choice>
          <mc:Fallback>
            <p:pic>
              <p:nvPicPr>
                <p:cNvPr id="2188" name="Ink 2187">
                  <a:extLst>
                    <a:ext uri="{FF2B5EF4-FFF2-40B4-BE49-F238E27FC236}">
                      <a16:creationId xmlns:a16="http://schemas.microsoft.com/office/drawing/2014/main" id="{42C8E33F-B0A4-4DAE-D3A7-CF50128B588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16486" y="7122060"/>
                  <a:ext cx="56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189" name="Ink 2188">
                  <a:extLst>
                    <a:ext uri="{FF2B5EF4-FFF2-40B4-BE49-F238E27FC236}">
                      <a16:creationId xmlns:a16="http://schemas.microsoft.com/office/drawing/2014/main" id="{2EF00372-7488-105B-B457-25DA599C26BD}"/>
                    </a:ext>
                  </a:extLst>
                </p14:cNvPr>
                <p14:cNvContentPartPr/>
                <p14:nvPr/>
              </p14:nvContentPartPr>
              <p14:xfrm>
                <a:off x="1350246" y="7139700"/>
                <a:ext cx="398160" cy="33840"/>
              </p14:xfrm>
            </p:contentPart>
          </mc:Choice>
          <mc:Fallback>
            <p:pic>
              <p:nvPicPr>
                <p:cNvPr id="2189" name="Ink 2188">
                  <a:extLst>
                    <a:ext uri="{FF2B5EF4-FFF2-40B4-BE49-F238E27FC236}">
                      <a16:creationId xmlns:a16="http://schemas.microsoft.com/office/drawing/2014/main" id="{2EF00372-7488-105B-B457-25DA599C26B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341246" y="7131060"/>
                  <a:ext cx="415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90" name="Ink 2189">
                  <a:extLst>
                    <a:ext uri="{FF2B5EF4-FFF2-40B4-BE49-F238E27FC236}">
                      <a16:creationId xmlns:a16="http://schemas.microsoft.com/office/drawing/2014/main" id="{5E14D8D5-2602-B28E-3B27-3DFC711334CD}"/>
                    </a:ext>
                  </a:extLst>
                </p14:cNvPr>
                <p14:cNvContentPartPr/>
                <p14:nvPr/>
              </p14:nvContentPartPr>
              <p14:xfrm>
                <a:off x="1691526" y="7323660"/>
                <a:ext cx="266400" cy="254880"/>
              </p14:xfrm>
            </p:contentPart>
          </mc:Choice>
          <mc:Fallback>
            <p:pic>
              <p:nvPicPr>
                <p:cNvPr id="2190" name="Ink 2189">
                  <a:extLst>
                    <a:ext uri="{FF2B5EF4-FFF2-40B4-BE49-F238E27FC236}">
                      <a16:creationId xmlns:a16="http://schemas.microsoft.com/office/drawing/2014/main" id="{5E14D8D5-2602-B28E-3B27-3DFC711334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82886" y="7315020"/>
                  <a:ext cx="284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91" name="Ink 2190">
                  <a:extLst>
                    <a:ext uri="{FF2B5EF4-FFF2-40B4-BE49-F238E27FC236}">
                      <a16:creationId xmlns:a16="http://schemas.microsoft.com/office/drawing/2014/main" id="{EFF05FB6-E0BB-BBFF-8B64-BF2A2AD5D372}"/>
                    </a:ext>
                  </a:extLst>
                </p14:cNvPr>
                <p14:cNvContentPartPr/>
                <p14:nvPr/>
              </p14:nvContentPartPr>
              <p14:xfrm>
                <a:off x="1988886" y="7280820"/>
                <a:ext cx="358920" cy="222480"/>
              </p14:xfrm>
            </p:contentPart>
          </mc:Choice>
          <mc:Fallback>
            <p:pic>
              <p:nvPicPr>
                <p:cNvPr id="2191" name="Ink 2190">
                  <a:extLst>
                    <a:ext uri="{FF2B5EF4-FFF2-40B4-BE49-F238E27FC236}">
                      <a16:creationId xmlns:a16="http://schemas.microsoft.com/office/drawing/2014/main" id="{EFF05FB6-E0BB-BBFF-8B64-BF2A2AD5D37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79886" y="7271820"/>
                  <a:ext cx="376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92" name="Ink 2191">
                  <a:extLst>
                    <a:ext uri="{FF2B5EF4-FFF2-40B4-BE49-F238E27FC236}">
                      <a16:creationId xmlns:a16="http://schemas.microsoft.com/office/drawing/2014/main" id="{4F25D697-724D-C054-4C0C-D659C5196CD4}"/>
                    </a:ext>
                  </a:extLst>
                </p14:cNvPr>
                <p14:cNvContentPartPr/>
                <p14:nvPr/>
              </p14:nvContentPartPr>
              <p14:xfrm>
                <a:off x="2121006" y="7312500"/>
                <a:ext cx="176400" cy="210600"/>
              </p14:xfrm>
            </p:contentPart>
          </mc:Choice>
          <mc:Fallback>
            <p:pic>
              <p:nvPicPr>
                <p:cNvPr id="2192" name="Ink 2191">
                  <a:extLst>
                    <a:ext uri="{FF2B5EF4-FFF2-40B4-BE49-F238E27FC236}">
                      <a16:creationId xmlns:a16="http://schemas.microsoft.com/office/drawing/2014/main" id="{4F25D697-724D-C054-4C0C-D659C5196CD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112366" y="7303860"/>
                  <a:ext cx="194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93" name="Ink 2192">
                  <a:extLst>
                    <a:ext uri="{FF2B5EF4-FFF2-40B4-BE49-F238E27FC236}">
                      <a16:creationId xmlns:a16="http://schemas.microsoft.com/office/drawing/2014/main" id="{5E205EE4-AD09-8A8E-2F29-414171A6F8F8}"/>
                    </a:ext>
                  </a:extLst>
                </p14:cNvPr>
                <p14:cNvContentPartPr/>
                <p14:nvPr/>
              </p14:nvContentPartPr>
              <p14:xfrm>
                <a:off x="2412966" y="7358220"/>
                <a:ext cx="275040" cy="153000"/>
              </p14:xfrm>
            </p:contentPart>
          </mc:Choice>
          <mc:Fallback>
            <p:pic>
              <p:nvPicPr>
                <p:cNvPr id="2193" name="Ink 2192">
                  <a:extLst>
                    <a:ext uri="{FF2B5EF4-FFF2-40B4-BE49-F238E27FC236}">
                      <a16:creationId xmlns:a16="http://schemas.microsoft.com/office/drawing/2014/main" id="{5E205EE4-AD09-8A8E-2F29-414171A6F8F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03966" y="7349580"/>
                  <a:ext cx="292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94" name="Ink 2193">
                  <a:extLst>
                    <a:ext uri="{FF2B5EF4-FFF2-40B4-BE49-F238E27FC236}">
                      <a16:creationId xmlns:a16="http://schemas.microsoft.com/office/drawing/2014/main" id="{4365E83D-39FE-FFD0-0B37-ECA018B1C162}"/>
                    </a:ext>
                  </a:extLst>
                </p14:cNvPr>
                <p14:cNvContentPartPr/>
                <p14:nvPr/>
              </p14:nvContentPartPr>
              <p14:xfrm>
                <a:off x="2732286" y="7266420"/>
                <a:ext cx="227160" cy="367200"/>
              </p14:xfrm>
            </p:contentPart>
          </mc:Choice>
          <mc:Fallback>
            <p:pic>
              <p:nvPicPr>
                <p:cNvPr id="2194" name="Ink 2193">
                  <a:extLst>
                    <a:ext uri="{FF2B5EF4-FFF2-40B4-BE49-F238E27FC236}">
                      <a16:creationId xmlns:a16="http://schemas.microsoft.com/office/drawing/2014/main" id="{4365E83D-39FE-FFD0-0B37-ECA018B1C1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23286" y="7257420"/>
                  <a:ext cx="244800" cy="384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2" name="Ink 3071">
                <a:extLst>
                  <a:ext uri="{FF2B5EF4-FFF2-40B4-BE49-F238E27FC236}">
                    <a16:creationId xmlns:a16="http://schemas.microsoft.com/office/drawing/2014/main" id="{7D6C1083-13E6-9BD2-D07F-F01DC692C7B0}"/>
                  </a:ext>
                </a:extLst>
              </p14:cNvPr>
              <p14:cNvContentPartPr/>
              <p14:nvPr/>
            </p14:nvContentPartPr>
            <p14:xfrm>
              <a:off x="2446469" y="1982681"/>
              <a:ext cx="4073040" cy="360"/>
            </p14:xfrm>
          </p:contentPart>
        </mc:Choice>
        <mc:Fallback>
          <p:pic>
            <p:nvPicPr>
              <p:cNvPr id="3072" name="Ink 3071">
                <a:extLst>
                  <a:ext uri="{FF2B5EF4-FFF2-40B4-BE49-F238E27FC236}">
                    <a16:creationId xmlns:a16="http://schemas.microsoft.com/office/drawing/2014/main" id="{7D6C1083-13E6-9BD2-D07F-F01DC692C7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7829" y="1974041"/>
                <a:ext cx="409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3" name="Ink 3072">
                <a:extLst>
                  <a:ext uri="{FF2B5EF4-FFF2-40B4-BE49-F238E27FC236}">
                    <a16:creationId xmlns:a16="http://schemas.microsoft.com/office/drawing/2014/main" id="{13985B07-4D32-EB3F-AF83-8EDD5EC85FD8}"/>
                  </a:ext>
                </a:extLst>
              </p14:cNvPr>
              <p14:cNvContentPartPr/>
              <p14:nvPr/>
            </p14:nvContentPartPr>
            <p14:xfrm>
              <a:off x="2468789" y="2277521"/>
              <a:ext cx="3925440" cy="360"/>
            </p14:xfrm>
          </p:contentPart>
        </mc:Choice>
        <mc:Fallback>
          <p:pic>
            <p:nvPicPr>
              <p:cNvPr id="3073" name="Ink 3072">
                <a:extLst>
                  <a:ext uri="{FF2B5EF4-FFF2-40B4-BE49-F238E27FC236}">
                    <a16:creationId xmlns:a16="http://schemas.microsoft.com/office/drawing/2014/main" id="{13985B07-4D32-EB3F-AF83-8EDD5EC85F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9789" y="2268521"/>
                <a:ext cx="3943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6" name="Ink 3075">
                <a:extLst>
                  <a:ext uri="{FF2B5EF4-FFF2-40B4-BE49-F238E27FC236}">
                    <a16:creationId xmlns:a16="http://schemas.microsoft.com/office/drawing/2014/main" id="{A6F1D891-BC31-FA73-49DF-5515D3275421}"/>
                  </a:ext>
                </a:extLst>
              </p14:cNvPr>
              <p14:cNvContentPartPr/>
              <p14:nvPr/>
            </p14:nvContentPartPr>
            <p14:xfrm>
              <a:off x="2491109" y="2605121"/>
              <a:ext cx="3884400" cy="360"/>
            </p14:xfrm>
          </p:contentPart>
        </mc:Choice>
        <mc:Fallback>
          <p:pic>
            <p:nvPicPr>
              <p:cNvPr id="3076" name="Ink 3075">
                <a:extLst>
                  <a:ext uri="{FF2B5EF4-FFF2-40B4-BE49-F238E27FC236}">
                    <a16:creationId xmlns:a16="http://schemas.microsoft.com/office/drawing/2014/main" id="{A6F1D891-BC31-FA73-49DF-5515D32754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2109" y="2596121"/>
                <a:ext cx="3902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7" name="Ink 3076">
                <a:extLst>
                  <a:ext uri="{FF2B5EF4-FFF2-40B4-BE49-F238E27FC236}">
                    <a16:creationId xmlns:a16="http://schemas.microsoft.com/office/drawing/2014/main" id="{90A3D53B-2B12-37F4-8C3F-0344A9F7281A}"/>
                  </a:ext>
                </a:extLst>
              </p14:cNvPr>
              <p14:cNvContentPartPr/>
              <p14:nvPr/>
            </p14:nvContentPartPr>
            <p14:xfrm>
              <a:off x="2497229" y="2917601"/>
              <a:ext cx="3898800" cy="360"/>
            </p14:xfrm>
          </p:contentPart>
        </mc:Choice>
        <mc:Fallback>
          <p:pic>
            <p:nvPicPr>
              <p:cNvPr id="3077" name="Ink 3076">
                <a:extLst>
                  <a:ext uri="{FF2B5EF4-FFF2-40B4-BE49-F238E27FC236}">
                    <a16:creationId xmlns:a16="http://schemas.microsoft.com/office/drawing/2014/main" id="{90A3D53B-2B12-37F4-8C3F-0344A9F728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8589" y="2908961"/>
                <a:ext cx="391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78" name="Ink 3077">
                <a:extLst>
                  <a:ext uri="{FF2B5EF4-FFF2-40B4-BE49-F238E27FC236}">
                    <a16:creationId xmlns:a16="http://schemas.microsoft.com/office/drawing/2014/main" id="{C5CD83E7-492C-2CBE-C148-EB5CC542AFCC}"/>
                  </a:ext>
                </a:extLst>
              </p14:cNvPr>
              <p14:cNvContentPartPr/>
              <p14:nvPr/>
            </p14:nvContentPartPr>
            <p14:xfrm>
              <a:off x="2443229" y="3180041"/>
              <a:ext cx="3912120" cy="360"/>
            </p14:xfrm>
          </p:contentPart>
        </mc:Choice>
        <mc:Fallback>
          <p:pic>
            <p:nvPicPr>
              <p:cNvPr id="3078" name="Ink 3077">
                <a:extLst>
                  <a:ext uri="{FF2B5EF4-FFF2-40B4-BE49-F238E27FC236}">
                    <a16:creationId xmlns:a16="http://schemas.microsoft.com/office/drawing/2014/main" id="{C5CD83E7-492C-2CBE-C148-EB5CC542AF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4589" y="3171041"/>
                <a:ext cx="3929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79" name="Ink 3078">
                <a:extLst>
                  <a:ext uri="{FF2B5EF4-FFF2-40B4-BE49-F238E27FC236}">
                    <a16:creationId xmlns:a16="http://schemas.microsoft.com/office/drawing/2014/main" id="{36747011-E597-BEFA-7DBD-2F8EC65223F8}"/>
                  </a:ext>
                </a:extLst>
              </p14:cNvPr>
              <p14:cNvContentPartPr/>
              <p14:nvPr/>
            </p14:nvContentPartPr>
            <p14:xfrm>
              <a:off x="2446469" y="3484961"/>
              <a:ext cx="3978360" cy="360"/>
            </p14:xfrm>
          </p:contentPart>
        </mc:Choice>
        <mc:Fallback>
          <p:pic>
            <p:nvPicPr>
              <p:cNvPr id="3079" name="Ink 3078">
                <a:extLst>
                  <a:ext uri="{FF2B5EF4-FFF2-40B4-BE49-F238E27FC236}">
                    <a16:creationId xmlns:a16="http://schemas.microsoft.com/office/drawing/2014/main" id="{36747011-E597-BEFA-7DBD-2F8EC65223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37829" y="3475961"/>
                <a:ext cx="3996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80" name="Ink 3079">
                <a:extLst>
                  <a:ext uri="{FF2B5EF4-FFF2-40B4-BE49-F238E27FC236}">
                    <a16:creationId xmlns:a16="http://schemas.microsoft.com/office/drawing/2014/main" id="{0455E545-0AF3-FCB6-8818-3F67FBE4CC79}"/>
                  </a:ext>
                </a:extLst>
              </p14:cNvPr>
              <p14:cNvContentPartPr/>
              <p14:nvPr/>
            </p14:nvContentPartPr>
            <p14:xfrm>
              <a:off x="2446469" y="3718961"/>
              <a:ext cx="4001400" cy="360"/>
            </p14:xfrm>
          </p:contentPart>
        </mc:Choice>
        <mc:Fallback>
          <p:pic>
            <p:nvPicPr>
              <p:cNvPr id="3080" name="Ink 3079">
                <a:extLst>
                  <a:ext uri="{FF2B5EF4-FFF2-40B4-BE49-F238E27FC236}">
                    <a16:creationId xmlns:a16="http://schemas.microsoft.com/office/drawing/2014/main" id="{0455E545-0AF3-FCB6-8818-3F67FBE4CC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37829" y="3709961"/>
                <a:ext cx="4019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81" name="Ink 3080">
                <a:extLst>
                  <a:ext uri="{FF2B5EF4-FFF2-40B4-BE49-F238E27FC236}">
                    <a16:creationId xmlns:a16="http://schemas.microsoft.com/office/drawing/2014/main" id="{E6E71384-862D-4134-AB44-B24E3EEFD192}"/>
                  </a:ext>
                </a:extLst>
              </p14:cNvPr>
              <p14:cNvContentPartPr/>
              <p14:nvPr/>
            </p14:nvContentPartPr>
            <p14:xfrm>
              <a:off x="2887469" y="1758401"/>
              <a:ext cx="360" cy="2292480"/>
            </p14:xfrm>
          </p:contentPart>
        </mc:Choice>
        <mc:Fallback>
          <p:pic>
            <p:nvPicPr>
              <p:cNvPr id="3081" name="Ink 3080">
                <a:extLst>
                  <a:ext uri="{FF2B5EF4-FFF2-40B4-BE49-F238E27FC236}">
                    <a16:creationId xmlns:a16="http://schemas.microsoft.com/office/drawing/2014/main" id="{E6E71384-862D-4134-AB44-B24E3EEFD1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8469" y="1749401"/>
                <a:ext cx="18000" cy="23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11" name="Ink 3110">
                <a:extLst>
                  <a:ext uri="{FF2B5EF4-FFF2-40B4-BE49-F238E27FC236}">
                    <a16:creationId xmlns:a16="http://schemas.microsoft.com/office/drawing/2014/main" id="{DD17268E-2F03-29CE-30C1-8ABA6B44DD15}"/>
                  </a:ext>
                </a:extLst>
              </p14:cNvPr>
              <p14:cNvContentPartPr/>
              <p14:nvPr/>
            </p14:nvContentPartPr>
            <p14:xfrm>
              <a:off x="3570517" y="1572938"/>
              <a:ext cx="72000" cy="30960"/>
            </p14:xfrm>
          </p:contentPart>
        </mc:Choice>
        <mc:Fallback>
          <p:pic>
            <p:nvPicPr>
              <p:cNvPr id="3111" name="Ink 3110">
                <a:extLst>
                  <a:ext uri="{FF2B5EF4-FFF2-40B4-BE49-F238E27FC236}">
                    <a16:creationId xmlns:a16="http://schemas.microsoft.com/office/drawing/2014/main" id="{DD17268E-2F03-29CE-30C1-8ABA6B44DD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61877" y="1563938"/>
                <a:ext cx="89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18" name="Ink 3117">
                <a:extLst>
                  <a:ext uri="{FF2B5EF4-FFF2-40B4-BE49-F238E27FC236}">
                    <a16:creationId xmlns:a16="http://schemas.microsoft.com/office/drawing/2014/main" id="{8A7D5546-FFA3-F38C-7FFD-9A5450983E9F}"/>
                  </a:ext>
                </a:extLst>
              </p14:cNvPr>
              <p14:cNvContentPartPr/>
              <p14:nvPr/>
            </p14:nvContentPartPr>
            <p14:xfrm>
              <a:off x="4155157" y="1507058"/>
              <a:ext cx="74880" cy="128880"/>
            </p14:xfrm>
          </p:contentPart>
        </mc:Choice>
        <mc:Fallback>
          <p:pic>
            <p:nvPicPr>
              <p:cNvPr id="3118" name="Ink 3117">
                <a:extLst>
                  <a:ext uri="{FF2B5EF4-FFF2-40B4-BE49-F238E27FC236}">
                    <a16:creationId xmlns:a16="http://schemas.microsoft.com/office/drawing/2014/main" id="{8A7D5546-FFA3-F38C-7FFD-9A5450983E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46157" y="1498058"/>
                <a:ext cx="9252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1" name="Group 3220">
            <a:extLst>
              <a:ext uri="{FF2B5EF4-FFF2-40B4-BE49-F238E27FC236}">
                <a16:creationId xmlns:a16="http://schemas.microsoft.com/office/drawing/2014/main" id="{27ABC1EA-8FC8-3D66-85DE-32FBC8FB316B}"/>
              </a:ext>
            </a:extLst>
          </p:cNvPr>
          <p:cNvGrpSpPr/>
          <p:nvPr/>
        </p:nvGrpSpPr>
        <p:grpSpPr>
          <a:xfrm>
            <a:off x="968575" y="1388168"/>
            <a:ext cx="4615654" cy="2700513"/>
            <a:chOff x="968575" y="1388168"/>
            <a:chExt cx="4615654" cy="270051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91" name="Ink 3090">
                  <a:extLst>
                    <a:ext uri="{FF2B5EF4-FFF2-40B4-BE49-F238E27FC236}">
                      <a16:creationId xmlns:a16="http://schemas.microsoft.com/office/drawing/2014/main" id="{05181E21-2ECA-3268-2DE2-2F7A982918DB}"/>
                    </a:ext>
                  </a:extLst>
                </p14:cNvPr>
                <p14:cNvContentPartPr/>
                <p14:nvPr/>
              </p14:nvContentPartPr>
              <p14:xfrm>
                <a:off x="5583869" y="1736441"/>
                <a:ext cx="360" cy="2352240"/>
              </p14:xfrm>
            </p:contentPart>
          </mc:Choice>
          <mc:Fallback>
            <p:pic>
              <p:nvPicPr>
                <p:cNvPr id="3091" name="Ink 3090">
                  <a:extLst>
                    <a:ext uri="{FF2B5EF4-FFF2-40B4-BE49-F238E27FC236}">
                      <a16:creationId xmlns:a16="http://schemas.microsoft.com/office/drawing/2014/main" id="{05181E21-2ECA-3268-2DE2-2F7A982918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75229" y="1727441"/>
                  <a:ext cx="18000" cy="23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89" name="Ink 3088">
                  <a:extLst>
                    <a:ext uri="{FF2B5EF4-FFF2-40B4-BE49-F238E27FC236}">
                      <a16:creationId xmlns:a16="http://schemas.microsoft.com/office/drawing/2014/main" id="{ED8D7522-1EAE-A8A2-60B9-EE1741445FD8}"/>
                    </a:ext>
                  </a:extLst>
                </p14:cNvPr>
                <p14:cNvContentPartPr/>
                <p14:nvPr/>
              </p14:nvContentPartPr>
              <p14:xfrm>
                <a:off x="4997429" y="1774241"/>
                <a:ext cx="360" cy="2153880"/>
              </p14:xfrm>
            </p:contentPart>
          </mc:Choice>
          <mc:Fallback>
            <p:pic>
              <p:nvPicPr>
                <p:cNvPr id="3089" name="Ink 3088">
                  <a:extLst>
                    <a:ext uri="{FF2B5EF4-FFF2-40B4-BE49-F238E27FC236}">
                      <a16:creationId xmlns:a16="http://schemas.microsoft.com/office/drawing/2014/main" id="{ED8D7522-1EAE-A8A2-60B9-EE1741445F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88429" y="1765241"/>
                  <a:ext cx="18000" cy="21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85" name="Ink 3084">
                  <a:extLst>
                    <a:ext uri="{FF2B5EF4-FFF2-40B4-BE49-F238E27FC236}">
                      <a16:creationId xmlns:a16="http://schemas.microsoft.com/office/drawing/2014/main" id="{DD817659-ABB8-7F89-4C47-9EE895868C1A}"/>
                    </a:ext>
                  </a:extLst>
                </p14:cNvPr>
                <p14:cNvContentPartPr/>
                <p14:nvPr/>
              </p14:nvContentPartPr>
              <p14:xfrm>
                <a:off x="4121549" y="1736441"/>
                <a:ext cx="360" cy="2305080"/>
              </p14:xfrm>
            </p:contentPart>
          </mc:Choice>
          <mc:Fallback>
            <p:pic>
              <p:nvPicPr>
                <p:cNvPr id="3085" name="Ink 3084">
                  <a:extLst>
                    <a:ext uri="{FF2B5EF4-FFF2-40B4-BE49-F238E27FC236}">
                      <a16:creationId xmlns:a16="http://schemas.microsoft.com/office/drawing/2014/main" id="{DD817659-ABB8-7F89-4C47-9EE895868C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12909" y="1727441"/>
                  <a:ext cx="18000" cy="23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87" name="Ink 3086">
                  <a:extLst>
                    <a:ext uri="{FF2B5EF4-FFF2-40B4-BE49-F238E27FC236}">
                      <a16:creationId xmlns:a16="http://schemas.microsoft.com/office/drawing/2014/main" id="{E22D3C3C-3464-BFF3-2B6E-5103ECA172C1}"/>
                    </a:ext>
                  </a:extLst>
                </p14:cNvPr>
                <p14:cNvContentPartPr/>
                <p14:nvPr/>
              </p14:nvContentPartPr>
              <p14:xfrm>
                <a:off x="4475429" y="1708361"/>
                <a:ext cx="360" cy="2378880"/>
              </p14:xfrm>
            </p:contentPart>
          </mc:Choice>
          <mc:Fallback>
            <p:pic>
              <p:nvPicPr>
                <p:cNvPr id="3087" name="Ink 3086">
                  <a:extLst>
                    <a:ext uri="{FF2B5EF4-FFF2-40B4-BE49-F238E27FC236}">
                      <a16:creationId xmlns:a16="http://schemas.microsoft.com/office/drawing/2014/main" id="{E22D3C3C-3464-BFF3-2B6E-5103ECA172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6429" y="1699361"/>
                  <a:ext cx="18000" cy="23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93" name="Ink 3092">
                  <a:extLst>
                    <a:ext uri="{FF2B5EF4-FFF2-40B4-BE49-F238E27FC236}">
                      <a16:creationId xmlns:a16="http://schemas.microsoft.com/office/drawing/2014/main" id="{3B1C38C7-A3B5-1700-2FA6-20EC5BC92D0E}"/>
                    </a:ext>
                  </a:extLst>
                </p14:cNvPr>
                <p14:cNvContentPartPr/>
                <p14:nvPr/>
              </p14:nvContentPartPr>
              <p14:xfrm>
                <a:off x="2498677" y="1388168"/>
                <a:ext cx="216360" cy="219240"/>
              </p14:xfrm>
            </p:contentPart>
          </mc:Choice>
          <mc:Fallback>
            <p:pic>
              <p:nvPicPr>
                <p:cNvPr id="3093" name="Ink 3092">
                  <a:extLst>
                    <a:ext uri="{FF2B5EF4-FFF2-40B4-BE49-F238E27FC236}">
                      <a16:creationId xmlns:a16="http://schemas.microsoft.com/office/drawing/2014/main" id="{3B1C38C7-A3B5-1700-2FA6-20EC5BC92D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89677" y="1379528"/>
                  <a:ext cx="234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94" name="Ink 3093">
                  <a:extLst>
                    <a:ext uri="{FF2B5EF4-FFF2-40B4-BE49-F238E27FC236}">
                      <a16:creationId xmlns:a16="http://schemas.microsoft.com/office/drawing/2014/main" id="{4191F72F-4F40-6873-BD0B-6B86E2BE29DB}"/>
                    </a:ext>
                  </a:extLst>
                </p14:cNvPr>
                <p14:cNvContentPartPr/>
                <p14:nvPr/>
              </p14:nvContentPartPr>
              <p14:xfrm>
                <a:off x="2542237" y="1537928"/>
                <a:ext cx="119160" cy="16560"/>
              </p14:xfrm>
            </p:contentPart>
          </mc:Choice>
          <mc:Fallback>
            <p:pic>
              <p:nvPicPr>
                <p:cNvPr id="3094" name="Ink 3093">
                  <a:extLst>
                    <a:ext uri="{FF2B5EF4-FFF2-40B4-BE49-F238E27FC236}">
                      <a16:creationId xmlns:a16="http://schemas.microsoft.com/office/drawing/2014/main" id="{4191F72F-4F40-6873-BD0B-6B86E2BE29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33597" y="1528928"/>
                  <a:ext cx="136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95" name="Ink 3094">
                  <a:extLst>
                    <a:ext uri="{FF2B5EF4-FFF2-40B4-BE49-F238E27FC236}">
                      <a16:creationId xmlns:a16="http://schemas.microsoft.com/office/drawing/2014/main" id="{7F12133F-6D9E-B3A2-17E9-9EAE287EC1DD}"/>
                    </a:ext>
                  </a:extLst>
                </p14:cNvPr>
                <p14:cNvContentPartPr/>
                <p14:nvPr/>
              </p14:nvContentPartPr>
              <p14:xfrm>
                <a:off x="2766877" y="1433888"/>
                <a:ext cx="64800" cy="159480"/>
              </p14:xfrm>
            </p:contentPart>
          </mc:Choice>
          <mc:Fallback>
            <p:pic>
              <p:nvPicPr>
                <p:cNvPr id="3095" name="Ink 3094">
                  <a:extLst>
                    <a:ext uri="{FF2B5EF4-FFF2-40B4-BE49-F238E27FC236}">
                      <a16:creationId xmlns:a16="http://schemas.microsoft.com/office/drawing/2014/main" id="{7F12133F-6D9E-B3A2-17E9-9EAE287EC1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7877" y="1425248"/>
                  <a:ext cx="82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97" name="Ink 3096">
                  <a:extLst>
                    <a:ext uri="{FF2B5EF4-FFF2-40B4-BE49-F238E27FC236}">
                      <a16:creationId xmlns:a16="http://schemas.microsoft.com/office/drawing/2014/main" id="{80E4FF9A-5823-8CCF-2BBC-A10D5901D760}"/>
                    </a:ext>
                  </a:extLst>
                </p14:cNvPr>
                <p14:cNvContentPartPr/>
                <p14:nvPr/>
              </p14:nvContentPartPr>
              <p14:xfrm>
                <a:off x="2978677" y="1449458"/>
                <a:ext cx="67680" cy="146160"/>
              </p14:xfrm>
            </p:contentPart>
          </mc:Choice>
          <mc:Fallback>
            <p:pic>
              <p:nvPicPr>
                <p:cNvPr id="3097" name="Ink 3096">
                  <a:extLst>
                    <a:ext uri="{FF2B5EF4-FFF2-40B4-BE49-F238E27FC236}">
                      <a16:creationId xmlns:a16="http://schemas.microsoft.com/office/drawing/2014/main" id="{80E4FF9A-5823-8CCF-2BBC-A10D5901D7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70037" y="1440818"/>
                  <a:ext cx="85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98" name="Ink 3097">
                  <a:extLst>
                    <a:ext uri="{FF2B5EF4-FFF2-40B4-BE49-F238E27FC236}">
                      <a16:creationId xmlns:a16="http://schemas.microsoft.com/office/drawing/2014/main" id="{8B46D055-BBB8-C51D-5DCD-CA1DDCFDC8FD}"/>
                    </a:ext>
                  </a:extLst>
                </p14:cNvPr>
                <p14:cNvContentPartPr/>
                <p14:nvPr/>
              </p14:nvContentPartPr>
              <p14:xfrm>
                <a:off x="3087397" y="1473578"/>
                <a:ext cx="76680" cy="156240"/>
              </p14:xfrm>
            </p:contentPart>
          </mc:Choice>
          <mc:Fallback>
            <p:pic>
              <p:nvPicPr>
                <p:cNvPr id="3098" name="Ink 3097">
                  <a:extLst>
                    <a:ext uri="{FF2B5EF4-FFF2-40B4-BE49-F238E27FC236}">
                      <a16:creationId xmlns:a16="http://schemas.microsoft.com/office/drawing/2014/main" id="{8B46D055-BBB8-C51D-5DCD-CA1DDCFDC8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78397" y="1464578"/>
                  <a:ext cx="94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99" name="Ink 3098">
                  <a:extLst>
                    <a:ext uri="{FF2B5EF4-FFF2-40B4-BE49-F238E27FC236}">
                      <a16:creationId xmlns:a16="http://schemas.microsoft.com/office/drawing/2014/main" id="{B3445B61-421B-30DB-98D6-EEEA1CC50AE2}"/>
                    </a:ext>
                  </a:extLst>
                </p14:cNvPr>
                <p14:cNvContentPartPr/>
                <p14:nvPr/>
              </p14:nvContentPartPr>
              <p14:xfrm>
                <a:off x="3159757" y="1466378"/>
                <a:ext cx="41760" cy="153720"/>
              </p14:xfrm>
            </p:contentPart>
          </mc:Choice>
          <mc:Fallback>
            <p:pic>
              <p:nvPicPr>
                <p:cNvPr id="3099" name="Ink 3098">
                  <a:extLst>
                    <a:ext uri="{FF2B5EF4-FFF2-40B4-BE49-F238E27FC236}">
                      <a16:creationId xmlns:a16="http://schemas.microsoft.com/office/drawing/2014/main" id="{B3445B61-421B-30DB-98D6-EEEA1CC50A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51117" y="1457378"/>
                  <a:ext cx="59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00" name="Ink 3099">
                  <a:extLst>
                    <a:ext uri="{FF2B5EF4-FFF2-40B4-BE49-F238E27FC236}">
                      <a16:creationId xmlns:a16="http://schemas.microsoft.com/office/drawing/2014/main" id="{9A44AF1F-0C00-3482-292A-EC7882BEA10B}"/>
                    </a:ext>
                  </a:extLst>
                </p14:cNvPr>
                <p14:cNvContentPartPr/>
                <p14:nvPr/>
              </p14:nvContentPartPr>
              <p14:xfrm>
                <a:off x="3103957" y="1586258"/>
                <a:ext cx="75240" cy="14040"/>
              </p14:xfrm>
            </p:contentPart>
          </mc:Choice>
          <mc:Fallback>
            <p:pic>
              <p:nvPicPr>
                <p:cNvPr id="3100" name="Ink 3099">
                  <a:extLst>
                    <a:ext uri="{FF2B5EF4-FFF2-40B4-BE49-F238E27FC236}">
                      <a16:creationId xmlns:a16="http://schemas.microsoft.com/office/drawing/2014/main" id="{9A44AF1F-0C00-3482-292A-EC7882BEA1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94957" y="1577258"/>
                  <a:ext cx="92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02" name="Ink 3101">
                  <a:extLst>
                    <a:ext uri="{FF2B5EF4-FFF2-40B4-BE49-F238E27FC236}">
                      <a16:creationId xmlns:a16="http://schemas.microsoft.com/office/drawing/2014/main" id="{79B7B1FF-8B20-4BC5-A730-1BE3BDAC2CA2}"/>
                    </a:ext>
                  </a:extLst>
                </p14:cNvPr>
                <p14:cNvContentPartPr/>
                <p14:nvPr/>
              </p14:nvContentPartPr>
              <p14:xfrm>
                <a:off x="3393397" y="1458818"/>
                <a:ext cx="19440" cy="204120"/>
              </p14:xfrm>
            </p:contentPart>
          </mc:Choice>
          <mc:Fallback>
            <p:pic>
              <p:nvPicPr>
                <p:cNvPr id="3102" name="Ink 3101">
                  <a:extLst>
                    <a:ext uri="{FF2B5EF4-FFF2-40B4-BE49-F238E27FC236}">
                      <a16:creationId xmlns:a16="http://schemas.microsoft.com/office/drawing/2014/main" id="{79B7B1FF-8B20-4BC5-A730-1BE3BDAC2C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84397" y="1450178"/>
                  <a:ext cx="37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03" name="Ink 3102">
                  <a:extLst>
                    <a:ext uri="{FF2B5EF4-FFF2-40B4-BE49-F238E27FC236}">
                      <a16:creationId xmlns:a16="http://schemas.microsoft.com/office/drawing/2014/main" id="{52448C89-3ECF-357E-FE75-6B1626E0BAD2}"/>
                    </a:ext>
                  </a:extLst>
                </p14:cNvPr>
                <p14:cNvContentPartPr/>
                <p14:nvPr/>
              </p14:nvContentPartPr>
              <p14:xfrm>
                <a:off x="3498517" y="1454858"/>
                <a:ext cx="10800" cy="144720"/>
              </p14:xfrm>
            </p:contentPart>
          </mc:Choice>
          <mc:Fallback>
            <p:pic>
              <p:nvPicPr>
                <p:cNvPr id="3103" name="Ink 3102">
                  <a:extLst>
                    <a:ext uri="{FF2B5EF4-FFF2-40B4-BE49-F238E27FC236}">
                      <a16:creationId xmlns:a16="http://schemas.microsoft.com/office/drawing/2014/main" id="{52448C89-3ECF-357E-FE75-6B1626E0BA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89517" y="1446218"/>
                  <a:ext cx="28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04" name="Ink 3103">
                  <a:extLst>
                    <a:ext uri="{FF2B5EF4-FFF2-40B4-BE49-F238E27FC236}">
                      <a16:creationId xmlns:a16="http://schemas.microsoft.com/office/drawing/2014/main" id="{8335EBFB-4462-C49E-A605-D7B74341E351}"/>
                    </a:ext>
                  </a:extLst>
                </p14:cNvPr>
                <p14:cNvContentPartPr/>
                <p14:nvPr/>
              </p14:nvContentPartPr>
              <p14:xfrm>
                <a:off x="3408157" y="1573658"/>
                <a:ext cx="105840" cy="9720"/>
              </p14:xfrm>
            </p:contentPart>
          </mc:Choice>
          <mc:Fallback>
            <p:pic>
              <p:nvPicPr>
                <p:cNvPr id="3104" name="Ink 3103">
                  <a:extLst>
                    <a:ext uri="{FF2B5EF4-FFF2-40B4-BE49-F238E27FC236}">
                      <a16:creationId xmlns:a16="http://schemas.microsoft.com/office/drawing/2014/main" id="{8335EBFB-4462-C49E-A605-D7B74341E3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99157" y="1564658"/>
                  <a:ext cx="123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05" name="Ink 3104">
                  <a:extLst>
                    <a:ext uri="{FF2B5EF4-FFF2-40B4-BE49-F238E27FC236}">
                      <a16:creationId xmlns:a16="http://schemas.microsoft.com/office/drawing/2014/main" id="{8701F0A6-F1E7-5AD5-E9C5-B112439AD400}"/>
                    </a:ext>
                  </a:extLst>
                </p14:cNvPr>
                <p14:cNvContentPartPr/>
                <p14:nvPr/>
              </p14:nvContentPartPr>
              <p14:xfrm>
                <a:off x="3598597" y="1479338"/>
                <a:ext cx="20880" cy="120240"/>
              </p14:xfrm>
            </p:contentPart>
          </mc:Choice>
          <mc:Fallback>
            <p:pic>
              <p:nvPicPr>
                <p:cNvPr id="3105" name="Ink 3104">
                  <a:extLst>
                    <a:ext uri="{FF2B5EF4-FFF2-40B4-BE49-F238E27FC236}">
                      <a16:creationId xmlns:a16="http://schemas.microsoft.com/office/drawing/2014/main" id="{8701F0A6-F1E7-5AD5-E9C5-B112439AD4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89957" y="1470338"/>
                  <a:ext cx="38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06" name="Ink 3105">
                  <a:extLst>
                    <a:ext uri="{FF2B5EF4-FFF2-40B4-BE49-F238E27FC236}">
                      <a16:creationId xmlns:a16="http://schemas.microsoft.com/office/drawing/2014/main" id="{76B31377-4DAC-897D-D8AA-61E95A1643BF}"/>
                    </a:ext>
                  </a:extLst>
                </p14:cNvPr>
                <p14:cNvContentPartPr/>
                <p14:nvPr/>
              </p14:nvContentPartPr>
              <p14:xfrm>
                <a:off x="3559357" y="1471778"/>
                <a:ext cx="114480" cy="10440"/>
              </p14:xfrm>
            </p:contentPart>
          </mc:Choice>
          <mc:Fallback>
            <p:pic>
              <p:nvPicPr>
                <p:cNvPr id="3106" name="Ink 3105">
                  <a:extLst>
                    <a:ext uri="{FF2B5EF4-FFF2-40B4-BE49-F238E27FC236}">
                      <a16:creationId xmlns:a16="http://schemas.microsoft.com/office/drawing/2014/main" id="{76B31377-4DAC-897D-D8AA-61E95A1643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0717" y="1463138"/>
                  <a:ext cx="132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13" name="Ink 3112">
                  <a:extLst>
                    <a:ext uri="{FF2B5EF4-FFF2-40B4-BE49-F238E27FC236}">
                      <a16:creationId xmlns:a16="http://schemas.microsoft.com/office/drawing/2014/main" id="{CD6F71BF-386F-D4F2-C170-2A09CA482D7D}"/>
                    </a:ext>
                  </a:extLst>
                </p14:cNvPr>
                <p14:cNvContentPartPr/>
                <p14:nvPr/>
              </p14:nvContentPartPr>
              <p14:xfrm>
                <a:off x="3807757" y="1473578"/>
                <a:ext cx="19440" cy="147600"/>
              </p14:xfrm>
            </p:contentPart>
          </mc:Choice>
          <mc:Fallback>
            <p:pic>
              <p:nvPicPr>
                <p:cNvPr id="3113" name="Ink 3112">
                  <a:extLst>
                    <a:ext uri="{FF2B5EF4-FFF2-40B4-BE49-F238E27FC236}">
                      <a16:creationId xmlns:a16="http://schemas.microsoft.com/office/drawing/2014/main" id="{CD6F71BF-386F-D4F2-C170-2A09CA482D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99117" y="1464578"/>
                  <a:ext cx="37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14" name="Ink 3113">
                  <a:extLst>
                    <a:ext uri="{FF2B5EF4-FFF2-40B4-BE49-F238E27FC236}">
                      <a16:creationId xmlns:a16="http://schemas.microsoft.com/office/drawing/2014/main" id="{F33A5520-7200-C1DE-7939-6FC530855408}"/>
                    </a:ext>
                  </a:extLst>
                </p14:cNvPr>
                <p14:cNvContentPartPr/>
                <p14:nvPr/>
              </p14:nvContentPartPr>
              <p14:xfrm>
                <a:off x="3803797" y="1460618"/>
                <a:ext cx="136080" cy="128880"/>
              </p14:xfrm>
            </p:contentPart>
          </mc:Choice>
          <mc:Fallback>
            <p:pic>
              <p:nvPicPr>
                <p:cNvPr id="3114" name="Ink 3113">
                  <a:extLst>
                    <a:ext uri="{FF2B5EF4-FFF2-40B4-BE49-F238E27FC236}">
                      <a16:creationId xmlns:a16="http://schemas.microsoft.com/office/drawing/2014/main" id="{F33A5520-7200-C1DE-7939-6FC5308554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5157" y="1451978"/>
                  <a:ext cx="153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15" name="Ink 3114">
                  <a:extLst>
                    <a:ext uri="{FF2B5EF4-FFF2-40B4-BE49-F238E27FC236}">
                      <a16:creationId xmlns:a16="http://schemas.microsoft.com/office/drawing/2014/main" id="{FFF957C0-7446-2397-1456-329EA7B9298E}"/>
                    </a:ext>
                  </a:extLst>
                </p14:cNvPr>
                <p14:cNvContentPartPr/>
                <p14:nvPr/>
              </p14:nvContentPartPr>
              <p14:xfrm>
                <a:off x="3992077" y="1479338"/>
                <a:ext cx="126360" cy="91080"/>
              </p14:xfrm>
            </p:contentPart>
          </mc:Choice>
          <mc:Fallback>
            <p:pic>
              <p:nvPicPr>
                <p:cNvPr id="3115" name="Ink 3114">
                  <a:extLst>
                    <a:ext uri="{FF2B5EF4-FFF2-40B4-BE49-F238E27FC236}">
                      <a16:creationId xmlns:a16="http://schemas.microsoft.com/office/drawing/2014/main" id="{FFF957C0-7446-2397-1456-329EA7B929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3437" y="1470338"/>
                  <a:ext cx="144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16" name="Ink 3115">
                  <a:extLst>
                    <a:ext uri="{FF2B5EF4-FFF2-40B4-BE49-F238E27FC236}">
                      <a16:creationId xmlns:a16="http://schemas.microsoft.com/office/drawing/2014/main" id="{BEFE3801-7A4F-6D70-0FF3-EE5D53F839E0}"/>
                    </a:ext>
                  </a:extLst>
                </p14:cNvPr>
                <p14:cNvContentPartPr/>
                <p14:nvPr/>
              </p14:nvContentPartPr>
              <p14:xfrm>
                <a:off x="4027717" y="1551338"/>
                <a:ext cx="14040" cy="101520"/>
              </p14:xfrm>
            </p:contentPart>
          </mc:Choice>
          <mc:Fallback>
            <p:pic>
              <p:nvPicPr>
                <p:cNvPr id="3116" name="Ink 3115">
                  <a:extLst>
                    <a:ext uri="{FF2B5EF4-FFF2-40B4-BE49-F238E27FC236}">
                      <a16:creationId xmlns:a16="http://schemas.microsoft.com/office/drawing/2014/main" id="{BEFE3801-7A4F-6D70-0FF3-EE5D53F839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18717" y="1542698"/>
                  <a:ext cx="31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21" name="Ink 3120">
                  <a:extLst>
                    <a:ext uri="{FF2B5EF4-FFF2-40B4-BE49-F238E27FC236}">
                      <a16:creationId xmlns:a16="http://schemas.microsoft.com/office/drawing/2014/main" id="{B6593813-12B9-96EF-B936-997DFEAC9B52}"/>
                    </a:ext>
                  </a:extLst>
                </p14:cNvPr>
                <p14:cNvContentPartPr/>
                <p14:nvPr/>
              </p14:nvContentPartPr>
              <p14:xfrm>
                <a:off x="4272517" y="1492298"/>
                <a:ext cx="15480" cy="144360"/>
              </p14:xfrm>
            </p:contentPart>
          </mc:Choice>
          <mc:Fallback>
            <p:pic>
              <p:nvPicPr>
                <p:cNvPr id="3121" name="Ink 3120">
                  <a:extLst>
                    <a:ext uri="{FF2B5EF4-FFF2-40B4-BE49-F238E27FC236}">
                      <a16:creationId xmlns:a16="http://schemas.microsoft.com/office/drawing/2014/main" id="{B6593813-12B9-96EF-B936-997DFEAC9B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63517" y="1483298"/>
                  <a:ext cx="33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22" name="Ink 3121">
                  <a:extLst>
                    <a:ext uri="{FF2B5EF4-FFF2-40B4-BE49-F238E27FC236}">
                      <a16:creationId xmlns:a16="http://schemas.microsoft.com/office/drawing/2014/main" id="{B97AF572-9879-F819-EA96-007CB4B79D59}"/>
                    </a:ext>
                  </a:extLst>
                </p14:cNvPr>
                <p14:cNvContentPartPr/>
                <p14:nvPr/>
              </p14:nvContentPartPr>
              <p14:xfrm>
                <a:off x="4263157" y="1507778"/>
                <a:ext cx="146520" cy="185040"/>
              </p14:xfrm>
            </p:contentPart>
          </mc:Choice>
          <mc:Fallback>
            <p:pic>
              <p:nvPicPr>
                <p:cNvPr id="3122" name="Ink 3121">
                  <a:extLst>
                    <a:ext uri="{FF2B5EF4-FFF2-40B4-BE49-F238E27FC236}">
                      <a16:creationId xmlns:a16="http://schemas.microsoft.com/office/drawing/2014/main" id="{B97AF572-9879-F819-EA96-007CB4B79D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54517" y="1498778"/>
                  <a:ext cx="164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24" name="Ink 3123">
                  <a:extLst>
                    <a:ext uri="{FF2B5EF4-FFF2-40B4-BE49-F238E27FC236}">
                      <a16:creationId xmlns:a16="http://schemas.microsoft.com/office/drawing/2014/main" id="{3EDB7262-F0B9-3152-8A1F-485CFC1D2DE0}"/>
                    </a:ext>
                  </a:extLst>
                </p14:cNvPr>
                <p14:cNvContentPartPr/>
                <p14:nvPr/>
              </p14:nvContentPartPr>
              <p14:xfrm>
                <a:off x="4628831" y="1477586"/>
                <a:ext cx="19440" cy="118440"/>
              </p14:xfrm>
            </p:contentPart>
          </mc:Choice>
          <mc:Fallback>
            <p:pic>
              <p:nvPicPr>
                <p:cNvPr id="3124" name="Ink 3123">
                  <a:extLst>
                    <a:ext uri="{FF2B5EF4-FFF2-40B4-BE49-F238E27FC236}">
                      <a16:creationId xmlns:a16="http://schemas.microsoft.com/office/drawing/2014/main" id="{3EDB7262-F0B9-3152-8A1F-485CFC1D2D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19831" y="1468946"/>
                  <a:ext cx="37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25" name="Ink 3124">
                  <a:extLst>
                    <a:ext uri="{FF2B5EF4-FFF2-40B4-BE49-F238E27FC236}">
                      <a16:creationId xmlns:a16="http://schemas.microsoft.com/office/drawing/2014/main" id="{6C9AACC1-4299-5FDE-500F-69513D4CE3CD}"/>
                    </a:ext>
                  </a:extLst>
                </p14:cNvPr>
                <p14:cNvContentPartPr/>
                <p14:nvPr/>
              </p14:nvContentPartPr>
              <p14:xfrm>
                <a:off x="4578431" y="1446266"/>
                <a:ext cx="140040" cy="4320"/>
              </p14:xfrm>
            </p:contentPart>
          </mc:Choice>
          <mc:Fallback>
            <p:pic>
              <p:nvPicPr>
                <p:cNvPr id="3125" name="Ink 3124">
                  <a:extLst>
                    <a:ext uri="{FF2B5EF4-FFF2-40B4-BE49-F238E27FC236}">
                      <a16:creationId xmlns:a16="http://schemas.microsoft.com/office/drawing/2014/main" id="{6C9AACC1-4299-5FDE-500F-69513D4CE3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69431" y="1437266"/>
                  <a:ext cx="157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126" name="Ink 3125">
                  <a:extLst>
                    <a:ext uri="{FF2B5EF4-FFF2-40B4-BE49-F238E27FC236}">
                      <a16:creationId xmlns:a16="http://schemas.microsoft.com/office/drawing/2014/main" id="{42A3980E-26E8-2AB9-B498-A87AD7CE9466}"/>
                    </a:ext>
                  </a:extLst>
                </p14:cNvPr>
                <p14:cNvContentPartPr/>
                <p14:nvPr/>
              </p14:nvContentPartPr>
              <p14:xfrm>
                <a:off x="4745471" y="1525826"/>
                <a:ext cx="74160" cy="132120"/>
              </p14:xfrm>
            </p:contentPart>
          </mc:Choice>
          <mc:Fallback>
            <p:pic>
              <p:nvPicPr>
                <p:cNvPr id="3126" name="Ink 3125">
                  <a:extLst>
                    <a:ext uri="{FF2B5EF4-FFF2-40B4-BE49-F238E27FC236}">
                      <a16:creationId xmlns:a16="http://schemas.microsoft.com/office/drawing/2014/main" id="{42A3980E-26E8-2AB9-B498-A87AD7CE94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36471" y="1517186"/>
                  <a:ext cx="91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27" name="Ink 3126">
                  <a:extLst>
                    <a:ext uri="{FF2B5EF4-FFF2-40B4-BE49-F238E27FC236}">
                      <a16:creationId xmlns:a16="http://schemas.microsoft.com/office/drawing/2014/main" id="{719A31D9-8DA9-9A52-305F-2102A26AC0D9}"/>
                    </a:ext>
                  </a:extLst>
                </p14:cNvPr>
                <p14:cNvContentPartPr/>
                <p14:nvPr/>
              </p14:nvContentPartPr>
              <p14:xfrm>
                <a:off x="4726031" y="1546346"/>
                <a:ext cx="112680" cy="89640"/>
              </p14:xfrm>
            </p:contentPart>
          </mc:Choice>
          <mc:Fallback>
            <p:pic>
              <p:nvPicPr>
                <p:cNvPr id="3127" name="Ink 3126">
                  <a:extLst>
                    <a:ext uri="{FF2B5EF4-FFF2-40B4-BE49-F238E27FC236}">
                      <a16:creationId xmlns:a16="http://schemas.microsoft.com/office/drawing/2014/main" id="{719A31D9-8DA9-9A52-305F-2102A26AC0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17031" y="1537346"/>
                  <a:ext cx="130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129" name="Ink 3128">
                  <a:extLst>
                    <a:ext uri="{FF2B5EF4-FFF2-40B4-BE49-F238E27FC236}">
                      <a16:creationId xmlns:a16="http://schemas.microsoft.com/office/drawing/2014/main" id="{0FAC418D-24E3-2C80-579D-3BCE9F5DE5C8}"/>
                    </a:ext>
                  </a:extLst>
                </p14:cNvPr>
                <p14:cNvContentPartPr/>
                <p14:nvPr/>
              </p14:nvContentPartPr>
              <p14:xfrm>
                <a:off x="5110511" y="1468586"/>
                <a:ext cx="122400" cy="146520"/>
              </p14:xfrm>
            </p:contentPart>
          </mc:Choice>
          <mc:Fallback>
            <p:pic>
              <p:nvPicPr>
                <p:cNvPr id="3129" name="Ink 3128">
                  <a:extLst>
                    <a:ext uri="{FF2B5EF4-FFF2-40B4-BE49-F238E27FC236}">
                      <a16:creationId xmlns:a16="http://schemas.microsoft.com/office/drawing/2014/main" id="{0FAC418D-24E3-2C80-579D-3BCE9F5DE5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01511" y="1459586"/>
                  <a:ext cx="140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30" name="Ink 3129">
                  <a:extLst>
                    <a:ext uri="{FF2B5EF4-FFF2-40B4-BE49-F238E27FC236}">
                      <a16:creationId xmlns:a16="http://schemas.microsoft.com/office/drawing/2014/main" id="{EE97A791-CC2C-F0E9-54D8-FB4416CDD491}"/>
                    </a:ext>
                  </a:extLst>
                </p14:cNvPr>
                <p14:cNvContentPartPr/>
                <p14:nvPr/>
              </p14:nvContentPartPr>
              <p14:xfrm>
                <a:off x="5399591" y="1479386"/>
                <a:ext cx="7200" cy="167040"/>
              </p14:xfrm>
            </p:contentPart>
          </mc:Choice>
          <mc:Fallback>
            <p:pic>
              <p:nvPicPr>
                <p:cNvPr id="3130" name="Ink 3129">
                  <a:extLst>
                    <a:ext uri="{FF2B5EF4-FFF2-40B4-BE49-F238E27FC236}">
                      <a16:creationId xmlns:a16="http://schemas.microsoft.com/office/drawing/2014/main" id="{EE97A791-CC2C-F0E9-54D8-FB4416CDD4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90951" y="1470746"/>
                  <a:ext cx="24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131" name="Ink 3130">
                  <a:extLst>
                    <a:ext uri="{FF2B5EF4-FFF2-40B4-BE49-F238E27FC236}">
                      <a16:creationId xmlns:a16="http://schemas.microsoft.com/office/drawing/2014/main" id="{510E4590-CBEA-1C4E-CA06-207A9B45C1A5}"/>
                    </a:ext>
                  </a:extLst>
                </p14:cNvPr>
                <p14:cNvContentPartPr/>
                <p14:nvPr/>
              </p14:nvContentPartPr>
              <p14:xfrm>
                <a:off x="5304551" y="1464986"/>
                <a:ext cx="165600" cy="9360"/>
              </p14:xfrm>
            </p:contentPart>
          </mc:Choice>
          <mc:Fallback>
            <p:pic>
              <p:nvPicPr>
                <p:cNvPr id="3131" name="Ink 3130">
                  <a:extLst>
                    <a:ext uri="{FF2B5EF4-FFF2-40B4-BE49-F238E27FC236}">
                      <a16:creationId xmlns:a16="http://schemas.microsoft.com/office/drawing/2014/main" id="{510E4590-CBEA-1C4E-CA06-207A9B45C1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95911" y="1456346"/>
                  <a:ext cx="183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11241E-4B08-90E5-381C-61905B32E5B4}"/>
                    </a:ext>
                  </a:extLst>
                </p14:cNvPr>
                <p14:cNvContentPartPr/>
                <p14:nvPr/>
              </p14:nvContentPartPr>
              <p14:xfrm>
                <a:off x="1048310" y="1953631"/>
                <a:ext cx="128880" cy="154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11241E-4B08-90E5-381C-61905B32E5B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9310" y="1944631"/>
                  <a:ext cx="146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3870D2-E3FA-3EE4-4058-7CF11457CF5C}"/>
                    </a:ext>
                  </a:extLst>
                </p14:cNvPr>
                <p14:cNvContentPartPr/>
                <p14:nvPr/>
              </p14:nvContentPartPr>
              <p14:xfrm>
                <a:off x="1074950" y="2047231"/>
                <a:ext cx="93960" cy="13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3870D2-E3FA-3EE4-4058-7CF11457CF5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5950" y="2038591"/>
                  <a:ext cx="111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722CCA-289A-2EF4-4A41-490CF034EAF1}"/>
                    </a:ext>
                  </a:extLst>
                </p14:cNvPr>
                <p14:cNvContentPartPr/>
                <p14:nvPr/>
              </p14:nvContentPartPr>
              <p14:xfrm>
                <a:off x="1255310" y="1938511"/>
                <a:ext cx="16920" cy="113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722CCA-289A-2EF4-4A41-490CF034EA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6310" y="1929511"/>
                  <a:ext cx="3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9E338A-22A7-0FE9-3D5D-C6D9556755B1}"/>
                    </a:ext>
                  </a:extLst>
                </p14:cNvPr>
                <p14:cNvContentPartPr/>
                <p14:nvPr/>
              </p14:nvContentPartPr>
              <p14:xfrm>
                <a:off x="1357550" y="1975231"/>
                <a:ext cx="64080" cy="70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9E338A-22A7-0FE9-3D5D-C6D9556755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48550" y="1966231"/>
                  <a:ext cx="81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2B9FEE-FBED-5632-02C4-EC6B45D69546}"/>
                    </a:ext>
                  </a:extLst>
                </p14:cNvPr>
                <p14:cNvContentPartPr/>
                <p14:nvPr/>
              </p14:nvContentPartPr>
              <p14:xfrm>
                <a:off x="1520270" y="1964791"/>
                <a:ext cx="28800" cy="101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2B9FEE-FBED-5632-02C4-EC6B45D6954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11270" y="1956151"/>
                  <a:ext cx="46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583D3C-6680-CAAC-1FB0-0611673A68AC}"/>
                    </a:ext>
                  </a:extLst>
                </p14:cNvPr>
                <p14:cNvContentPartPr/>
                <p14:nvPr/>
              </p14:nvContentPartPr>
              <p14:xfrm>
                <a:off x="1549430" y="1916551"/>
                <a:ext cx="30960" cy="137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583D3C-6680-CAAC-1FB0-0611673A68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40790" y="1907911"/>
                  <a:ext cx="4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7C973A-8DAF-D6DD-561E-84C5B64E3DA1}"/>
                    </a:ext>
                  </a:extLst>
                </p14:cNvPr>
                <p14:cNvContentPartPr/>
                <p14:nvPr/>
              </p14:nvContentPartPr>
              <p14:xfrm>
                <a:off x="1609910" y="1964791"/>
                <a:ext cx="43920" cy="92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7C973A-8DAF-D6DD-561E-84C5B64E3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00910" y="1956151"/>
                  <a:ext cx="61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D1403A-FAD5-3458-D41D-013795B8A6EC}"/>
                    </a:ext>
                  </a:extLst>
                </p14:cNvPr>
                <p14:cNvContentPartPr/>
                <p14:nvPr/>
              </p14:nvContentPartPr>
              <p14:xfrm>
                <a:off x="1700990" y="1972351"/>
                <a:ext cx="108720" cy="75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D1403A-FAD5-3458-D41D-013795B8A6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92350" y="1963351"/>
                  <a:ext cx="126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BE4B00-3E2B-BE51-A424-B349F959648C}"/>
                    </a:ext>
                  </a:extLst>
                </p14:cNvPr>
                <p14:cNvContentPartPr/>
                <p14:nvPr/>
              </p14:nvContentPartPr>
              <p14:xfrm>
                <a:off x="1036790" y="2276191"/>
                <a:ext cx="93960" cy="223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BE4B00-3E2B-BE51-A424-B349F959648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8150" y="2267551"/>
                  <a:ext cx="1116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4D674C-DAEA-B923-EC19-4D8F0782E099}"/>
                    </a:ext>
                  </a:extLst>
                </p14:cNvPr>
                <p14:cNvContentPartPr/>
                <p14:nvPr/>
              </p14:nvContentPartPr>
              <p14:xfrm>
                <a:off x="1244870" y="2364391"/>
                <a:ext cx="109440" cy="114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4D674C-DAEA-B923-EC19-4D8F0782E0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36230" y="2355391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A6EB05-C5ED-FC4D-D2AB-CD87D7356D25}"/>
                    </a:ext>
                  </a:extLst>
                </p14:cNvPr>
                <p14:cNvContentPartPr/>
                <p14:nvPr/>
              </p14:nvContentPartPr>
              <p14:xfrm>
                <a:off x="1388150" y="2270431"/>
                <a:ext cx="36720" cy="143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A6EB05-C5ED-FC4D-D2AB-CD87D7356D2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79510" y="2261431"/>
                  <a:ext cx="54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F8A34A-9824-EAD9-A1FB-53BE69694EE2}"/>
                    </a:ext>
                  </a:extLst>
                </p14:cNvPr>
                <p14:cNvContentPartPr/>
                <p14:nvPr/>
              </p14:nvContentPartPr>
              <p14:xfrm>
                <a:off x="1515230" y="2359711"/>
                <a:ext cx="1800" cy="51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F8A34A-9824-EAD9-A1FB-53BE69694E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06590" y="2351071"/>
                  <a:ext cx="19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5E891B-840A-E440-242B-0B11389ED06A}"/>
                    </a:ext>
                  </a:extLst>
                </p14:cNvPr>
                <p14:cNvContentPartPr/>
                <p14:nvPr/>
              </p14:nvContentPartPr>
              <p14:xfrm>
                <a:off x="1521350" y="2310031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5E891B-840A-E440-242B-0B11389ED06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12710" y="23010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692FFC-6C00-7E5F-6DB0-B2E2DD4D5FD8}"/>
                    </a:ext>
                  </a:extLst>
                </p14:cNvPr>
                <p14:cNvContentPartPr/>
                <p14:nvPr/>
              </p14:nvContentPartPr>
              <p14:xfrm>
                <a:off x="1017710" y="2659591"/>
                <a:ext cx="15840" cy="210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692FFC-6C00-7E5F-6DB0-B2E2DD4D5F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9070" y="2650591"/>
                  <a:ext cx="33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68A544-419E-9872-42DF-A7E6394EFD6E}"/>
                    </a:ext>
                  </a:extLst>
                </p14:cNvPr>
                <p14:cNvContentPartPr/>
                <p14:nvPr/>
              </p14:nvContentPartPr>
              <p14:xfrm>
                <a:off x="1181510" y="2643391"/>
                <a:ext cx="2160" cy="171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68A544-419E-9872-42DF-A7E6394EFD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2870" y="2634391"/>
                  <a:ext cx="19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5C7734-CD58-D04A-9571-315B29FD08DC}"/>
                    </a:ext>
                  </a:extLst>
                </p14:cNvPr>
                <p14:cNvContentPartPr/>
                <p14:nvPr/>
              </p14:nvContentPartPr>
              <p14:xfrm>
                <a:off x="1055510" y="2785231"/>
                <a:ext cx="141480" cy="1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5C7734-CD58-D04A-9571-315B29FD08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6870" y="2776591"/>
                  <a:ext cx="159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C2EFB3-8BF2-CAF2-E9A7-11A26E422BBC}"/>
                    </a:ext>
                  </a:extLst>
                </p14:cNvPr>
                <p14:cNvContentPartPr/>
                <p14:nvPr/>
              </p14:nvContentPartPr>
              <p14:xfrm>
                <a:off x="1297790" y="2738071"/>
                <a:ext cx="120600" cy="89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C2EFB3-8BF2-CAF2-E9A7-11A26E422B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88790" y="2729431"/>
                  <a:ext cx="138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AA17D2-B792-790D-3A83-36D66372187F}"/>
                    </a:ext>
                  </a:extLst>
                </p14:cNvPr>
                <p14:cNvContentPartPr/>
                <p14:nvPr/>
              </p14:nvContentPartPr>
              <p14:xfrm>
                <a:off x="1444310" y="2721151"/>
                <a:ext cx="135000" cy="85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AA17D2-B792-790D-3A83-36D66372187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35670" y="2712151"/>
                  <a:ext cx="152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8CC04F8-26C7-6224-C52D-1C2205F26D0B}"/>
                    </a:ext>
                  </a:extLst>
                </p14:cNvPr>
                <p14:cNvContentPartPr/>
                <p14:nvPr/>
              </p14:nvContentPartPr>
              <p14:xfrm>
                <a:off x="1602710" y="2724031"/>
                <a:ext cx="80640" cy="75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8CC04F8-26C7-6224-C52D-1C2205F26D0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94070" y="2715031"/>
                  <a:ext cx="98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79A874-F088-7D62-3085-DFC67E83A28D}"/>
                    </a:ext>
                  </a:extLst>
                </p14:cNvPr>
                <p14:cNvContentPartPr/>
                <p14:nvPr/>
              </p14:nvContentPartPr>
              <p14:xfrm>
                <a:off x="1736990" y="2756431"/>
                <a:ext cx="360" cy="24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79A874-F088-7D62-3085-DFC67E83A2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28350" y="2747431"/>
                  <a:ext cx="18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D52FD5-22E2-D1D3-8717-3F5634717213}"/>
                    </a:ext>
                  </a:extLst>
                </p14:cNvPr>
                <p14:cNvContentPartPr/>
                <p14:nvPr/>
              </p14:nvContentPartPr>
              <p14:xfrm>
                <a:off x="1728350" y="2672551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D52FD5-22E2-D1D3-8717-3F563471721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19350" y="26639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85DFB5-73EE-4B53-8EFC-7ADCF3E12FB8}"/>
                    </a:ext>
                  </a:extLst>
                </p14:cNvPr>
                <p14:cNvContentPartPr/>
                <p14:nvPr/>
              </p14:nvContentPartPr>
              <p14:xfrm>
                <a:off x="1797830" y="2647711"/>
                <a:ext cx="18000" cy="125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85DFB5-73EE-4B53-8EFC-7ADCF3E12FB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788830" y="2638711"/>
                  <a:ext cx="35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D674A1-99E3-DE55-CE3A-E0D6B01FB842}"/>
                    </a:ext>
                  </a:extLst>
                </p14:cNvPr>
                <p14:cNvContentPartPr/>
                <p14:nvPr/>
              </p14:nvContentPartPr>
              <p14:xfrm>
                <a:off x="1037510" y="3031111"/>
                <a:ext cx="20160" cy="15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D674A1-99E3-DE55-CE3A-E0D6B01FB8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28510" y="3022111"/>
                  <a:ext cx="37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F222CC-47BC-3595-28E7-C05C78E73039}"/>
                    </a:ext>
                  </a:extLst>
                </p14:cNvPr>
                <p14:cNvContentPartPr/>
                <p14:nvPr/>
              </p14:nvContentPartPr>
              <p14:xfrm>
                <a:off x="1042190" y="3001591"/>
                <a:ext cx="137160" cy="168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F222CC-47BC-3595-28E7-C05C78E7303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33550" y="2992591"/>
                  <a:ext cx="154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118802-08A2-50F7-C6A5-EF873D6FCAB3}"/>
                    </a:ext>
                  </a:extLst>
                </p14:cNvPr>
                <p14:cNvContentPartPr/>
                <p14:nvPr/>
              </p14:nvContentPartPr>
              <p14:xfrm>
                <a:off x="1281950" y="3016351"/>
                <a:ext cx="112680" cy="6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118802-08A2-50F7-C6A5-EF873D6FCAB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272950" y="3007351"/>
                  <a:ext cx="130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86AE18-34BF-0B38-4C29-D24E352556C6}"/>
                    </a:ext>
                  </a:extLst>
                </p14:cNvPr>
                <p14:cNvContentPartPr/>
                <p14:nvPr/>
              </p14:nvContentPartPr>
              <p14:xfrm>
                <a:off x="1302470" y="3071791"/>
                <a:ext cx="10800" cy="14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C86AE18-34BF-0B38-4C29-D24E352556C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93470" y="3063151"/>
                  <a:ext cx="28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EC98161-38D5-FAD7-91DA-186C8AC4B014}"/>
                    </a:ext>
                  </a:extLst>
                </p14:cNvPr>
                <p14:cNvContentPartPr/>
                <p14:nvPr/>
              </p14:nvContentPartPr>
              <p14:xfrm>
                <a:off x="971990" y="3321631"/>
                <a:ext cx="114120" cy="131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EC98161-38D5-FAD7-91DA-186C8AC4B01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3350" y="3312991"/>
                  <a:ext cx="131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226903-532D-8897-FDE3-CB4B05C5FC6C}"/>
                    </a:ext>
                  </a:extLst>
                </p14:cNvPr>
                <p14:cNvContentPartPr/>
                <p14:nvPr/>
              </p14:nvContentPartPr>
              <p14:xfrm>
                <a:off x="1139750" y="3365551"/>
                <a:ext cx="88200" cy="104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226903-532D-8897-FDE3-CB4B05C5FC6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31110" y="3356911"/>
                  <a:ext cx="105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3611060-334D-F2A9-FD0A-29B649D010D3}"/>
                    </a:ext>
                  </a:extLst>
                </p14:cNvPr>
                <p14:cNvContentPartPr/>
                <p14:nvPr/>
              </p14:nvContentPartPr>
              <p14:xfrm>
                <a:off x="1221110" y="3418111"/>
                <a:ext cx="127440" cy="6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3611060-334D-F2A9-FD0A-29B649D010D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212470" y="3409111"/>
                  <a:ext cx="145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3792A8-312F-3079-011A-FF65CFDEACEE}"/>
                    </a:ext>
                  </a:extLst>
                </p14:cNvPr>
                <p14:cNvContentPartPr/>
                <p14:nvPr/>
              </p14:nvContentPartPr>
              <p14:xfrm>
                <a:off x="1342790" y="3379231"/>
                <a:ext cx="115200" cy="141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3792A8-312F-3079-011A-FF65CFDEACE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334150" y="3370231"/>
                  <a:ext cx="132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9BE7EB-3B72-F16D-FCCC-FE557E0F8EA8}"/>
                    </a:ext>
                  </a:extLst>
                </p14:cNvPr>
                <p14:cNvContentPartPr/>
                <p14:nvPr/>
              </p14:nvContentPartPr>
              <p14:xfrm>
                <a:off x="1511270" y="3350791"/>
                <a:ext cx="73440" cy="69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9BE7EB-3B72-F16D-FCCC-FE557E0F8EA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02630" y="3341791"/>
                  <a:ext cx="91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23864C9-B485-224C-465E-A625D48256FD}"/>
                    </a:ext>
                  </a:extLst>
                </p14:cNvPr>
                <p14:cNvContentPartPr/>
                <p14:nvPr/>
              </p14:nvContentPartPr>
              <p14:xfrm>
                <a:off x="1604870" y="3358351"/>
                <a:ext cx="98280" cy="8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23864C9-B485-224C-465E-A625D48256F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595870" y="3349711"/>
                  <a:ext cx="115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454F50-64C9-ABF7-40DD-714CF8F6111A}"/>
                    </a:ext>
                  </a:extLst>
                </p14:cNvPr>
                <p14:cNvContentPartPr/>
                <p14:nvPr/>
              </p14:nvContentPartPr>
              <p14:xfrm>
                <a:off x="1011775" y="3602072"/>
                <a:ext cx="7920" cy="128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454F50-64C9-ABF7-40DD-714CF8F6111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02775" y="3593432"/>
                  <a:ext cx="25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FFF91C0-B4CB-D88B-2F81-4EC72D4129E6}"/>
                    </a:ext>
                  </a:extLst>
                </p14:cNvPr>
                <p14:cNvContentPartPr/>
                <p14:nvPr/>
              </p14:nvContentPartPr>
              <p14:xfrm>
                <a:off x="968575" y="3603872"/>
                <a:ext cx="100800" cy="4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FF91C0-B4CB-D88B-2F81-4EC72D4129E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59935" y="3594872"/>
                  <a:ext cx="118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BBD8EE-4AE8-827D-BF66-F6B3040A901D}"/>
                    </a:ext>
                  </a:extLst>
                </p14:cNvPr>
                <p14:cNvContentPartPr/>
                <p14:nvPr/>
              </p14:nvContentPartPr>
              <p14:xfrm>
                <a:off x="1100695" y="3649592"/>
                <a:ext cx="115200" cy="76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BBD8EE-4AE8-827D-BF66-F6B3040A901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91695" y="3640592"/>
                  <a:ext cx="132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BF3656-4445-783D-3584-EE81CB4BB32B}"/>
                    </a:ext>
                  </a:extLst>
                </p14:cNvPr>
                <p14:cNvContentPartPr/>
                <p14:nvPr/>
              </p14:nvContentPartPr>
              <p14:xfrm>
                <a:off x="1280335" y="3625832"/>
                <a:ext cx="77040" cy="64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BF3656-4445-783D-3584-EE81CB4BB32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71695" y="3616832"/>
                  <a:ext cx="94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1D5360-212B-1B8A-3B0B-933396D36410}"/>
                    </a:ext>
                  </a:extLst>
                </p14:cNvPr>
                <p14:cNvContentPartPr/>
                <p14:nvPr/>
              </p14:nvContentPartPr>
              <p14:xfrm>
                <a:off x="1275655" y="3625832"/>
                <a:ext cx="69120" cy="94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1D5360-212B-1B8A-3B0B-933396D3641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267015" y="3616832"/>
                  <a:ext cx="86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072430-630D-AD98-8F3C-7960E1671366}"/>
                    </a:ext>
                  </a:extLst>
                </p14:cNvPr>
                <p14:cNvContentPartPr/>
                <p14:nvPr/>
              </p14:nvContentPartPr>
              <p14:xfrm>
                <a:off x="1413175" y="3646352"/>
                <a:ext cx="124920" cy="55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072430-630D-AD98-8F3C-7960E167136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404535" y="3637352"/>
                  <a:ext cx="142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A35CD9-36F6-1EBD-3B56-92560038D776}"/>
                    </a:ext>
                  </a:extLst>
                </p14:cNvPr>
                <p14:cNvContentPartPr/>
                <p14:nvPr/>
              </p14:nvContentPartPr>
              <p14:xfrm>
                <a:off x="1601455" y="3628712"/>
                <a:ext cx="54360" cy="118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A35CD9-36F6-1EBD-3B56-92560038D77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592815" y="3619712"/>
                  <a:ext cx="72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B94724B-DD57-94E9-595F-5D0F370C4EAF}"/>
                    </a:ext>
                  </a:extLst>
                </p14:cNvPr>
                <p14:cNvContentPartPr/>
                <p14:nvPr/>
              </p14:nvContentPartPr>
              <p14:xfrm>
                <a:off x="988015" y="3807632"/>
                <a:ext cx="150120" cy="154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B94724B-DD57-94E9-595F-5D0F370C4EA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79015" y="3798632"/>
                  <a:ext cx="167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96AFFF-D030-0C2A-30AB-AA16B2ECE72A}"/>
                    </a:ext>
                  </a:extLst>
                </p14:cNvPr>
                <p14:cNvContentPartPr/>
                <p14:nvPr/>
              </p14:nvContentPartPr>
              <p14:xfrm>
                <a:off x="1115815" y="3892592"/>
                <a:ext cx="100440" cy="102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96AFFF-D030-0C2A-30AB-AA16B2ECE72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07175" y="3883592"/>
                  <a:ext cx="118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EC1C26-1A3D-C6E0-578A-85B077322A6C}"/>
                    </a:ext>
                  </a:extLst>
                </p14:cNvPr>
                <p14:cNvContentPartPr/>
                <p14:nvPr/>
              </p14:nvContentPartPr>
              <p14:xfrm>
                <a:off x="1265935" y="3913472"/>
                <a:ext cx="41760" cy="77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EC1C26-1A3D-C6E0-578A-85B077322A6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57295" y="3904832"/>
                  <a:ext cx="59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627332-9EAB-45D8-5301-5BE858330438}"/>
                    </a:ext>
                  </a:extLst>
                </p14:cNvPr>
                <p14:cNvContentPartPr/>
                <p14:nvPr/>
              </p14:nvContentPartPr>
              <p14:xfrm>
                <a:off x="1353775" y="3896552"/>
                <a:ext cx="133200" cy="97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627332-9EAB-45D8-5301-5BE85833043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45135" y="3887912"/>
                  <a:ext cx="150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232818-A447-2E17-1C33-0A954B514359}"/>
                    </a:ext>
                  </a:extLst>
                </p14:cNvPr>
                <p14:cNvContentPartPr/>
                <p14:nvPr/>
              </p14:nvContentPartPr>
              <p14:xfrm>
                <a:off x="1503175" y="3868832"/>
                <a:ext cx="107640" cy="125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232818-A447-2E17-1C33-0A954B51435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494535" y="3859832"/>
                  <a:ext cx="125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92D5FC7-8948-3F11-8938-0DFDB554FC1D}"/>
                    </a:ext>
                  </a:extLst>
                </p14:cNvPr>
                <p14:cNvContentPartPr/>
                <p14:nvPr/>
              </p14:nvContentPartPr>
              <p14:xfrm>
                <a:off x="1616215" y="3901952"/>
                <a:ext cx="59040" cy="108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92D5FC7-8948-3F11-8938-0DFDB554FC1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607215" y="3893312"/>
                  <a:ext cx="76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1C52D7E-3F12-8690-6B8F-40B69BCDD2E4}"/>
                    </a:ext>
                  </a:extLst>
                </p14:cNvPr>
                <p14:cNvContentPartPr/>
                <p14:nvPr/>
              </p14:nvContentPartPr>
              <p14:xfrm>
                <a:off x="1788655" y="3811232"/>
                <a:ext cx="5040" cy="94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1C52D7E-3F12-8690-6B8F-40B69BCDD2E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80015" y="3802592"/>
                  <a:ext cx="22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4E7868-D467-EF0B-8359-BBA2135EEB99}"/>
                    </a:ext>
                  </a:extLst>
                </p14:cNvPr>
                <p14:cNvContentPartPr/>
                <p14:nvPr/>
              </p14:nvContentPartPr>
              <p14:xfrm>
                <a:off x="1768135" y="3857312"/>
                <a:ext cx="115560" cy="28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4E7868-D467-EF0B-8359-BBA2135EEB9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59495" y="3848312"/>
                  <a:ext cx="133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1CC8BB-7291-D8FC-D509-6B858DED0CD7}"/>
                    </a:ext>
                  </a:extLst>
                </p14:cNvPr>
                <p14:cNvContentPartPr/>
                <p14:nvPr/>
              </p14:nvContentPartPr>
              <p14:xfrm>
                <a:off x="1782895" y="3849752"/>
                <a:ext cx="7920" cy="142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1CC8BB-7291-D8FC-D509-6B858DED0CD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73895" y="3840752"/>
                  <a:ext cx="25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082" name="Ink 3081">
                  <a:extLst>
                    <a:ext uri="{FF2B5EF4-FFF2-40B4-BE49-F238E27FC236}">
                      <a16:creationId xmlns:a16="http://schemas.microsoft.com/office/drawing/2014/main" id="{EC331EB1-7832-9EA5-6422-FF33FEB6340E}"/>
                    </a:ext>
                  </a:extLst>
                </p14:cNvPr>
                <p14:cNvContentPartPr/>
                <p14:nvPr/>
              </p14:nvContentPartPr>
              <p14:xfrm>
                <a:off x="3248549" y="1774241"/>
                <a:ext cx="360" cy="2308320"/>
              </p14:xfrm>
            </p:contentPart>
          </mc:Choice>
          <mc:Fallback>
            <p:pic>
              <p:nvPicPr>
                <p:cNvPr id="3082" name="Ink 3081">
                  <a:extLst>
                    <a:ext uri="{FF2B5EF4-FFF2-40B4-BE49-F238E27FC236}">
                      <a16:creationId xmlns:a16="http://schemas.microsoft.com/office/drawing/2014/main" id="{EC331EB1-7832-9EA5-6422-FF33FEB6340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239549" y="1765241"/>
                  <a:ext cx="18000" cy="23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083" name="Ink 3082">
                  <a:extLst>
                    <a:ext uri="{FF2B5EF4-FFF2-40B4-BE49-F238E27FC236}">
                      <a16:creationId xmlns:a16="http://schemas.microsoft.com/office/drawing/2014/main" id="{1F886EE0-F620-D032-0CBD-3863AC44FE36}"/>
                    </a:ext>
                  </a:extLst>
                </p14:cNvPr>
                <p14:cNvContentPartPr/>
                <p14:nvPr/>
              </p14:nvContentPartPr>
              <p14:xfrm>
                <a:off x="3700709" y="1771361"/>
                <a:ext cx="360" cy="2236320"/>
              </p14:xfrm>
            </p:contentPart>
          </mc:Choice>
          <mc:Fallback>
            <p:pic>
              <p:nvPicPr>
                <p:cNvPr id="3083" name="Ink 3082">
                  <a:extLst>
                    <a:ext uri="{FF2B5EF4-FFF2-40B4-BE49-F238E27FC236}">
                      <a16:creationId xmlns:a16="http://schemas.microsoft.com/office/drawing/2014/main" id="{1F886EE0-F620-D032-0CBD-3863AC44FE3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91709" y="1762361"/>
                  <a:ext cx="18000" cy="22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133" name="Ink 3132">
                  <a:extLst>
                    <a:ext uri="{FF2B5EF4-FFF2-40B4-BE49-F238E27FC236}">
                      <a16:creationId xmlns:a16="http://schemas.microsoft.com/office/drawing/2014/main" id="{1D08B125-DA59-2F41-65AD-7D5908503AEF}"/>
                    </a:ext>
                  </a:extLst>
                </p14:cNvPr>
                <p14:cNvContentPartPr/>
                <p14:nvPr/>
              </p14:nvContentPartPr>
              <p14:xfrm>
                <a:off x="2140101" y="1790955"/>
                <a:ext cx="90360" cy="123480"/>
              </p14:xfrm>
            </p:contentPart>
          </mc:Choice>
          <mc:Fallback>
            <p:pic>
              <p:nvPicPr>
                <p:cNvPr id="3133" name="Ink 3132">
                  <a:extLst>
                    <a:ext uri="{FF2B5EF4-FFF2-40B4-BE49-F238E27FC236}">
                      <a16:creationId xmlns:a16="http://schemas.microsoft.com/office/drawing/2014/main" id="{1D08B125-DA59-2F41-65AD-7D5908503AE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31101" y="1781955"/>
                  <a:ext cx="108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134" name="Ink 3133">
                  <a:extLst>
                    <a:ext uri="{FF2B5EF4-FFF2-40B4-BE49-F238E27FC236}">
                      <a16:creationId xmlns:a16="http://schemas.microsoft.com/office/drawing/2014/main" id="{8B2A34EB-6F10-7D0B-2F53-68F289411E6F}"/>
                    </a:ext>
                  </a:extLst>
                </p14:cNvPr>
                <p14:cNvContentPartPr/>
                <p14:nvPr/>
              </p14:nvContentPartPr>
              <p14:xfrm>
                <a:off x="2167101" y="1873755"/>
                <a:ext cx="46080" cy="12600"/>
              </p14:xfrm>
            </p:contentPart>
          </mc:Choice>
          <mc:Fallback>
            <p:pic>
              <p:nvPicPr>
                <p:cNvPr id="3134" name="Ink 3133">
                  <a:extLst>
                    <a:ext uri="{FF2B5EF4-FFF2-40B4-BE49-F238E27FC236}">
                      <a16:creationId xmlns:a16="http://schemas.microsoft.com/office/drawing/2014/main" id="{8B2A34EB-6F10-7D0B-2F53-68F289411E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58461" y="1864755"/>
                  <a:ext cx="63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135" name="Ink 3134">
                  <a:extLst>
                    <a:ext uri="{FF2B5EF4-FFF2-40B4-BE49-F238E27FC236}">
                      <a16:creationId xmlns:a16="http://schemas.microsoft.com/office/drawing/2014/main" id="{18EE3362-5FB4-1A39-0A2A-529CE9271445}"/>
                    </a:ext>
                  </a:extLst>
                </p14:cNvPr>
                <p14:cNvContentPartPr/>
                <p14:nvPr/>
              </p14:nvContentPartPr>
              <p14:xfrm>
                <a:off x="2275461" y="1811115"/>
                <a:ext cx="72720" cy="96840"/>
              </p14:xfrm>
            </p:contentPart>
          </mc:Choice>
          <mc:Fallback>
            <p:pic>
              <p:nvPicPr>
                <p:cNvPr id="3135" name="Ink 3134">
                  <a:extLst>
                    <a:ext uri="{FF2B5EF4-FFF2-40B4-BE49-F238E27FC236}">
                      <a16:creationId xmlns:a16="http://schemas.microsoft.com/office/drawing/2014/main" id="{18EE3362-5FB4-1A39-0A2A-529CE927144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66461" y="1802475"/>
                  <a:ext cx="90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136" name="Ink 3135">
                  <a:extLst>
                    <a:ext uri="{FF2B5EF4-FFF2-40B4-BE49-F238E27FC236}">
                      <a16:creationId xmlns:a16="http://schemas.microsoft.com/office/drawing/2014/main" id="{AB91A0EF-3922-1E2F-53F2-C66E421C194E}"/>
                    </a:ext>
                  </a:extLst>
                </p14:cNvPr>
                <p14:cNvContentPartPr/>
                <p14:nvPr/>
              </p14:nvContentPartPr>
              <p14:xfrm>
                <a:off x="2140461" y="2059875"/>
                <a:ext cx="78480" cy="109800"/>
              </p14:xfrm>
            </p:contentPart>
          </mc:Choice>
          <mc:Fallback>
            <p:pic>
              <p:nvPicPr>
                <p:cNvPr id="3136" name="Ink 3135">
                  <a:extLst>
                    <a:ext uri="{FF2B5EF4-FFF2-40B4-BE49-F238E27FC236}">
                      <a16:creationId xmlns:a16="http://schemas.microsoft.com/office/drawing/2014/main" id="{AB91A0EF-3922-1E2F-53F2-C66E421C194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31461" y="2051235"/>
                  <a:ext cx="96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137" name="Ink 3136">
                  <a:extLst>
                    <a:ext uri="{FF2B5EF4-FFF2-40B4-BE49-F238E27FC236}">
                      <a16:creationId xmlns:a16="http://schemas.microsoft.com/office/drawing/2014/main" id="{EE095C99-FFAB-9D34-BA38-DEFBA40E0906}"/>
                    </a:ext>
                  </a:extLst>
                </p14:cNvPr>
                <p14:cNvContentPartPr/>
                <p14:nvPr/>
              </p14:nvContentPartPr>
              <p14:xfrm>
                <a:off x="2252781" y="2046555"/>
                <a:ext cx="73080" cy="132840"/>
              </p14:xfrm>
            </p:contentPart>
          </mc:Choice>
          <mc:Fallback>
            <p:pic>
              <p:nvPicPr>
                <p:cNvPr id="3137" name="Ink 3136">
                  <a:extLst>
                    <a:ext uri="{FF2B5EF4-FFF2-40B4-BE49-F238E27FC236}">
                      <a16:creationId xmlns:a16="http://schemas.microsoft.com/office/drawing/2014/main" id="{EE095C99-FFAB-9D34-BA38-DEFBA40E090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43781" y="2037555"/>
                  <a:ext cx="90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138" name="Ink 3137">
                  <a:extLst>
                    <a:ext uri="{FF2B5EF4-FFF2-40B4-BE49-F238E27FC236}">
                      <a16:creationId xmlns:a16="http://schemas.microsoft.com/office/drawing/2014/main" id="{6366CFE3-3B09-20F6-E58B-AB31084CE608}"/>
                    </a:ext>
                  </a:extLst>
                </p14:cNvPr>
                <p14:cNvContentPartPr/>
                <p14:nvPr/>
              </p14:nvContentPartPr>
              <p14:xfrm>
                <a:off x="2321181" y="2057715"/>
                <a:ext cx="19440" cy="126000"/>
              </p14:xfrm>
            </p:contentPart>
          </mc:Choice>
          <mc:Fallback>
            <p:pic>
              <p:nvPicPr>
                <p:cNvPr id="3138" name="Ink 3137">
                  <a:extLst>
                    <a:ext uri="{FF2B5EF4-FFF2-40B4-BE49-F238E27FC236}">
                      <a16:creationId xmlns:a16="http://schemas.microsoft.com/office/drawing/2014/main" id="{6366CFE3-3B09-20F6-E58B-AB31084CE60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12181" y="2049075"/>
                  <a:ext cx="37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139" name="Ink 3138">
                  <a:extLst>
                    <a:ext uri="{FF2B5EF4-FFF2-40B4-BE49-F238E27FC236}">
                      <a16:creationId xmlns:a16="http://schemas.microsoft.com/office/drawing/2014/main" id="{32B513A9-2EA5-AAA5-B8F9-74143F767B4F}"/>
                    </a:ext>
                  </a:extLst>
                </p14:cNvPr>
                <p14:cNvContentPartPr/>
                <p14:nvPr/>
              </p14:nvContentPartPr>
              <p14:xfrm>
                <a:off x="2271861" y="2154195"/>
                <a:ext cx="71280" cy="9000"/>
              </p14:xfrm>
            </p:contentPart>
          </mc:Choice>
          <mc:Fallback>
            <p:pic>
              <p:nvPicPr>
                <p:cNvPr id="3139" name="Ink 3138">
                  <a:extLst>
                    <a:ext uri="{FF2B5EF4-FFF2-40B4-BE49-F238E27FC236}">
                      <a16:creationId xmlns:a16="http://schemas.microsoft.com/office/drawing/2014/main" id="{32B513A9-2EA5-AAA5-B8F9-74143F767B4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63221" y="2145555"/>
                  <a:ext cx="88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141" name="Ink 3140">
                  <a:extLst>
                    <a:ext uri="{FF2B5EF4-FFF2-40B4-BE49-F238E27FC236}">
                      <a16:creationId xmlns:a16="http://schemas.microsoft.com/office/drawing/2014/main" id="{1FC5F7A2-666E-EBC0-430F-41E8CF85B70F}"/>
                    </a:ext>
                  </a:extLst>
                </p14:cNvPr>
                <p14:cNvContentPartPr/>
                <p14:nvPr/>
              </p14:nvContentPartPr>
              <p14:xfrm>
                <a:off x="1792972" y="2023764"/>
                <a:ext cx="5400" cy="154800"/>
              </p14:xfrm>
            </p:contentPart>
          </mc:Choice>
          <mc:Fallback>
            <p:pic>
              <p:nvPicPr>
                <p:cNvPr id="3141" name="Ink 3140">
                  <a:extLst>
                    <a:ext uri="{FF2B5EF4-FFF2-40B4-BE49-F238E27FC236}">
                      <a16:creationId xmlns:a16="http://schemas.microsoft.com/office/drawing/2014/main" id="{1FC5F7A2-666E-EBC0-430F-41E8CF85B70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84332" y="2015124"/>
                  <a:ext cx="23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167" name="Ink 3166">
                  <a:extLst>
                    <a:ext uri="{FF2B5EF4-FFF2-40B4-BE49-F238E27FC236}">
                      <a16:creationId xmlns:a16="http://schemas.microsoft.com/office/drawing/2014/main" id="{443BF2E6-4BA3-1464-D332-567CEBA434E9}"/>
                    </a:ext>
                  </a:extLst>
                </p14:cNvPr>
                <p14:cNvContentPartPr/>
                <p14:nvPr/>
              </p14:nvContentPartPr>
              <p14:xfrm>
                <a:off x="2572847" y="1789184"/>
                <a:ext cx="110880" cy="109080"/>
              </p14:xfrm>
            </p:contentPart>
          </mc:Choice>
          <mc:Fallback>
            <p:pic>
              <p:nvPicPr>
                <p:cNvPr id="3167" name="Ink 3166">
                  <a:extLst>
                    <a:ext uri="{FF2B5EF4-FFF2-40B4-BE49-F238E27FC236}">
                      <a16:creationId xmlns:a16="http://schemas.microsoft.com/office/drawing/2014/main" id="{443BF2E6-4BA3-1464-D332-567CEBA434E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564207" y="1780544"/>
                  <a:ext cx="128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168" name="Ink 3167">
                  <a:extLst>
                    <a:ext uri="{FF2B5EF4-FFF2-40B4-BE49-F238E27FC236}">
                      <a16:creationId xmlns:a16="http://schemas.microsoft.com/office/drawing/2014/main" id="{B0DF1D80-349B-CD5B-4D6B-B1120048B09A}"/>
                    </a:ext>
                  </a:extLst>
                </p14:cNvPr>
                <p14:cNvContentPartPr/>
                <p14:nvPr/>
              </p14:nvContentPartPr>
              <p14:xfrm>
                <a:off x="2603087" y="2103104"/>
                <a:ext cx="102240" cy="118080"/>
              </p14:xfrm>
            </p:contentPart>
          </mc:Choice>
          <mc:Fallback>
            <p:pic>
              <p:nvPicPr>
                <p:cNvPr id="3168" name="Ink 3167">
                  <a:extLst>
                    <a:ext uri="{FF2B5EF4-FFF2-40B4-BE49-F238E27FC236}">
                      <a16:creationId xmlns:a16="http://schemas.microsoft.com/office/drawing/2014/main" id="{B0DF1D80-349B-CD5B-4D6B-B1120048B09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94087" y="2094464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142" name="Ink 3141">
                  <a:extLst>
                    <a:ext uri="{FF2B5EF4-FFF2-40B4-BE49-F238E27FC236}">
                      <a16:creationId xmlns:a16="http://schemas.microsoft.com/office/drawing/2014/main" id="{B87E31C4-96E5-CEA6-CEC9-DFF1E501C1F6}"/>
                    </a:ext>
                  </a:extLst>
                </p14:cNvPr>
                <p14:cNvContentPartPr/>
                <p14:nvPr/>
              </p14:nvContentPartPr>
              <p14:xfrm>
                <a:off x="2243332" y="2352804"/>
                <a:ext cx="21240" cy="137160"/>
              </p14:xfrm>
            </p:contentPart>
          </mc:Choice>
          <mc:Fallback>
            <p:pic>
              <p:nvPicPr>
                <p:cNvPr id="3142" name="Ink 3141">
                  <a:extLst>
                    <a:ext uri="{FF2B5EF4-FFF2-40B4-BE49-F238E27FC236}">
                      <a16:creationId xmlns:a16="http://schemas.microsoft.com/office/drawing/2014/main" id="{B87E31C4-96E5-CEA6-CEC9-DFF1E501C1F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234332" y="2343804"/>
                  <a:ext cx="38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143" name="Ink 3142">
                  <a:extLst>
                    <a:ext uri="{FF2B5EF4-FFF2-40B4-BE49-F238E27FC236}">
                      <a16:creationId xmlns:a16="http://schemas.microsoft.com/office/drawing/2014/main" id="{D5339103-F829-B70D-C95D-6E1F195B8C1A}"/>
                    </a:ext>
                  </a:extLst>
                </p14:cNvPr>
                <p14:cNvContentPartPr/>
                <p14:nvPr/>
              </p14:nvContentPartPr>
              <p14:xfrm>
                <a:off x="2138572" y="2362884"/>
                <a:ext cx="6840" cy="116640"/>
              </p14:xfrm>
            </p:contentPart>
          </mc:Choice>
          <mc:Fallback>
            <p:pic>
              <p:nvPicPr>
                <p:cNvPr id="3143" name="Ink 3142">
                  <a:extLst>
                    <a:ext uri="{FF2B5EF4-FFF2-40B4-BE49-F238E27FC236}">
                      <a16:creationId xmlns:a16="http://schemas.microsoft.com/office/drawing/2014/main" id="{D5339103-F829-B70D-C95D-6E1F195B8C1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29932" y="2354244"/>
                  <a:ext cx="24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144" name="Ink 3143">
                  <a:extLst>
                    <a:ext uri="{FF2B5EF4-FFF2-40B4-BE49-F238E27FC236}">
                      <a16:creationId xmlns:a16="http://schemas.microsoft.com/office/drawing/2014/main" id="{2F23FFC6-9E45-A485-FDC6-35EF1F0079AF}"/>
                    </a:ext>
                  </a:extLst>
                </p14:cNvPr>
                <p14:cNvContentPartPr/>
                <p14:nvPr/>
              </p14:nvContentPartPr>
              <p14:xfrm>
                <a:off x="2141812" y="2426604"/>
                <a:ext cx="58680" cy="16920"/>
              </p14:xfrm>
            </p:contentPart>
          </mc:Choice>
          <mc:Fallback>
            <p:pic>
              <p:nvPicPr>
                <p:cNvPr id="3144" name="Ink 3143">
                  <a:extLst>
                    <a:ext uri="{FF2B5EF4-FFF2-40B4-BE49-F238E27FC236}">
                      <a16:creationId xmlns:a16="http://schemas.microsoft.com/office/drawing/2014/main" id="{2F23FFC6-9E45-A485-FDC6-35EF1F0079A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132812" y="2417604"/>
                  <a:ext cx="76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145" name="Ink 3144">
                  <a:extLst>
                    <a:ext uri="{FF2B5EF4-FFF2-40B4-BE49-F238E27FC236}">
                      <a16:creationId xmlns:a16="http://schemas.microsoft.com/office/drawing/2014/main" id="{ECCB7D0F-9066-D40B-B9F0-30B452FA2147}"/>
                    </a:ext>
                  </a:extLst>
                </p14:cNvPr>
                <p14:cNvContentPartPr/>
                <p14:nvPr/>
              </p14:nvContentPartPr>
              <p14:xfrm>
                <a:off x="2308132" y="2389164"/>
                <a:ext cx="17280" cy="86760"/>
              </p14:xfrm>
            </p:contentPart>
          </mc:Choice>
          <mc:Fallback>
            <p:pic>
              <p:nvPicPr>
                <p:cNvPr id="3145" name="Ink 3144">
                  <a:extLst>
                    <a:ext uri="{FF2B5EF4-FFF2-40B4-BE49-F238E27FC236}">
                      <a16:creationId xmlns:a16="http://schemas.microsoft.com/office/drawing/2014/main" id="{ECCB7D0F-9066-D40B-B9F0-30B452FA214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299492" y="2380164"/>
                  <a:ext cx="34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146" name="Ink 3145">
                  <a:extLst>
                    <a:ext uri="{FF2B5EF4-FFF2-40B4-BE49-F238E27FC236}">
                      <a16:creationId xmlns:a16="http://schemas.microsoft.com/office/drawing/2014/main" id="{B76E88C4-6719-239A-E84A-CDFD98D796B7}"/>
                    </a:ext>
                  </a:extLst>
                </p14:cNvPr>
                <p14:cNvContentPartPr/>
                <p14:nvPr/>
              </p14:nvContentPartPr>
              <p14:xfrm>
                <a:off x="2278972" y="2382324"/>
                <a:ext cx="91440" cy="5760"/>
              </p14:xfrm>
            </p:contentPart>
          </mc:Choice>
          <mc:Fallback>
            <p:pic>
              <p:nvPicPr>
                <p:cNvPr id="3146" name="Ink 3145">
                  <a:extLst>
                    <a:ext uri="{FF2B5EF4-FFF2-40B4-BE49-F238E27FC236}">
                      <a16:creationId xmlns:a16="http://schemas.microsoft.com/office/drawing/2014/main" id="{B76E88C4-6719-239A-E84A-CDFD98D796B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269972" y="2373324"/>
                  <a:ext cx="109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147" name="Ink 3146">
                  <a:extLst>
                    <a:ext uri="{FF2B5EF4-FFF2-40B4-BE49-F238E27FC236}">
                      <a16:creationId xmlns:a16="http://schemas.microsoft.com/office/drawing/2014/main" id="{94C07A92-930C-5439-8C86-084E4D5DE387}"/>
                    </a:ext>
                  </a:extLst>
                </p14:cNvPr>
                <p14:cNvContentPartPr/>
                <p14:nvPr/>
              </p14:nvContentPartPr>
              <p14:xfrm>
                <a:off x="2298772" y="2493924"/>
                <a:ext cx="94320" cy="26640"/>
              </p14:xfrm>
            </p:contentPart>
          </mc:Choice>
          <mc:Fallback>
            <p:pic>
              <p:nvPicPr>
                <p:cNvPr id="3147" name="Ink 3146">
                  <a:extLst>
                    <a:ext uri="{FF2B5EF4-FFF2-40B4-BE49-F238E27FC236}">
                      <a16:creationId xmlns:a16="http://schemas.microsoft.com/office/drawing/2014/main" id="{94C07A92-930C-5439-8C86-084E4D5DE38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289772" y="2484924"/>
                  <a:ext cx="111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149" name="Ink 3148">
                  <a:extLst>
                    <a:ext uri="{FF2B5EF4-FFF2-40B4-BE49-F238E27FC236}">
                      <a16:creationId xmlns:a16="http://schemas.microsoft.com/office/drawing/2014/main" id="{05C7703B-B65B-1660-AB0F-989432989C1E}"/>
                    </a:ext>
                  </a:extLst>
                </p14:cNvPr>
                <p14:cNvContentPartPr/>
                <p14:nvPr/>
              </p14:nvContentPartPr>
              <p14:xfrm>
                <a:off x="2141458" y="2682934"/>
                <a:ext cx="12240" cy="132480"/>
              </p14:xfrm>
            </p:contentPart>
          </mc:Choice>
          <mc:Fallback>
            <p:pic>
              <p:nvPicPr>
                <p:cNvPr id="3149" name="Ink 3148">
                  <a:extLst>
                    <a:ext uri="{FF2B5EF4-FFF2-40B4-BE49-F238E27FC236}">
                      <a16:creationId xmlns:a16="http://schemas.microsoft.com/office/drawing/2014/main" id="{05C7703B-B65B-1660-AB0F-989432989C1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32818" y="2673934"/>
                  <a:ext cx="29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150" name="Ink 3149">
                  <a:extLst>
                    <a:ext uri="{FF2B5EF4-FFF2-40B4-BE49-F238E27FC236}">
                      <a16:creationId xmlns:a16="http://schemas.microsoft.com/office/drawing/2014/main" id="{27A5CB99-22C0-3D5F-5C91-11BF419C3930}"/>
                    </a:ext>
                  </a:extLst>
                </p14:cNvPr>
                <p14:cNvContentPartPr/>
                <p14:nvPr/>
              </p14:nvContentPartPr>
              <p14:xfrm>
                <a:off x="2138218" y="2695174"/>
                <a:ext cx="91800" cy="101880"/>
              </p14:xfrm>
            </p:contentPart>
          </mc:Choice>
          <mc:Fallback>
            <p:pic>
              <p:nvPicPr>
                <p:cNvPr id="3150" name="Ink 3149">
                  <a:extLst>
                    <a:ext uri="{FF2B5EF4-FFF2-40B4-BE49-F238E27FC236}">
                      <a16:creationId xmlns:a16="http://schemas.microsoft.com/office/drawing/2014/main" id="{27A5CB99-22C0-3D5F-5C91-11BF419C393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129578" y="2686174"/>
                  <a:ext cx="109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151" name="Ink 3150">
                  <a:extLst>
                    <a:ext uri="{FF2B5EF4-FFF2-40B4-BE49-F238E27FC236}">
                      <a16:creationId xmlns:a16="http://schemas.microsoft.com/office/drawing/2014/main" id="{B6A29F01-1F33-269F-249B-12F448475145}"/>
                    </a:ext>
                  </a:extLst>
                </p14:cNvPr>
                <p14:cNvContentPartPr/>
                <p14:nvPr/>
              </p14:nvContentPartPr>
              <p14:xfrm>
                <a:off x="2307778" y="2689054"/>
                <a:ext cx="60480" cy="63720"/>
              </p14:xfrm>
            </p:contentPart>
          </mc:Choice>
          <mc:Fallback>
            <p:pic>
              <p:nvPicPr>
                <p:cNvPr id="3151" name="Ink 3150">
                  <a:extLst>
                    <a:ext uri="{FF2B5EF4-FFF2-40B4-BE49-F238E27FC236}">
                      <a16:creationId xmlns:a16="http://schemas.microsoft.com/office/drawing/2014/main" id="{B6A29F01-1F33-269F-249B-12F44847514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98778" y="2680054"/>
                  <a:ext cx="78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152" name="Ink 3151">
                  <a:extLst>
                    <a:ext uri="{FF2B5EF4-FFF2-40B4-BE49-F238E27FC236}">
                      <a16:creationId xmlns:a16="http://schemas.microsoft.com/office/drawing/2014/main" id="{9446B5B9-5AD8-099B-211A-056C71DAEB1C}"/>
                    </a:ext>
                  </a:extLst>
                </p14:cNvPr>
                <p14:cNvContentPartPr/>
                <p14:nvPr/>
              </p14:nvContentPartPr>
              <p14:xfrm>
                <a:off x="2333698" y="2740534"/>
                <a:ext cx="7200" cy="101160"/>
              </p14:xfrm>
            </p:contentPart>
          </mc:Choice>
          <mc:Fallback>
            <p:pic>
              <p:nvPicPr>
                <p:cNvPr id="3152" name="Ink 3151">
                  <a:extLst>
                    <a:ext uri="{FF2B5EF4-FFF2-40B4-BE49-F238E27FC236}">
                      <a16:creationId xmlns:a16="http://schemas.microsoft.com/office/drawing/2014/main" id="{9446B5B9-5AD8-099B-211A-056C71DAEB1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24698" y="2731894"/>
                  <a:ext cx="24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154" name="Ink 3153">
                  <a:extLst>
                    <a:ext uri="{FF2B5EF4-FFF2-40B4-BE49-F238E27FC236}">
                      <a16:creationId xmlns:a16="http://schemas.microsoft.com/office/drawing/2014/main" id="{A833F25D-A4E5-0F02-B633-9A8AB008B708}"/>
                    </a:ext>
                  </a:extLst>
                </p14:cNvPr>
                <p14:cNvContentPartPr/>
                <p14:nvPr/>
              </p14:nvContentPartPr>
              <p14:xfrm>
                <a:off x="2112298" y="2964454"/>
                <a:ext cx="61920" cy="144000"/>
              </p14:xfrm>
            </p:contentPart>
          </mc:Choice>
          <mc:Fallback>
            <p:pic>
              <p:nvPicPr>
                <p:cNvPr id="3154" name="Ink 3153">
                  <a:extLst>
                    <a:ext uri="{FF2B5EF4-FFF2-40B4-BE49-F238E27FC236}">
                      <a16:creationId xmlns:a16="http://schemas.microsoft.com/office/drawing/2014/main" id="{A833F25D-A4E5-0F02-B633-9A8AB008B70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103298" y="2955454"/>
                  <a:ext cx="79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155" name="Ink 3154">
                  <a:extLst>
                    <a:ext uri="{FF2B5EF4-FFF2-40B4-BE49-F238E27FC236}">
                      <a16:creationId xmlns:a16="http://schemas.microsoft.com/office/drawing/2014/main" id="{30FCEA41-DD5E-4298-6E6E-2C42BA7ABD64}"/>
                    </a:ext>
                  </a:extLst>
                </p14:cNvPr>
                <p14:cNvContentPartPr/>
                <p14:nvPr/>
              </p14:nvContentPartPr>
              <p14:xfrm>
                <a:off x="2240818" y="2982814"/>
                <a:ext cx="141480" cy="160920"/>
              </p14:xfrm>
            </p:contentPart>
          </mc:Choice>
          <mc:Fallback>
            <p:pic>
              <p:nvPicPr>
                <p:cNvPr id="3155" name="Ink 3154">
                  <a:extLst>
                    <a:ext uri="{FF2B5EF4-FFF2-40B4-BE49-F238E27FC236}">
                      <a16:creationId xmlns:a16="http://schemas.microsoft.com/office/drawing/2014/main" id="{30FCEA41-DD5E-4298-6E6E-2C42BA7ABD6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31818" y="2974174"/>
                  <a:ext cx="159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3157" name="Ink 3156">
                  <a:extLst>
                    <a:ext uri="{FF2B5EF4-FFF2-40B4-BE49-F238E27FC236}">
                      <a16:creationId xmlns:a16="http://schemas.microsoft.com/office/drawing/2014/main" id="{0A5F96A4-0E23-276E-457A-5EBD1E9190C7}"/>
                    </a:ext>
                  </a:extLst>
                </p14:cNvPr>
                <p14:cNvContentPartPr/>
                <p14:nvPr/>
              </p14:nvContentPartPr>
              <p14:xfrm>
                <a:off x="2153338" y="2978494"/>
                <a:ext cx="9000" cy="108000"/>
              </p14:xfrm>
            </p:contentPart>
          </mc:Choice>
          <mc:Fallback>
            <p:pic>
              <p:nvPicPr>
                <p:cNvPr id="3157" name="Ink 3156">
                  <a:extLst>
                    <a:ext uri="{FF2B5EF4-FFF2-40B4-BE49-F238E27FC236}">
                      <a16:creationId xmlns:a16="http://schemas.microsoft.com/office/drawing/2014/main" id="{0A5F96A4-0E23-276E-457A-5EBD1E9190C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144338" y="2969854"/>
                  <a:ext cx="26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3159" name="Ink 3158">
                  <a:extLst>
                    <a:ext uri="{FF2B5EF4-FFF2-40B4-BE49-F238E27FC236}">
                      <a16:creationId xmlns:a16="http://schemas.microsoft.com/office/drawing/2014/main" id="{4A187070-1FE4-1465-474A-B89AA82A0EEF}"/>
                    </a:ext>
                  </a:extLst>
                </p14:cNvPr>
                <p14:cNvContentPartPr/>
                <p14:nvPr/>
              </p14:nvContentPartPr>
              <p14:xfrm>
                <a:off x="2144338" y="3218614"/>
                <a:ext cx="5400" cy="165600"/>
              </p14:xfrm>
            </p:contentPart>
          </mc:Choice>
          <mc:Fallback>
            <p:pic>
              <p:nvPicPr>
                <p:cNvPr id="3159" name="Ink 3158">
                  <a:extLst>
                    <a:ext uri="{FF2B5EF4-FFF2-40B4-BE49-F238E27FC236}">
                      <a16:creationId xmlns:a16="http://schemas.microsoft.com/office/drawing/2014/main" id="{4A187070-1FE4-1465-474A-B89AA82A0EE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35698" y="3209974"/>
                  <a:ext cx="23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160" name="Ink 3159">
                  <a:extLst>
                    <a:ext uri="{FF2B5EF4-FFF2-40B4-BE49-F238E27FC236}">
                      <a16:creationId xmlns:a16="http://schemas.microsoft.com/office/drawing/2014/main" id="{4BA1E53D-CB58-820A-F640-17FD88590A27}"/>
                    </a:ext>
                  </a:extLst>
                </p14:cNvPr>
                <p14:cNvContentPartPr/>
                <p14:nvPr/>
              </p14:nvContentPartPr>
              <p14:xfrm>
                <a:off x="2086378" y="3217174"/>
                <a:ext cx="149400" cy="24840"/>
              </p14:xfrm>
            </p:contentPart>
          </mc:Choice>
          <mc:Fallback>
            <p:pic>
              <p:nvPicPr>
                <p:cNvPr id="3160" name="Ink 3159">
                  <a:extLst>
                    <a:ext uri="{FF2B5EF4-FFF2-40B4-BE49-F238E27FC236}">
                      <a16:creationId xmlns:a16="http://schemas.microsoft.com/office/drawing/2014/main" id="{4BA1E53D-CB58-820A-F640-17FD88590A2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077378" y="3208174"/>
                  <a:ext cx="167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161" name="Ink 3160">
                  <a:extLst>
                    <a:ext uri="{FF2B5EF4-FFF2-40B4-BE49-F238E27FC236}">
                      <a16:creationId xmlns:a16="http://schemas.microsoft.com/office/drawing/2014/main" id="{31B27280-1267-E522-96EE-CCFF6C48FCFC}"/>
                    </a:ext>
                  </a:extLst>
                </p14:cNvPr>
                <p14:cNvContentPartPr/>
                <p14:nvPr/>
              </p14:nvContentPartPr>
              <p14:xfrm>
                <a:off x="2286178" y="3272974"/>
                <a:ext cx="62640" cy="111240"/>
              </p14:xfrm>
            </p:contentPart>
          </mc:Choice>
          <mc:Fallback>
            <p:pic>
              <p:nvPicPr>
                <p:cNvPr id="3161" name="Ink 3160">
                  <a:extLst>
                    <a:ext uri="{FF2B5EF4-FFF2-40B4-BE49-F238E27FC236}">
                      <a16:creationId xmlns:a16="http://schemas.microsoft.com/office/drawing/2014/main" id="{31B27280-1267-E522-96EE-CCFF6C48FCF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77538" y="3263974"/>
                  <a:ext cx="80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162" name="Ink 3161">
                  <a:extLst>
                    <a:ext uri="{FF2B5EF4-FFF2-40B4-BE49-F238E27FC236}">
                      <a16:creationId xmlns:a16="http://schemas.microsoft.com/office/drawing/2014/main" id="{CC1167DE-ECD3-2BC6-5CE5-31CD8619CFA9}"/>
                    </a:ext>
                  </a:extLst>
                </p14:cNvPr>
                <p14:cNvContentPartPr/>
                <p14:nvPr/>
              </p14:nvContentPartPr>
              <p14:xfrm>
                <a:off x="2260618" y="3261814"/>
                <a:ext cx="99720" cy="146880"/>
              </p14:xfrm>
            </p:contentPart>
          </mc:Choice>
          <mc:Fallback>
            <p:pic>
              <p:nvPicPr>
                <p:cNvPr id="3162" name="Ink 3161">
                  <a:extLst>
                    <a:ext uri="{FF2B5EF4-FFF2-40B4-BE49-F238E27FC236}">
                      <a16:creationId xmlns:a16="http://schemas.microsoft.com/office/drawing/2014/main" id="{CC1167DE-ECD3-2BC6-5CE5-31CD8619CFA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51978" y="3253174"/>
                  <a:ext cx="117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163" name="Ink 3162">
                  <a:extLst>
                    <a:ext uri="{FF2B5EF4-FFF2-40B4-BE49-F238E27FC236}">
                      <a16:creationId xmlns:a16="http://schemas.microsoft.com/office/drawing/2014/main" id="{114B7FA5-2562-5DE6-A8A8-494A7831509C}"/>
                    </a:ext>
                  </a:extLst>
                </p14:cNvPr>
                <p14:cNvContentPartPr/>
                <p14:nvPr/>
              </p14:nvContentPartPr>
              <p14:xfrm>
                <a:off x="2141818" y="3512374"/>
                <a:ext cx="69120" cy="113040"/>
              </p14:xfrm>
            </p:contentPart>
          </mc:Choice>
          <mc:Fallback>
            <p:pic>
              <p:nvPicPr>
                <p:cNvPr id="3163" name="Ink 3162">
                  <a:extLst>
                    <a:ext uri="{FF2B5EF4-FFF2-40B4-BE49-F238E27FC236}">
                      <a16:creationId xmlns:a16="http://schemas.microsoft.com/office/drawing/2014/main" id="{114B7FA5-2562-5DE6-A8A8-494A7831509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33178" y="3503734"/>
                  <a:ext cx="86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164" name="Ink 3163">
                  <a:extLst>
                    <a:ext uri="{FF2B5EF4-FFF2-40B4-BE49-F238E27FC236}">
                      <a16:creationId xmlns:a16="http://schemas.microsoft.com/office/drawing/2014/main" id="{E3EC2894-73A0-91C8-8C5C-B9C81AD297B1}"/>
                    </a:ext>
                  </a:extLst>
                </p14:cNvPr>
                <p14:cNvContentPartPr/>
                <p14:nvPr/>
              </p14:nvContentPartPr>
              <p14:xfrm>
                <a:off x="2316418" y="3507694"/>
                <a:ext cx="18360" cy="126720"/>
              </p14:xfrm>
            </p:contentPart>
          </mc:Choice>
          <mc:Fallback>
            <p:pic>
              <p:nvPicPr>
                <p:cNvPr id="3164" name="Ink 3163">
                  <a:extLst>
                    <a:ext uri="{FF2B5EF4-FFF2-40B4-BE49-F238E27FC236}">
                      <a16:creationId xmlns:a16="http://schemas.microsoft.com/office/drawing/2014/main" id="{E3EC2894-73A0-91C8-8C5C-B9C81AD297B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307778" y="3498694"/>
                  <a:ext cx="36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165" name="Ink 3164">
                  <a:extLst>
                    <a:ext uri="{FF2B5EF4-FFF2-40B4-BE49-F238E27FC236}">
                      <a16:creationId xmlns:a16="http://schemas.microsoft.com/office/drawing/2014/main" id="{1C6D1FC2-417D-62CB-77CE-324515AF88B7}"/>
                    </a:ext>
                  </a:extLst>
                </p14:cNvPr>
                <p14:cNvContentPartPr/>
                <p14:nvPr/>
              </p14:nvContentPartPr>
              <p14:xfrm>
                <a:off x="2240818" y="3483574"/>
                <a:ext cx="134640" cy="28080"/>
              </p14:xfrm>
            </p:contentPart>
          </mc:Choice>
          <mc:Fallback>
            <p:pic>
              <p:nvPicPr>
                <p:cNvPr id="3165" name="Ink 3164">
                  <a:extLst>
                    <a:ext uri="{FF2B5EF4-FFF2-40B4-BE49-F238E27FC236}">
                      <a16:creationId xmlns:a16="http://schemas.microsoft.com/office/drawing/2014/main" id="{1C6D1FC2-417D-62CB-77CE-324515AF88B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232178" y="3474574"/>
                  <a:ext cx="152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169" name="Ink 3168">
                  <a:extLst>
                    <a:ext uri="{FF2B5EF4-FFF2-40B4-BE49-F238E27FC236}">
                      <a16:creationId xmlns:a16="http://schemas.microsoft.com/office/drawing/2014/main" id="{6BDE9B1E-D2FB-E18C-FD40-2421106E4642}"/>
                    </a:ext>
                  </a:extLst>
                </p14:cNvPr>
                <p14:cNvContentPartPr/>
                <p14:nvPr/>
              </p14:nvContentPartPr>
              <p14:xfrm>
                <a:off x="2596967" y="2412704"/>
                <a:ext cx="111960" cy="156600"/>
              </p14:xfrm>
            </p:contentPart>
          </mc:Choice>
          <mc:Fallback>
            <p:pic>
              <p:nvPicPr>
                <p:cNvPr id="3169" name="Ink 3168">
                  <a:extLst>
                    <a:ext uri="{FF2B5EF4-FFF2-40B4-BE49-F238E27FC236}">
                      <a16:creationId xmlns:a16="http://schemas.microsoft.com/office/drawing/2014/main" id="{6BDE9B1E-D2FB-E18C-FD40-2421106E464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587967" y="2403704"/>
                  <a:ext cx="129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170" name="Ink 3169">
                  <a:extLst>
                    <a:ext uri="{FF2B5EF4-FFF2-40B4-BE49-F238E27FC236}">
                      <a16:creationId xmlns:a16="http://schemas.microsoft.com/office/drawing/2014/main" id="{7EAEB51F-8274-2A3C-9905-6275A89C8F06}"/>
                    </a:ext>
                  </a:extLst>
                </p14:cNvPr>
                <p14:cNvContentPartPr/>
                <p14:nvPr/>
              </p14:nvContentPartPr>
              <p14:xfrm>
                <a:off x="2611727" y="2756504"/>
                <a:ext cx="95040" cy="98280"/>
              </p14:xfrm>
            </p:contentPart>
          </mc:Choice>
          <mc:Fallback>
            <p:pic>
              <p:nvPicPr>
                <p:cNvPr id="3170" name="Ink 3169">
                  <a:extLst>
                    <a:ext uri="{FF2B5EF4-FFF2-40B4-BE49-F238E27FC236}">
                      <a16:creationId xmlns:a16="http://schemas.microsoft.com/office/drawing/2014/main" id="{7EAEB51F-8274-2A3C-9905-6275A89C8F0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603087" y="2747504"/>
                  <a:ext cx="112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171" name="Ink 3170">
                  <a:extLst>
                    <a:ext uri="{FF2B5EF4-FFF2-40B4-BE49-F238E27FC236}">
                      <a16:creationId xmlns:a16="http://schemas.microsoft.com/office/drawing/2014/main" id="{80DF92F4-6EAC-05E1-798D-C01094773B12}"/>
                    </a:ext>
                  </a:extLst>
                </p14:cNvPr>
                <p14:cNvContentPartPr/>
                <p14:nvPr/>
              </p14:nvContentPartPr>
              <p14:xfrm>
                <a:off x="2630447" y="3049184"/>
                <a:ext cx="13680" cy="91800"/>
              </p14:xfrm>
            </p:contentPart>
          </mc:Choice>
          <mc:Fallback>
            <p:pic>
              <p:nvPicPr>
                <p:cNvPr id="3171" name="Ink 3170">
                  <a:extLst>
                    <a:ext uri="{FF2B5EF4-FFF2-40B4-BE49-F238E27FC236}">
                      <a16:creationId xmlns:a16="http://schemas.microsoft.com/office/drawing/2014/main" id="{80DF92F4-6EAC-05E1-798D-C01094773B1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621447" y="3040184"/>
                  <a:ext cx="31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172" name="Ink 3171">
                  <a:extLst>
                    <a:ext uri="{FF2B5EF4-FFF2-40B4-BE49-F238E27FC236}">
                      <a16:creationId xmlns:a16="http://schemas.microsoft.com/office/drawing/2014/main" id="{9C6169D9-99BD-6B33-2A0C-CBC0721D6DF7}"/>
                    </a:ext>
                  </a:extLst>
                </p14:cNvPr>
                <p14:cNvContentPartPr/>
                <p14:nvPr/>
              </p14:nvContentPartPr>
              <p14:xfrm>
                <a:off x="2585087" y="3303344"/>
                <a:ext cx="121680" cy="126360"/>
              </p14:xfrm>
            </p:contentPart>
          </mc:Choice>
          <mc:Fallback>
            <p:pic>
              <p:nvPicPr>
                <p:cNvPr id="3172" name="Ink 3171">
                  <a:extLst>
                    <a:ext uri="{FF2B5EF4-FFF2-40B4-BE49-F238E27FC236}">
                      <a16:creationId xmlns:a16="http://schemas.microsoft.com/office/drawing/2014/main" id="{9C6169D9-99BD-6B33-2A0C-CBC0721D6DF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576447" y="3294344"/>
                  <a:ext cx="139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173" name="Ink 3172">
                  <a:extLst>
                    <a:ext uri="{FF2B5EF4-FFF2-40B4-BE49-F238E27FC236}">
                      <a16:creationId xmlns:a16="http://schemas.microsoft.com/office/drawing/2014/main" id="{B31864A3-3FA5-87D7-9B6A-67418C28AA04}"/>
                    </a:ext>
                  </a:extLst>
                </p14:cNvPr>
                <p14:cNvContentPartPr/>
                <p14:nvPr/>
              </p14:nvContentPartPr>
              <p14:xfrm>
                <a:off x="2577887" y="3570464"/>
                <a:ext cx="105480" cy="124200"/>
              </p14:xfrm>
            </p:contentPart>
          </mc:Choice>
          <mc:Fallback>
            <p:pic>
              <p:nvPicPr>
                <p:cNvPr id="3173" name="Ink 3172">
                  <a:extLst>
                    <a:ext uri="{FF2B5EF4-FFF2-40B4-BE49-F238E27FC236}">
                      <a16:creationId xmlns:a16="http://schemas.microsoft.com/office/drawing/2014/main" id="{B31864A3-3FA5-87D7-9B6A-67418C28AA0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69247" y="3561824"/>
                  <a:ext cx="123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174" name="Ink 3173">
                  <a:extLst>
                    <a:ext uri="{FF2B5EF4-FFF2-40B4-BE49-F238E27FC236}">
                      <a16:creationId xmlns:a16="http://schemas.microsoft.com/office/drawing/2014/main" id="{7C8A41C2-2F47-E434-D3DC-F0E1CF571BC7}"/>
                    </a:ext>
                  </a:extLst>
                </p14:cNvPr>
                <p14:cNvContentPartPr/>
                <p14:nvPr/>
              </p14:nvContentPartPr>
              <p14:xfrm>
                <a:off x="2991887" y="3499544"/>
                <a:ext cx="154080" cy="167040"/>
              </p14:xfrm>
            </p:contentPart>
          </mc:Choice>
          <mc:Fallback>
            <p:pic>
              <p:nvPicPr>
                <p:cNvPr id="3174" name="Ink 3173">
                  <a:extLst>
                    <a:ext uri="{FF2B5EF4-FFF2-40B4-BE49-F238E27FC236}">
                      <a16:creationId xmlns:a16="http://schemas.microsoft.com/office/drawing/2014/main" id="{7C8A41C2-2F47-E434-D3DC-F0E1CF571BC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983247" y="3490544"/>
                  <a:ext cx="171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175" name="Ink 3174">
                  <a:extLst>
                    <a:ext uri="{FF2B5EF4-FFF2-40B4-BE49-F238E27FC236}">
                      <a16:creationId xmlns:a16="http://schemas.microsoft.com/office/drawing/2014/main" id="{DA8D3D6F-979C-9611-45B5-15962EEF6F5B}"/>
                    </a:ext>
                  </a:extLst>
                </p14:cNvPr>
                <p14:cNvContentPartPr/>
                <p14:nvPr/>
              </p14:nvContentPartPr>
              <p14:xfrm>
                <a:off x="2940767" y="3233504"/>
                <a:ext cx="122400" cy="162000"/>
              </p14:xfrm>
            </p:contentPart>
          </mc:Choice>
          <mc:Fallback>
            <p:pic>
              <p:nvPicPr>
                <p:cNvPr id="3175" name="Ink 3174">
                  <a:extLst>
                    <a:ext uri="{FF2B5EF4-FFF2-40B4-BE49-F238E27FC236}">
                      <a16:creationId xmlns:a16="http://schemas.microsoft.com/office/drawing/2014/main" id="{DA8D3D6F-979C-9611-45B5-15962EEF6F5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931767" y="3224504"/>
                  <a:ext cx="140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177" name="Ink 3176">
                  <a:extLst>
                    <a:ext uri="{FF2B5EF4-FFF2-40B4-BE49-F238E27FC236}">
                      <a16:creationId xmlns:a16="http://schemas.microsoft.com/office/drawing/2014/main" id="{6FFD132E-FF0F-D10B-1031-F00C8A77D147}"/>
                    </a:ext>
                  </a:extLst>
                </p14:cNvPr>
                <p14:cNvContentPartPr/>
                <p14:nvPr/>
              </p14:nvContentPartPr>
              <p14:xfrm>
                <a:off x="2974967" y="3008144"/>
                <a:ext cx="78120" cy="105120"/>
              </p14:xfrm>
            </p:contentPart>
          </mc:Choice>
          <mc:Fallback>
            <p:pic>
              <p:nvPicPr>
                <p:cNvPr id="3177" name="Ink 3176">
                  <a:extLst>
                    <a:ext uri="{FF2B5EF4-FFF2-40B4-BE49-F238E27FC236}">
                      <a16:creationId xmlns:a16="http://schemas.microsoft.com/office/drawing/2014/main" id="{6FFD132E-FF0F-D10B-1031-F00C8A77D14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965967" y="2999144"/>
                  <a:ext cx="95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178" name="Ink 3177">
                  <a:extLst>
                    <a:ext uri="{FF2B5EF4-FFF2-40B4-BE49-F238E27FC236}">
                      <a16:creationId xmlns:a16="http://schemas.microsoft.com/office/drawing/2014/main" id="{459E8C10-84F4-8A09-AF22-373C72BD339C}"/>
                    </a:ext>
                  </a:extLst>
                </p14:cNvPr>
                <p14:cNvContentPartPr/>
                <p14:nvPr/>
              </p14:nvContentPartPr>
              <p14:xfrm>
                <a:off x="2992967" y="2683784"/>
                <a:ext cx="116280" cy="133560"/>
              </p14:xfrm>
            </p:contentPart>
          </mc:Choice>
          <mc:Fallback>
            <p:pic>
              <p:nvPicPr>
                <p:cNvPr id="3178" name="Ink 3177">
                  <a:extLst>
                    <a:ext uri="{FF2B5EF4-FFF2-40B4-BE49-F238E27FC236}">
                      <a16:creationId xmlns:a16="http://schemas.microsoft.com/office/drawing/2014/main" id="{459E8C10-84F4-8A09-AF22-373C72BD339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983967" y="2675144"/>
                  <a:ext cx="133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179" name="Ink 3178">
                  <a:extLst>
                    <a:ext uri="{FF2B5EF4-FFF2-40B4-BE49-F238E27FC236}">
                      <a16:creationId xmlns:a16="http://schemas.microsoft.com/office/drawing/2014/main" id="{6DD965EF-DA05-0BC8-0DC4-31F491F77E21}"/>
                    </a:ext>
                  </a:extLst>
                </p14:cNvPr>
                <p14:cNvContentPartPr/>
                <p14:nvPr/>
              </p14:nvContentPartPr>
              <p14:xfrm>
                <a:off x="2959127" y="2364824"/>
                <a:ext cx="108720" cy="130320"/>
              </p14:xfrm>
            </p:contentPart>
          </mc:Choice>
          <mc:Fallback>
            <p:pic>
              <p:nvPicPr>
                <p:cNvPr id="3179" name="Ink 3178">
                  <a:extLst>
                    <a:ext uri="{FF2B5EF4-FFF2-40B4-BE49-F238E27FC236}">
                      <a16:creationId xmlns:a16="http://schemas.microsoft.com/office/drawing/2014/main" id="{6DD965EF-DA05-0BC8-0DC4-31F491F77E2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950487" y="2356184"/>
                  <a:ext cx="126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180" name="Ink 3179">
                  <a:extLst>
                    <a:ext uri="{FF2B5EF4-FFF2-40B4-BE49-F238E27FC236}">
                      <a16:creationId xmlns:a16="http://schemas.microsoft.com/office/drawing/2014/main" id="{D73B7B0F-04BE-3A11-363E-8338CDE59A5E}"/>
                    </a:ext>
                  </a:extLst>
                </p14:cNvPr>
                <p14:cNvContentPartPr/>
                <p14:nvPr/>
              </p14:nvContentPartPr>
              <p14:xfrm>
                <a:off x="2975687" y="2078984"/>
                <a:ext cx="174960" cy="129600"/>
              </p14:xfrm>
            </p:contentPart>
          </mc:Choice>
          <mc:Fallback>
            <p:pic>
              <p:nvPicPr>
                <p:cNvPr id="3180" name="Ink 3179">
                  <a:extLst>
                    <a:ext uri="{FF2B5EF4-FFF2-40B4-BE49-F238E27FC236}">
                      <a16:creationId xmlns:a16="http://schemas.microsoft.com/office/drawing/2014/main" id="{D73B7B0F-04BE-3A11-363E-8338CDE59A5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966687" y="2069984"/>
                  <a:ext cx="192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181" name="Ink 3180">
                  <a:extLst>
                    <a:ext uri="{FF2B5EF4-FFF2-40B4-BE49-F238E27FC236}">
                      <a16:creationId xmlns:a16="http://schemas.microsoft.com/office/drawing/2014/main" id="{87FD7A2B-4CFE-8F9A-4812-A5F7C4A2BBE0}"/>
                    </a:ext>
                  </a:extLst>
                </p14:cNvPr>
                <p14:cNvContentPartPr/>
                <p14:nvPr/>
              </p14:nvContentPartPr>
              <p14:xfrm>
                <a:off x="2988647" y="1813664"/>
                <a:ext cx="115920" cy="70560"/>
              </p14:xfrm>
            </p:contentPart>
          </mc:Choice>
          <mc:Fallback>
            <p:pic>
              <p:nvPicPr>
                <p:cNvPr id="3181" name="Ink 3180">
                  <a:extLst>
                    <a:ext uri="{FF2B5EF4-FFF2-40B4-BE49-F238E27FC236}">
                      <a16:creationId xmlns:a16="http://schemas.microsoft.com/office/drawing/2014/main" id="{87FD7A2B-4CFE-8F9A-4812-A5F7C4A2BBE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980007" y="1804664"/>
                  <a:ext cx="133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182" name="Ink 3181">
                  <a:extLst>
                    <a:ext uri="{FF2B5EF4-FFF2-40B4-BE49-F238E27FC236}">
                      <a16:creationId xmlns:a16="http://schemas.microsoft.com/office/drawing/2014/main" id="{4E180C57-A954-4F6B-2079-35E2E1FA4C28}"/>
                    </a:ext>
                  </a:extLst>
                </p14:cNvPr>
                <p14:cNvContentPartPr/>
                <p14:nvPr/>
              </p14:nvContentPartPr>
              <p14:xfrm>
                <a:off x="3458087" y="1812224"/>
                <a:ext cx="27000" cy="124920"/>
              </p14:xfrm>
            </p:contentPart>
          </mc:Choice>
          <mc:Fallback>
            <p:pic>
              <p:nvPicPr>
                <p:cNvPr id="3182" name="Ink 3181">
                  <a:extLst>
                    <a:ext uri="{FF2B5EF4-FFF2-40B4-BE49-F238E27FC236}">
                      <a16:creationId xmlns:a16="http://schemas.microsoft.com/office/drawing/2014/main" id="{4E180C57-A954-4F6B-2079-35E2E1FA4C2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449447" y="1803224"/>
                  <a:ext cx="44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183" name="Ink 3182">
                  <a:extLst>
                    <a:ext uri="{FF2B5EF4-FFF2-40B4-BE49-F238E27FC236}">
                      <a16:creationId xmlns:a16="http://schemas.microsoft.com/office/drawing/2014/main" id="{DDB737B3-6477-31FE-A52F-77FAC482C9D2}"/>
                    </a:ext>
                  </a:extLst>
                </p14:cNvPr>
                <p14:cNvContentPartPr/>
                <p14:nvPr/>
              </p14:nvContentPartPr>
              <p14:xfrm>
                <a:off x="3435407" y="2116424"/>
                <a:ext cx="17640" cy="128160"/>
              </p14:xfrm>
            </p:contentPart>
          </mc:Choice>
          <mc:Fallback>
            <p:pic>
              <p:nvPicPr>
                <p:cNvPr id="3183" name="Ink 3182">
                  <a:extLst>
                    <a:ext uri="{FF2B5EF4-FFF2-40B4-BE49-F238E27FC236}">
                      <a16:creationId xmlns:a16="http://schemas.microsoft.com/office/drawing/2014/main" id="{DDB737B3-6477-31FE-A52F-77FAC482C9D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426407" y="2107784"/>
                  <a:ext cx="35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184" name="Ink 3183">
                  <a:extLst>
                    <a:ext uri="{FF2B5EF4-FFF2-40B4-BE49-F238E27FC236}">
                      <a16:creationId xmlns:a16="http://schemas.microsoft.com/office/drawing/2014/main" id="{F3E27D19-9636-C048-092C-AD513C9AF3B7}"/>
                    </a:ext>
                  </a:extLst>
                </p14:cNvPr>
                <p14:cNvContentPartPr/>
                <p14:nvPr/>
              </p14:nvContentPartPr>
              <p14:xfrm>
                <a:off x="3316247" y="2459144"/>
                <a:ext cx="207360" cy="109080"/>
              </p14:xfrm>
            </p:contentPart>
          </mc:Choice>
          <mc:Fallback>
            <p:pic>
              <p:nvPicPr>
                <p:cNvPr id="3184" name="Ink 3183">
                  <a:extLst>
                    <a:ext uri="{FF2B5EF4-FFF2-40B4-BE49-F238E27FC236}">
                      <a16:creationId xmlns:a16="http://schemas.microsoft.com/office/drawing/2014/main" id="{F3E27D19-9636-C048-092C-AD513C9AF3B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307247" y="2450144"/>
                  <a:ext cx="225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185" name="Ink 3184">
                  <a:extLst>
                    <a:ext uri="{FF2B5EF4-FFF2-40B4-BE49-F238E27FC236}">
                      <a16:creationId xmlns:a16="http://schemas.microsoft.com/office/drawing/2014/main" id="{6A5883E2-2446-2171-E5BA-A26800740F8D}"/>
                    </a:ext>
                  </a:extLst>
                </p14:cNvPr>
                <p14:cNvContentPartPr/>
                <p14:nvPr/>
              </p14:nvContentPartPr>
              <p14:xfrm>
                <a:off x="3401567" y="2639504"/>
                <a:ext cx="52200" cy="230400"/>
              </p14:xfrm>
            </p:contentPart>
          </mc:Choice>
          <mc:Fallback>
            <p:pic>
              <p:nvPicPr>
                <p:cNvPr id="3185" name="Ink 3184">
                  <a:extLst>
                    <a:ext uri="{FF2B5EF4-FFF2-40B4-BE49-F238E27FC236}">
                      <a16:creationId xmlns:a16="http://schemas.microsoft.com/office/drawing/2014/main" id="{6A5883E2-2446-2171-E5BA-A26800740F8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392927" y="2630864"/>
                  <a:ext cx="69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186" name="Ink 3185">
                  <a:extLst>
                    <a:ext uri="{FF2B5EF4-FFF2-40B4-BE49-F238E27FC236}">
                      <a16:creationId xmlns:a16="http://schemas.microsoft.com/office/drawing/2014/main" id="{5A9B14A6-F95B-F85A-21E8-AF42F5A989C6}"/>
                    </a:ext>
                  </a:extLst>
                </p14:cNvPr>
                <p14:cNvContentPartPr/>
                <p14:nvPr/>
              </p14:nvContentPartPr>
              <p14:xfrm>
                <a:off x="3346487" y="3008144"/>
                <a:ext cx="158760" cy="140400"/>
              </p14:xfrm>
            </p:contentPart>
          </mc:Choice>
          <mc:Fallback>
            <p:pic>
              <p:nvPicPr>
                <p:cNvPr id="3186" name="Ink 3185">
                  <a:extLst>
                    <a:ext uri="{FF2B5EF4-FFF2-40B4-BE49-F238E27FC236}">
                      <a16:creationId xmlns:a16="http://schemas.microsoft.com/office/drawing/2014/main" id="{5A9B14A6-F95B-F85A-21E8-AF42F5A989C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337847" y="2999144"/>
                  <a:ext cx="176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187" name="Ink 3186">
                  <a:extLst>
                    <a:ext uri="{FF2B5EF4-FFF2-40B4-BE49-F238E27FC236}">
                      <a16:creationId xmlns:a16="http://schemas.microsoft.com/office/drawing/2014/main" id="{E8C9EC17-A457-72FC-28D2-1D02D1E96C23}"/>
                    </a:ext>
                  </a:extLst>
                </p14:cNvPr>
                <p14:cNvContentPartPr/>
                <p14:nvPr/>
              </p14:nvContentPartPr>
              <p14:xfrm>
                <a:off x="3448367" y="3230264"/>
                <a:ext cx="20520" cy="165960"/>
              </p14:xfrm>
            </p:contentPart>
          </mc:Choice>
          <mc:Fallback>
            <p:pic>
              <p:nvPicPr>
                <p:cNvPr id="3187" name="Ink 3186">
                  <a:extLst>
                    <a:ext uri="{FF2B5EF4-FFF2-40B4-BE49-F238E27FC236}">
                      <a16:creationId xmlns:a16="http://schemas.microsoft.com/office/drawing/2014/main" id="{E8C9EC17-A457-72FC-28D2-1D02D1E96C2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439367" y="3221264"/>
                  <a:ext cx="38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188" name="Ink 3187">
                  <a:extLst>
                    <a:ext uri="{FF2B5EF4-FFF2-40B4-BE49-F238E27FC236}">
                      <a16:creationId xmlns:a16="http://schemas.microsoft.com/office/drawing/2014/main" id="{789228B5-826F-823F-8165-849F47781C2E}"/>
                    </a:ext>
                  </a:extLst>
                </p14:cNvPr>
                <p14:cNvContentPartPr/>
                <p14:nvPr/>
              </p14:nvContentPartPr>
              <p14:xfrm>
                <a:off x="3394367" y="3544184"/>
                <a:ext cx="129240" cy="158760"/>
              </p14:xfrm>
            </p:contentPart>
          </mc:Choice>
          <mc:Fallback>
            <p:pic>
              <p:nvPicPr>
                <p:cNvPr id="3188" name="Ink 3187">
                  <a:extLst>
                    <a:ext uri="{FF2B5EF4-FFF2-40B4-BE49-F238E27FC236}">
                      <a16:creationId xmlns:a16="http://schemas.microsoft.com/office/drawing/2014/main" id="{789228B5-826F-823F-8165-849F47781C2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385727" y="3535544"/>
                  <a:ext cx="146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190" name="Ink 3189">
                  <a:extLst>
                    <a:ext uri="{FF2B5EF4-FFF2-40B4-BE49-F238E27FC236}">
                      <a16:creationId xmlns:a16="http://schemas.microsoft.com/office/drawing/2014/main" id="{A09CF240-61B5-5BA8-BF0F-3E902DD1720D}"/>
                    </a:ext>
                  </a:extLst>
                </p14:cNvPr>
                <p14:cNvContentPartPr/>
                <p14:nvPr/>
              </p14:nvContentPartPr>
              <p14:xfrm>
                <a:off x="3838250" y="1786742"/>
                <a:ext cx="94680" cy="87840"/>
              </p14:xfrm>
            </p:contentPart>
          </mc:Choice>
          <mc:Fallback>
            <p:pic>
              <p:nvPicPr>
                <p:cNvPr id="3190" name="Ink 3189">
                  <a:extLst>
                    <a:ext uri="{FF2B5EF4-FFF2-40B4-BE49-F238E27FC236}">
                      <a16:creationId xmlns:a16="http://schemas.microsoft.com/office/drawing/2014/main" id="{A09CF240-61B5-5BA8-BF0F-3E902DD1720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829610" y="1778102"/>
                  <a:ext cx="112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191" name="Ink 3190">
                  <a:extLst>
                    <a:ext uri="{FF2B5EF4-FFF2-40B4-BE49-F238E27FC236}">
                      <a16:creationId xmlns:a16="http://schemas.microsoft.com/office/drawing/2014/main" id="{F20E3B70-5F1E-36DB-FC5D-17A2D550AEC1}"/>
                    </a:ext>
                  </a:extLst>
                </p14:cNvPr>
                <p14:cNvContentPartPr/>
                <p14:nvPr/>
              </p14:nvContentPartPr>
              <p14:xfrm>
                <a:off x="3817730" y="2059982"/>
                <a:ext cx="110880" cy="147240"/>
              </p14:xfrm>
            </p:contentPart>
          </mc:Choice>
          <mc:Fallback>
            <p:pic>
              <p:nvPicPr>
                <p:cNvPr id="3191" name="Ink 3190">
                  <a:extLst>
                    <a:ext uri="{FF2B5EF4-FFF2-40B4-BE49-F238E27FC236}">
                      <a16:creationId xmlns:a16="http://schemas.microsoft.com/office/drawing/2014/main" id="{F20E3B70-5F1E-36DB-FC5D-17A2D550AEC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809090" y="2050982"/>
                  <a:ext cx="128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192" name="Ink 3191">
                  <a:extLst>
                    <a:ext uri="{FF2B5EF4-FFF2-40B4-BE49-F238E27FC236}">
                      <a16:creationId xmlns:a16="http://schemas.microsoft.com/office/drawing/2014/main" id="{B2388179-7DE0-2C0A-670F-77645E4F98A8}"/>
                    </a:ext>
                  </a:extLst>
                </p14:cNvPr>
                <p14:cNvContentPartPr/>
                <p14:nvPr/>
              </p14:nvContentPartPr>
              <p14:xfrm>
                <a:off x="3824210" y="2423222"/>
                <a:ext cx="156600" cy="94680"/>
              </p14:xfrm>
            </p:contentPart>
          </mc:Choice>
          <mc:Fallback>
            <p:pic>
              <p:nvPicPr>
                <p:cNvPr id="3192" name="Ink 3191">
                  <a:extLst>
                    <a:ext uri="{FF2B5EF4-FFF2-40B4-BE49-F238E27FC236}">
                      <a16:creationId xmlns:a16="http://schemas.microsoft.com/office/drawing/2014/main" id="{B2388179-7DE0-2C0A-670F-77645E4F98A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15210" y="2414222"/>
                  <a:ext cx="174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193" name="Ink 3192">
                  <a:extLst>
                    <a:ext uri="{FF2B5EF4-FFF2-40B4-BE49-F238E27FC236}">
                      <a16:creationId xmlns:a16="http://schemas.microsoft.com/office/drawing/2014/main" id="{2332E642-B4DB-343A-1F08-A468000613E8}"/>
                    </a:ext>
                  </a:extLst>
                </p14:cNvPr>
                <p14:cNvContentPartPr/>
                <p14:nvPr/>
              </p14:nvContentPartPr>
              <p14:xfrm>
                <a:off x="3829250" y="2686742"/>
                <a:ext cx="125280" cy="143280"/>
              </p14:xfrm>
            </p:contentPart>
          </mc:Choice>
          <mc:Fallback>
            <p:pic>
              <p:nvPicPr>
                <p:cNvPr id="3193" name="Ink 3192">
                  <a:extLst>
                    <a:ext uri="{FF2B5EF4-FFF2-40B4-BE49-F238E27FC236}">
                      <a16:creationId xmlns:a16="http://schemas.microsoft.com/office/drawing/2014/main" id="{2332E642-B4DB-343A-1F08-A468000613E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820610" y="2677742"/>
                  <a:ext cx="142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194" name="Ink 3193">
                  <a:extLst>
                    <a:ext uri="{FF2B5EF4-FFF2-40B4-BE49-F238E27FC236}">
                      <a16:creationId xmlns:a16="http://schemas.microsoft.com/office/drawing/2014/main" id="{0A3D8787-2098-81B2-B371-034E6455CCFD}"/>
                    </a:ext>
                  </a:extLst>
                </p14:cNvPr>
                <p14:cNvContentPartPr/>
                <p14:nvPr/>
              </p14:nvContentPartPr>
              <p14:xfrm>
                <a:off x="3835370" y="2977622"/>
                <a:ext cx="128520" cy="145440"/>
              </p14:xfrm>
            </p:contentPart>
          </mc:Choice>
          <mc:Fallback>
            <p:pic>
              <p:nvPicPr>
                <p:cNvPr id="3194" name="Ink 3193">
                  <a:extLst>
                    <a:ext uri="{FF2B5EF4-FFF2-40B4-BE49-F238E27FC236}">
                      <a16:creationId xmlns:a16="http://schemas.microsoft.com/office/drawing/2014/main" id="{0A3D8787-2098-81B2-B371-034E6455CCF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826730" y="2968622"/>
                  <a:ext cx="146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195" name="Ink 3194">
                  <a:extLst>
                    <a:ext uri="{FF2B5EF4-FFF2-40B4-BE49-F238E27FC236}">
                      <a16:creationId xmlns:a16="http://schemas.microsoft.com/office/drawing/2014/main" id="{1CEE079E-D542-8CB7-49A3-65185E99C389}"/>
                    </a:ext>
                  </a:extLst>
                </p14:cNvPr>
                <p14:cNvContentPartPr/>
                <p14:nvPr/>
              </p14:nvContentPartPr>
              <p14:xfrm>
                <a:off x="3812690" y="3254102"/>
                <a:ext cx="101880" cy="156240"/>
              </p14:xfrm>
            </p:contentPart>
          </mc:Choice>
          <mc:Fallback>
            <p:pic>
              <p:nvPicPr>
                <p:cNvPr id="3195" name="Ink 3194">
                  <a:extLst>
                    <a:ext uri="{FF2B5EF4-FFF2-40B4-BE49-F238E27FC236}">
                      <a16:creationId xmlns:a16="http://schemas.microsoft.com/office/drawing/2014/main" id="{1CEE079E-D542-8CB7-49A3-65185E99C38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803690" y="3245102"/>
                  <a:ext cx="119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197" name="Ink 3196">
                  <a:extLst>
                    <a:ext uri="{FF2B5EF4-FFF2-40B4-BE49-F238E27FC236}">
                      <a16:creationId xmlns:a16="http://schemas.microsoft.com/office/drawing/2014/main" id="{27D6209D-01E9-F518-7B74-0CB6259226D1}"/>
                    </a:ext>
                  </a:extLst>
                </p14:cNvPr>
                <p14:cNvContentPartPr/>
                <p14:nvPr/>
              </p14:nvContentPartPr>
              <p14:xfrm>
                <a:off x="3770930" y="3578102"/>
                <a:ext cx="172080" cy="88560"/>
              </p14:xfrm>
            </p:contentPart>
          </mc:Choice>
          <mc:Fallback>
            <p:pic>
              <p:nvPicPr>
                <p:cNvPr id="3197" name="Ink 3196">
                  <a:extLst>
                    <a:ext uri="{FF2B5EF4-FFF2-40B4-BE49-F238E27FC236}">
                      <a16:creationId xmlns:a16="http://schemas.microsoft.com/office/drawing/2014/main" id="{27D6209D-01E9-F518-7B74-0CB6259226D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762290" y="3569462"/>
                  <a:ext cx="189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199" name="Ink 3198">
                  <a:extLst>
                    <a:ext uri="{FF2B5EF4-FFF2-40B4-BE49-F238E27FC236}">
                      <a16:creationId xmlns:a16="http://schemas.microsoft.com/office/drawing/2014/main" id="{C850B2E2-ACB8-B99D-A760-B72E6F38237C}"/>
                    </a:ext>
                  </a:extLst>
                </p14:cNvPr>
                <p14:cNvContentPartPr/>
                <p14:nvPr/>
              </p14:nvContentPartPr>
              <p14:xfrm>
                <a:off x="4242933" y="1775782"/>
                <a:ext cx="163440" cy="166680"/>
              </p14:xfrm>
            </p:contentPart>
          </mc:Choice>
          <mc:Fallback>
            <p:pic>
              <p:nvPicPr>
                <p:cNvPr id="3199" name="Ink 3198">
                  <a:extLst>
                    <a:ext uri="{FF2B5EF4-FFF2-40B4-BE49-F238E27FC236}">
                      <a16:creationId xmlns:a16="http://schemas.microsoft.com/office/drawing/2014/main" id="{C850B2E2-ACB8-B99D-A760-B72E6F38237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234293" y="1766782"/>
                  <a:ext cx="181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200" name="Ink 3199">
                  <a:extLst>
                    <a:ext uri="{FF2B5EF4-FFF2-40B4-BE49-F238E27FC236}">
                      <a16:creationId xmlns:a16="http://schemas.microsoft.com/office/drawing/2014/main" id="{E46DAA60-867C-C208-F15E-A98EA7F197C3}"/>
                    </a:ext>
                  </a:extLst>
                </p14:cNvPr>
                <p14:cNvContentPartPr/>
                <p14:nvPr/>
              </p14:nvContentPartPr>
              <p14:xfrm>
                <a:off x="4223853" y="2059102"/>
                <a:ext cx="122040" cy="152280"/>
              </p14:xfrm>
            </p:contentPart>
          </mc:Choice>
          <mc:Fallback>
            <p:pic>
              <p:nvPicPr>
                <p:cNvPr id="3200" name="Ink 3199">
                  <a:extLst>
                    <a:ext uri="{FF2B5EF4-FFF2-40B4-BE49-F238E27FC236}">
                      <a16:creationId xmlns:a16="http://schemas.microsoft.com/office/drawing/2014/main" id="{E46DAA60-867C-C208-F15E-A98EA7F197C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214853" y="2050102"/>
                  <a:ext cx="139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201" name="Ink 3200">
                  <a:extLst>
                    <a:ext uri="{FF2B5EF4-FFF2-40B4-BE49-F238E27FC236}">
                      <a16:creationId xmlns:a16="http://schemas.microsoft.com/office/drawing/2014/main" id="{08141D92-D95B-5D91-927F-0929F7C1F660}"/>
                    </a:ext>
                  </a:extLst>
                </p14:cNvPr>
                <p14:cNvContentPartPr/>
                <p14:nvPr/>
              </p14:nvContentPartPr>
              <p14:xfrm>
                <a:off x="4216293" y="2393902"/>
                <a:ext cx="125280" cy="168120"/>
              </p14:xfrm>
            </p:contentPart>
          </mc:Choice>
          <mc:Fallback>
            <p:pic>
              <p:nvPicPr>
                <p:cNvPr id="3201" name="Ink 3200">
                  <a:extLst>
                    <a:ext uri="{FF2B5EF4-FFF2-40B4-BE49-F238E27FC236}">
                      <a16:creationId xmlns:a16="http://schemas.microsoft.com/office/drawing/2014/main" id="{08141D92-D95B-5D91-927F-0929F7C1F66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207653" y="2384902"/>
                  <a:ext cx="142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3202" name="Ink 3201">
                  <a:extLst>
                    <a:ext uri="{FF2B5EF4-FFF2-40B4-BE49-F238E27FC236}">
                      <a16:creationId xmlns:a16="http://schemas.microsoft.com/office/drawing/2014/main" id="{B3D6F835-15EA-7C63-F716-569A66029955}"/>
                    </a:ext>
                  </a:extLst>
                </p14:cNvPr>
                <p14:cNvContentPartPr/>
                <p14:nvPr/>
              </p14:nvContentPartPr>
              <p14:xfrm>
                <a:off x="4251573" y="2784862"/>
                <a:ext cx="128160" cy="158040"/>
              </p14:xfrm>
            </p:contentPart>
          </mc:Choice>
          <mc:Fallback>
            <p:pic>
              <p:nvPicPr>
                <p:cNvPr id="3202" name="Ink 3201">
                  <a:extLst>
                    <a:ext uri="{FF2B5EF4-FFF2-40B4-BE49-F238E27FC236}">
                      <a16:creationId xmlns:a16="http://schemas.microsoft.com/office/drawing/2014/main" id="{B3D6F835-15EA-7C63-F716-569A6602995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242573" y="2776222"/>
                  <a:ext cx="145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3203" name="Ink 3202">
                  <a:extLst>
                    <a:ext uri="{FF2B5EF4-FFF2-40B4-BE49-F238E27FC236}">
                      <a16:creationId xmlns:a16="http://schemas.microsoft.com/office/drawing/2014/main" id="{B66B7617-AF5E-E777-2378-5B97380BCF79}"/>
                    </a:ext>
                  </a:extLst>
                </p14:cNvPr>
                <p14:cNvContentPartPr/>
                <p14:nvPr/>
              </p14:nvContentPartPr>
              <p14:xfrm>
                <a:off x="4247253" y="3057382"/>
                <a:ext cx="90360" cy="119880"/>
              </p14:xfrm>
            </p:contentPart>
          </mc:Choice>
          <mc:Fallback>
            <p:pic>
              <p:nvPicPr>
                <p:cNvPr id="3203" name="Ink 3202">
                  <a:extLst>
                    <a:ext uri="{FF2B5EF4-FFF2-40B4-BE49-F238E27FC236}">
                      <a16:creationId xmlns:a16="http://schemas.microsoft.com/office/drawing/2014/main" id="{B66B7617-AF5E-E777-2378-5B97380BCF7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238253" y="3048382"/>
                  <a:ext cx="108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3204" name="Ink 3203">
                  <a:extLst>
                    <a:ext uri="{FF2B5EF4-FFF2-40B4-BE49-F238E27FC236}">
                      <a16:creationId xmlns:a16="http://schemas.microsoft.com/office/drawing/2014/main" id="{F4425192-E4F1-E094-01E7-E8E1BA1D0773}"/>
                    </a:ext>
                  </a:extLst>
                </p14:cNvPr>
                <p14:cNvContentPartPr/>
                <p14:nvPr/>
              </p14:nvContentPartPr>
              <p14:xfrm>
                <a:off x="4224213" y="3274102"/>
                <a:ext cx="93960" cy="156960"/>
              </p14:xfrm>
            </p:contentPart>
          </mc:Choice>
          <mc:Fallback>
            <p:pic>
              <p:nvPicPr>
                <p:cNvPr id="3204" name="Ink 3203">
                  <a:extLst>
                    <a:ext uri="{FF2B5EF4-FFF2-40B4-BE49-F238E27FC236}">
                      <a16:creationId xmlns:a16="http://schemas.microsoft.com/office/drawing/2014/main" id="{F4425192-E4F1-E094-01E7-E8E1BA1D077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215573" y="3265102"/>
                  <a:ext cx="111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3205" name="Ink 3204">
                  <a:extLst>
                    <a:ext uri="{FF2B5EF4-FFF2-40B4-BE49-F238E27FC236}">
                      <a16:creationId xmlns:a16="http://schemas.microsoft.com/office/drawing/2014/main" id="{87C828A8-D8DB-BD32-1925-467ECD7E8EEE}"/>
                    </a:ext>
                  </a:extLst>
                </p14:cNvPr>
                <p14:cNvContentPartPr/>
                <p14:nvPr/>
              </p14:nvContentPartPr>
              <p14:xfrm>
                <a:off x="4208733" y="3564982"/>
                <a:ext cx="70560" cy="120240"/>
              </p14:xfrm>
            </p:contentPart>
          </mc:Choice>
          <mc:Fallback>
            <p:pic>
              <p:nvPicPr>
                <p:cNvPr id="3205" name="Ink 3204">
                  <a:extLst>
                    <a:ext uri="{FF2B5EF4-FFF2-40B4-BE49-F238E27FC236}">
                      <a16:creationId xmlns:a16="http://schemas.microsoft.com/office/drawing/2014/main" id="{87C828A8-D8DB-BD32-1925-467ECD7E8EE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200093" y="3555982"/>
                  <a:ext cx="88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3207" name="Ink 3206">
                  <a:extLst>
                    <a:ext uri="{FF2B5EF4-FFF2-40B4-BE49-F238E27FC236}">
                      <a16:creationId xmlns:a16="http://schemas.microsoft.com/office/drawing/2014/main" id="{215D9798-CC31-14B6-5B65-6BD95179D551}"/>
                    </a:ext>
                  </a:extLst>
                </p14:cNvPr>
                <p14:cNvContentPartPr/>
                <p14:nvPr/>
              </p14:nvContentPartPr>
              <p14:xfrm>
                <a:off x="4666293" y="1815022"/>
                <a:ext cx="123840" cy="105480"/>
              </p14:xfrm>
            </p:contentPart>
          </mc:Choice>
          <mc:Fallback>
            <p:pic>
              <p:nvPicPr>
                <p:cNvPr id="3207" name="Ink 3206">
                  <a:extLst>
                    <a:ext uri="{FF2B5EF4-FFF2-40B4-BE49-F238E27FC236}">
                      <a16:creationId xmlns:a16="http://schemas.microsoft.com/office/drawing/2014/main" id="{215D9798-CC31-14B6-5B65-6BD95179D55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657653" y="1806022"/>
                  <a:ext cx="141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3208" name="Ink 3207">
                  <a:extLst>
                    <a:ext uri="{FF2B5EF4-FFF2-40B4-BE49-F238E27FC236}">
                      <a16:creationId xmlns:a16="http://schemas.microsoft.com/office/drawing/2014/main" id="{FB3C5CF6-3456-9294-1BF1-AA0FC26CCA20}"/>
                    </a:ext>
                  </a:extLst>
                </p14:cNvPr>
                <p14:cNvContentPartPr/>
                <p14:nvPr/>
              </p14:nvContentPartPr>
              <p14:xfrm>
                <a:off x="4553973" y="2093302"/>
                <a:ext cx="182880" cy="118080"/>
              </p14:xfrm>
            </p:contentPart>
          </mc:Choice>
          <mc:Fallback>
            <p:pic>
              <p:nvPicPr>
                <p:cNvPr id="3208" name="Ink 3207">
                  <a:extLst>
                    <a:ext uri="{FF2B5EF4-FFF2-40B4-BE49-F238E27FC236}">
                      <a16:creationId xmlns:a16="http://schemas.microsoft.com/office/drawing/2014/main" id="{FB3C5CF6-3456-9294-1BF1-AA0FC26CCA2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545333" y="2084302"/>
                  <a:ext cx="200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209" name="Ink 3208">
                  <a:extLst>
                    <a:ext uri="{FF2B5EF4-FFF2-40B4-BE49-F238E27FC236}">
                      <a16:creationId xmlns:a16="http://schemas.microsoft.com/office/drawing/2014/main" id="{132DFDB8-744F-4AF5-B9FA-C46FDDE1751D}"/>
                    </a:ext>
                  </a:extLst>
                </p14:cNvPr>
                <p14:cNvContentPartPr/>
                <p14:nvPr/>
              </p14:nvContentPartPr>
              <p14:xfrm>
                <a:off x="4706613" y="2387422"/>
                <a:ext cx="360" cy="137880"/>
              </p14:xfrm>
            </p:contentPart>
          </mc:Choice>
          <mc:Fallback>
            <p:pic>
              <p:nvPicPr>
                <p:cNvPr id="3209" name="Ink 3208">
                  <a:extLst>
                    <a:ext uri="{FF2B5EF4-FFF2-40B4-BE49-F238E27FC236}">
                      <a16:creationId xmlns:a16="http://schemas.microsoft.com/office/drawing/2014/main" id="{132DFDB8-744F-4AF5-B9FA-C46FDDE1751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697613" y="2378422"/>
                  <a:ext cx="18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3210" name="Ink 3209">
                  <a:extLst>
                    <a:ext uri="{FF2B5EF4-FFF2-40B4-BE49-F238E27FC236}">
                      <a16:creationId xmlns:a16="http://schemas.microsoft.com/office/drawing/2014/main" id="{AC68DC80-56F7-B870-6A54-B07F8822B9F8}"/>
                    </a:ext>
                  </a:extLst>
                </p14:cNvPr>
                <p14:cNvContentPartPr/>
                <p14:nvPr/>
              </p14:nvContentPartPr>
              <p14:xfrm>
                <a:off x="4633533" y="2725102"/>
                <a:ext cx="145080" cy="135720"/>
              </p14:xfrm>
            </p:contentPart>
          </mc:Choice>
          <mc:Fallback>
            <p:pic>
              <p:nvPicPr>
                <p:cNvPr id="3210" name="Ink 3209">
                  <a:extLst>
                    <a:ext uri="{FF2B5EF4-FFF2-40B4-BE49-F238E27FC236}">
                      <a16:creationId xmlns:a16="http://schemas.microsoft.com/office/drawing/2014/main" id="{AC68DC80-56F7-B870-6A54-B07F8822B9F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624533" y="2716462"/>
                  <a:ext cx="162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211" name="Ink 3210">
                  <a:extLst>
                    <a:ext uri="{FF2B5EF4-FFF2-40B4-BE49-F238E27FC236}">
                      <a16:creationId xmlns:a16="http://schemas.microsoft.com/office/drawing/2014/main" id="{522F3C1A-7537-A1FD-9B7C-127FE973F453}"/>
                    </a:ext>
                  </a:extLst>
                </p14:cNvPr>
                <p14:cNvContentPartPr/>
                <p14:nvPr/>
              </p14:nvContentPartPr>
              <p14:xfrm>
                <a:off x="4595733" y="3005542"/>
                <a:ext cx="131040" cy="142920"/>
              </p14:xfrm>
            </p:contentPart>
          </mc:Choice>
          <mc:Fallback>
            <p:pic>
              <p:nvPicPr>
                <p:cNvPr id="3211" name="Ink 3210">
                  <a:extLst>
                    <a:ext uri="{FF2B5EF4-FFF2-40B4-BE49-F238E27FC236}">
                      <a16:creationId xmlns:a16="http://schemas.microsoft.com/office/drawing/2014/main" id="{522F3C1A-7537-A1FD-9B7C-127FE973F45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586733" y="2996542"/>
                  <a:ext cx="148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212" name="Ink 3211">
                  <a:extLst>
                    <a:ext uri="{FF2B5EF4-FFF2-40B4-BE49-F238E27FC236}">
                      <a16:creationId xmlns:a16="http://schemas.microsoft.com/office/drawing/2014/main" id="{5847B617-A2B4-1ED8-2F3E-7F327006167D}"/>
                    </a:ext>
                  </a:extLst>
                </p14:cNvPr>
                <p14:cNvContentPartPr/>
                <p14:nvPr/>
              </p14:nvContentPartPr>
              <p14:xfrm>
                <a:off x="4590333" y="3311542"/>
                <a:ext cx="168120" cy="165240"/>
              </p14:xfrm>
            </p:contentPart>
          </mc:Choice>
          <mc:Fallback>
            <p:pic>
              <p:nvPicPr>
                <p:cNvPr id="3212" name="Ink 3211">
                  <a:extLst>
                    <a:ext uri="{FF2B5EF4-FFF2-40B4-BE49-F238E27FC236}">
                      <a16:creationId xmlns:a16="http://schemas.microsoft.com/office/drawing/2014/main" id="{5847B617-A2B4-1ED8-2F3E-7F327006167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581333" y="3302542"/>
                  <a:ext cx="185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213" name="Ink 3212">
                  <a:extLst>
                    <a:ext uri="{FF2B5EF4-FFF2-40B4-BE49-F238E27FC236}">
                      <a16:creationId xmlns:a16="http://schemas.microsoft.com/office/drawing/2014/main" id="{9113E070-35D8-DB7B-0DD0-72325A74037E}"/>
                    </a:ext>
                  </a:extLst>
                </p14:cNvPr>
                <p14:cNvContentPartPr/>
                <p14:nvPr/>
              </p14:nvContentPartPr>
              <p14:xfrm>
                <a:off x="4713093" y="3517462"/>
                <a:ext cx="10800" cy="164160"/>
              </p14:xfrm>
            </p:contentPart>
          </mc:Choice>
          <mc:Fallback>
            <p:pic>
              <p:nvPicPr>
                <p:cNvPr id="3213" name="Ink 3212">
                  <a:extLst>
                    <a:ext uri="{FF2B5EF4-FFF2-40B4-BE49-F238E27FC236}">
                      <a16:creationId xmlns:a16="http://schemas.microsoft.com/office/drawing/2014/main" id="{9113E070-35D8-DB7B-0DD0-72325A74037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704093" y="3508822"/>
                  <a:ext cx="28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214" name="Ink 3213">
                  <a:extLst>
                    <a:ext uri="{FF2B5EF4-FFF2-40B4-BE49-F238E27FC236}">
                      <a16:creationId xmlns:a16="http://schemas.microsoft.com/office/drawing/2014/main" id="{9EC74F97-E08F-9207-806C-CAE324D6D611}"/>
                    </a:ext>
                  </a:extLst>
                </p14:cNvPr>
                <p14:cNvContentPartPr/>
                <p14:nvPr/>
              </p14:nvContentPartPr>
              <p14:xfrm>
                <a:off x="5115573" y="3514222"/>
                <a:ext cx="125640" cy="189720"/>
              </p14:xfrm>
            </p:contentPart>
          </mc:Choice>
          <mc:Fallback>
            <p:pic>
              <p:nvPicPr>
                <p:cNvPr id="3214" name="Ink 3213">
                  <a:extLst>
                    <a:ext uri="{FF2B5EF4-FFF2-40B4-BE49-F238E27FC236}">
                      <a16:creationId xmlns:a16="http://schemas.microsoft.com/office/drawing/2014/main" id="{9EC74F97-E08F-9207-806C-CAE324D6D61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106933" y="3505582"/>
                  <a:ext cx="143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215" name="Ink 3214">
                  <a:extLst>
                    <a:ext uri="{FF2B5EF4-FFF2-40B4-BE49-F238E27FC236}">
                      <a16:creationId xmlns:a16="http://schemas.microsoft.com/office/drawing/2014/main" id="{2C9BE441-95C9-38BA-5178-74CFA9468944}"/>
                    </a:ext>
                  </a:extLst>
                </p14:cNvPr>
                <p14:cNvContentPartPr/>
                <p14:nvPr/>
              </p14:nvContentPartPr>
              <p14:xfrm>
                <a:off x="5111973" y="3248542"/>
                <a:ext cx="154080" cy="188280"/>
              </p14:xfrm>
            </p:contentPart>
          </mc:Choice>
          <mc:Fallback>
            <p:pic>
              <p:nvPicPr>
                <p:cNvPr id="3215" name="Ink 3214">
                  <a:extLst>
                    <a:ext uri="{FF2B5EF4-FFF2-40B4-BE49-F238E27FC236}">
                      <a16:creationId xmlns:a16="http://schemas.microsoft.com/office/drawing/2014/main" id="{2C9BE441-95C9-38BA-5178-74CFA946894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102973" y="3239542"/>
                  <a:ext cx="171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216" name="Ink 3215">
                  <a:extLst>
                    <a:ext uri="{FF2B5EF4-FFF2-40B4-BE49-F238E27FC236}">
                      <a16:creationId xmlns:a16="http://schemas.microsoft.com/office/drawing/2014/main" id="{5DD373BA-EC8E-B057-EC4A-6EF19539DC5A}"/>
                    </a:ext>
                  </a:extLst>
                </p14:cNvPr>
                <p14:cNvContentPartPr/>
                <p14:nvPr/>
              </p14:nvContentPartPr>
              <p14:xfrm>
                <a:off x="5212053" y="1772542"/>
                <a:ext cx="12600" cy="132120"/>
              </p14:xfrm>
            </p:contentPart>
          </mc:Choice>
          <mc:Fallback>
            <p:pic>
              <p:nvPicPr>
                <p:cNvPr id="3216" name="Ink 3215">
                  <a:extLst>
                    <a:ext uri="{FF2B5EF4-FFF2-40B4-BE49-F238E27FC236}">
                      <a16:creationId xmlns:a16="http://schemas.microsoft.com/office/drawing/2014/main" id="{5DD373BA-EC8E-B057-EC4A-6EF19539DC5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203413" y="1763542"/>
                  <a:ext cx="30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217" name="Ink 3216">
                  <a:extLst>
                    <a:ext uri="{FF2B5EF4-FFF2-40B4-BE49-F238E27FC236}">
                      <a16:creationId xmlns:a16="http://schemas.microsoft.com/office/drawing/2014/main" id="{FC34AFF7-ACC5-642E-3822-6A053A82FD52}"/>
                    </a:ext>
                  </a:extLst>
                </p14:cNvPr>
                <p14:cNvContentPartPr/>
                <p14:nvPr/>
              </p14:nvContentPartPr>
              <p14:xfrm>
                <a:off x="5252013" y="2082142"/>
                <a:ext cx="7200" cy="160920"/>
              </p14:xfrm>
            </p:contentPart>
          </mc:Choice>
          <mc:Fallback>
            <p:pic>
              <p:nvPicPr>
                <p:cNvPr id="3217" name="Ink 3216">
                  <a:extLst>
                    <a:ext uri="{FF2B5EF4-FFF2-40B4-BE49-F238E27FC236}">
                      <a16:creationId xmlns:a16="http://schemas.microsoft.com/office/drawing/2014/main" id="{FC34AFF7-ACC5-642E-3822-6A053A82FD5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243013" y="2073502"/>
                  <a:ext cx="24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218" name="Ink 3217">
                  <a:extLst>
                    <a:ext uri="{FF2B5EF4-FFF2-40B4-BE49-F238E27FC236}">
                      <a16:creationId xmlns:a16="http://schemas.microsoft.com/office/drawing/2014/main" id="{8D7E57ED-BF2D-8F68-1A75-A51A09AF119E}"/>
                    </a:ext>
                  </a:extLst>
                </p14:cNvPr>
                <p14:cNvContentPartPr/>
                <p14:nvPr/>
              </p14:nvContentPartPr>
              <p14:xfrm>
                <a:off x="5150133" y="2310742"/>
                <a:ext cx="189000" cy="193320"/>
              </p14:xfrm>
            </p:contentPart>
          </mc:Choice>
          <mc:Fallback>
            <p:pic>
              <p:nvPicPr>
                <p:cNvPr id="3218" name="Ink 3217">
                  <a:extLst>
                    <a:ext uri="{FF2B5EF4-FFF2-40B4-BE49-F238E27FC236}">
                      <a16:creationId xmlns:a16="http://schemas.microsoft.com/office/drawing/2014/main" id="{8D7E57ED-BF2D-8F68-1A75-A51A09AF119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141493" y="2302102"/>
                  <a:ext cx="206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219" name="Ink 3218">
                  <a:extLst>
                    <a:ext uri="{FF2B5EF4-FFF2-40B4-BE49-F238E27FC236}">
                      <a16:creationId xmlns:a16="http://schemas.microsoft.com/office/drawing/2014/main" id="{544ED4FE-99DC-EAD1-DFE4-D89C9897575C}"/>
                    </a:ext>
                  </a:extLst>
                </p14:cNvPr>
                <p14:cNvContentPartPr/>
                <p14:nvPr/>
              </p14:nvContentPartPr>
              <p14:xfrm>
                <a:off x="5091453" y="2715022"/>
                <a:ext cx="177840" cy="172800"/>
              </p14:xfrm>
            </p:contentPart>
          </mc:Choice>
          <mc:Fallback>
            <p:pic>
              <p:nvPicPr>
                <p:cNvPr id="3219" name="Ink 3218">
                  <a:extLst>
                    <a:ext uri="{FF2B5EF4-FFF2-40B4-BE49-F238E27FC236}">
                      <a16:creationId xmlns:a16="http://schemas.microsoft.com/office/drawing/2014/main" id="{544ED4FE-99DC-EAD1-DFE4-D89C9897575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082813" y="2706022"/>
                  <a:ext cx="195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220" name="Ink 3219">
                  <a:extLst>
                    <a:ext uri="{FF2B5EF4-FFF2-40B4-BE49-F238E27FC236}">
                      <a16:creationId xmlns:a16="http://schemas.microsoft.com/office/drawing/2014/main" id="{3AA5CB54-813C-4B4D-72F4-9E0BF57CBD9C}"/>
                    </a:ext>
                  </a:extLst>
                </p14:cNvPr>
                <p14:cNvContentPartPr/>
                <p14:nvPr/>
              </p14:nvContentPartPr>
              <p14:xfrm>
                <a:off x="5099013" y="3051982"/>
                <a:ext cx="143640" cy="132120"/>
              </p14:xfrm>
            </p:contentPart>
          </mc:Choice>
          <mc:Fallback>
            <p:pic>
              <p:nvPicPr>
                <p:cNvPr id="3220" name="Ink 3219">
                  <a:extLst>
                    <a:ext uri="{FF2B5EF4-FFF2-40B4-BE49-F238E27FC236}">
                      <a16:creationId xmlns:a16="http://schemas.microsoft.com/office/drawing/2014/main" id="{3AA5CB54-813C-4B4D-72F4-9E0BF57CBD9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090013" y="3042982"/>
                  <a:ext cx="16128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6" name="Group 3225">
            <a:extLst>
              <a:ext uri="{FF2B5EF4-FFF2-40B4-BE49-F238E27FC236}">
                <a16:creationId xmlns:a16="http://schemas.microsoft.com/office/drawing/2014/main" id="{28A0B78D-E375-2F65-1CDE-36F2B3395870}"/>
              </a:ext>
            </a:extLst>
          </p:cNvPr>
          <p:cNvGrpSpPr/>
          <p:nvPr/>
        </p:nvGrpSpPr>
        <p:grpSpPr>
          <a:xfrm>
            <a:off x="1238764" y="6335009"/>
            <a:ext cx="339120" cy="380520"/>
            <a:chOff x="1238764" y="6335009"/>
            <a:chExt cx="33912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222" name="Ink 3221">
                  <a:extLst>
                    <a:ext uri="{FF2B5EF4-FFF2-40B4-BE49-F238E27FC236}">
                      <a16:creationId xmlns:a16="http://schemas.microsoft.com/office/drawing/2014/main" id="{843C9B7D-9746-E364-A61D-29BD9D0A9AD8}"/>
                    </a:ext>
                  </a:extLst>
                </p14:cNvPr>
                <p14:cNvContentPartPr/>
                <p14:nvPr/>
              </p14:nvContentPartPr>
              <p14:xfrm>
                <a:off x="1238764" y="6335009"/>
                <a:ext cx="264240" cy="374040"/>
              </p14:xfrm>
            </p:contentPart>
          </mc:Choice>
          <mc:Fallback>
            <p:pic>
              <p:nvPicPr>
                <p:cNvPr id="3222" name="Ink 3221">
                  <a:extLst>
                    <a:ext uri="{FF2B5EF4-FFF2-40B4-BE49-F238E27FC236}">
                      <a16:creationId xmlns:a16="http://schemas.microsoft.com/office/drawing/2014/main" id="{843C9B7D-9746-E364-A61D-29BD9D0A9AD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230124" y="6326009"/>
                  <a:ext cx="2818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223" name="Ink 3222">
                  <a:extLst>
                    <a:ext uri="{FF2B5EF4-FFF2-40B4-BE49-F238E27FC236}">
                      <a16:creationId xmlns:a16="http://schemas.microsoft.com/office/drawing/2014/main" id="{80DFEF66-05B5-5779-3DB7-757DB1483631}"/>
                    </a:ext>
                  </a:extLst>
                </p14:cNvPr>
                <p14:cNvContentPartPr/>
                <p14:nvPr/>
              </p14:nvContentPartPr>
              <p14:xfrm>
                <a:off x="1434964" y="6429329"/>
                <a:ext cx="70920" cy="286200"/>
              </p14:xfrm>
            </p:contentPart>
          </mc:Choice>
          <mc:Fallback>
            <p:pic>
              <p:nvPicPr>
                <p:cNvPr id="3223" name="Ink 3222">
                  <a:extLst>
                    <a:ext uri="{FF2B5EF4-FFF2-40B4-BE49-F238E27FC236}">
                      <a16:creationId xmlns:a16="http://schemas.microsoft.com/office/drawing/2014/main" id="{80DFEF66-05B5-5779-3DB7-757DB148363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425964" y="6420689"/>
                  <a:ext cx="885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224" name="Ink 3223">
                  <a:extLst>
                    <a:ext uri="{FF2B5EF4-FFF2-40B4-BE49-F238E27FC236}">
                      <a16:creationId xmlns:a16="http://schemas.microsoft.com/office/drawing/2014/main" id="{568F5BA2-EB11-358F-827A-E42959E9EF27}"/>
                    </a:ext>
                  </a:extLst>
                </p14:cNvPr>
                <p14:cNvContentPartPr/>
                <p14:nvPr/>
              </p14:nvContentPartPr>
              <p14:xfrm>
                <a:off x="1317604" y="6582329"/>
                <a:ext cx="260280" cy="47520"/>
              </p14:xfrm>
            </p:contentPart>
          </mc:Choice>
          <mc:Fallback>
            <p:pic>
              <p:nvPicPr>
                <p:cNvPr id="3224" name="Ink 3223">
                  <a:extLst>
                    <a:ext uri="{FF2B5EF4-FFF2-40B4-BE49-F238E27FC236}">
                      <a16:creationId xmlns:a16="http://schemas.microsoft.com/office/drawing/2014/main" id="{568F5BA2-EB11-358F-827A-E42959E9EF2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08964" y="6573329"/>
                  <a:ext cx="27792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3225" name="Ink 3224">
                <a:extLst>
                  <a:ext uri="{FF2B5EF4-FFF2-40B4-BE49-F238E27FC236}">
                    <a16:creationId xmlns:a16="http://schemas.microsoft.com/office/drawing/2014/main" id="{E2F4CBBB-DCA2-A5C0-F7AA-5A08E042CFCE}"/>
                  </a:ext>
                </a:extLst>
              </p14:cNvPr>
              <p14:cNvContentPartPr/>
              <p14:nvPr/>
            </p14:nvContentPartPr>
            <p14:xfrm>
              <a:off x="1765444" y="6431849"/>
              <a:ext cx="202680" cy="287640"/>
            </p14:xfrm>
          </p:contentPart>
        </mc:Choice>
        <mc:Fallback>
          <p:pic>
            <p:nvPicPr>
              <p:cNvPr id="3225" name="Ink 3224">
                <a:extLst>
                  <a:ext uri="{FF2B5EF4-FFF2-40B4-BE49-F238E27FC236}">
                    <a16:creationId xmlns:a16="http://schemas.microsoft.com/office/drawing/2014/main" id="{E2F4CBBB-DCA2-A5C0-F7AA-5A08E042CFCE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756444" y="6423209"/>
                <a:ext cx="2203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3227" name="Ink 3226">
                <a:extLst>
                  <a:ext uri="{FF2B5EF4-FFF2-40B4-BE49-F238E27FC236}">
                    <a16:creationId xmlns:a16="http://schemas.microsoft.com/office/drawing/2014/main" id="{BEA9E46F-B83F-421F-C2A8-C8B13D467230}"/>
                  </a:ext>
                </a:extLst>
              </p14:cNvPr>
              <p14:cNvContentPartPr/>
              <p14:nvPr/>
            </p14:nvContentPartPr>
            <p14:xfrm>
              <a:off x="1297084" y="6899129"/>
              <a:ext cx="269280" cy="279360"/>
            </p14:xfrm>
          </p:contentPart>
        </mc:Choice>
        <mc:Fallback>
          <p:pic>
            <p:nvPicPr>
              <p:cNvPr id="3227" name="Ink 3226">
                <a:extLst>
                  <a:ext uri="{FF2B5EF4-FFF2-40B4-BE49-F238E27FC236}">
                    <a16:creationId xmlns:a16="http://schemas.microsoft.com/office/drawing/2014/main" id="{BEA9E46F-B83F-421F-C2A8-C8B13D467230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288444" y="6890489"/>
                <a:ext cx="286920" cy="29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46" name="Group 3245">
            <a:extLst>
              <a:ext uri="{FF2B5EF4-FFF2-40B4-BE49-F238E27FC236}">
                <a16:creationId xmlns:a16="http://schemas.microsoft.com/office/drawing/2014/main" id="{B88F758B-5906-9002-910D-B150C4E8C164}"/>
              </a:ext>
            </a:extLst>
          </p:cNvPr>
          <p:cNvGrpSpPr/>
          <p:nvPr/>
        </p:nvGrpSpPr>
        <p:grpSpPr>
          <a:xfrm>
            <a:off x="1264766" y="7824531"/>
            <a:ext cx="487080" cy="576720"/>
            <a:chOff x="1264766" y="7824531"/>
            <a:chExt cx="48708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239" name="Ink 3238">
                  <a:extLst>
                    <a:ext uri="{FF2B5EF4-FFF2-40B4-BE49-F238E27FC236}">
                      <a16:creationId xmlns:a16="http://schemas.microsoft.com/office/drawing/2014/main" id="{73E35A43-7393-0A65-DB04-0D2D13D2F708}"/>
                    </a:ext>
                  </a:extLst>
                </p14:cNvPr>
                <p14:cNvContentPartPr/>
                <p14:nvPr/>
              </p14:nvContentPartPr>
              <p14:xfrm>
                <a:off x="1330286" y="7865931"/>
                <a:ext cx="19800" cy="142560"/>
              </p14:xfrm>
            </p:contentPart>
          </mc:Choice>
          <mc:Fallback>
            <p:pic>
              <p:nvPicPr>
                <p:cNvPr id="3239" name="Ink 3238">
                  <a:extLst>
                    <a:ext uri="{FF2B5EF4-FFF2-40B4-BE49-F238E27FC236}">
                      <a16:creationId xmlns:a16="http://schemas.microsoft.com/office/drawing/2014/main" id="{73E35A43-7393-0A65-DB04-0D2D13D2F70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321646" y="7856931"/>
                  <a:ext cx="37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240" name="Ink 3239">
                  <a:extLst>
                    <a:ext uri="{FF2B5EF4-FFF2-40B4-BE49-F238E27FC236}">
                      <a16:creationId xmlns:a16="http://schemas.microsoft.com/office/drawing/2014/main" id="{1062E05A-548A-F5EB-B833-1EA963C77210}"/>
                    </a:ext>
                  </a:extLst>
                </p14:cNvPr>
                <p14:cNvContentPartPr/>
                <p14:nvPr/>
              </p14:nvContentPartPr>
              <p14:xfrm>
                <a:off x="1331726" y="7824531"/>
                <a:ext cx="178560" cy="184320"/>
              </p14:xfrm>
            </p:contentPart>
          </mc:Choice>
          <mc:Fallback>
            <p:pic>
              <p:nvPicPr>
                <p:cNvPr id="3240" name="Ink 3239">
                  <a:extLst>
                    <a:ext uri="{FF2B5EF4-FFF2-40B4-BE49-F238E27FC236}">
                      <a16:creationId xmlns:a16="http://schemas.microsoft.com/office/drawing/2014/main" id="{1062E05A-548A-F5EB-B833-1EA963C7721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322726" y="7815531"/>
                  <a:ext cx="196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241" name="Ink 3240">
                  <a:extLst>
                    <a:ext uri="{FF2B5EF4-FFF2-40B4-BE49-F238E27FC236}">
                      <a16:creationId xmlns:a16="http://schemas.microsoft.com/office/drawing/2014/main" id="{125DB92D-A1FE-2AC9-8F05-93EF4DC93FED}"/>
                    </a:ext>
                  </a:extLst>
                </p14:cNvPr>
                <p14:cNvContentPartPr/>
                <p14:nvPr/>
              </p14:nvContentPartPr>
              <p14:xfrm>
                <a:off x="1617566" y="7834611"/>
                <a:ext cx="134280" cy="85680"/>
              </p14:xfrm>
            </p:contentPart>
          </mc:Choice>
          <mc:Fallback>
            <p:pic>
              <p:nvPicPr>
                <p:cNvPr id="3241" name="Ink 3240">
                  <a:extLst>
                    <a:ext uri="{FF2B5EF4-FFF2-40B4-BE49-F238E27FC236}">
                      <a16:creationId xmlns:a16="http://schemas.microsoft.com/office/drawing/2014/main" id="{125DB92D-A1FE-2AC9-8F05-93EF4DC93FE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608566" y="7825611"/>
                  <a:ext cx="151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242" name="Ink 3241">
                  <a:extLst>
                    <a:ext uri="{FF2B5EF4-FFF2-40B4-BE49-F238E27FC236}">
                      <a16:creationId xmlns:a16="http://schemas.microsoft.com/office/drawing/2014/main" id="{C327B2B4-26F4-E4E4-0EEE-1996F9136C58}"/>
                    </a:ext>
                  </a:extLst>
                </p14:cNvPr>
                <p14:cNvContentPartPr/>
                <p14:nvPr/>
              </p14:nvContentPartPr>
              <p14:xfrm>
                <a:off x="1649246" y="7975011"/>
                <a:ext cx="16200" cy="105120"/>
              </p14:xfrm>
            </p:contentPart>
          </mc:Choice>
          <mc:Fallback>
            <p:pic>
              <p:nvPicPr>
                <p:cNvPr id="3242" name="Ink 3241">
                  <a:extLst>
                    <a:ext uri="{FF2B5EF4-FFF2-40B4-BE49-F238E27FC236}">
                      <a16:creationId xmlns:a16="http://schemas.microsoft.com/office/drawing/2014/main" id="{C327B2B4-26F4-E4E4-0EEE-1996F9136C5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640246" y="7966371"/>
                  <a:ext cx="33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244" name="Ink 3243">
                  <a:extLst>
                    <a:ext uri="{FF2B5EF4-FFF2-40B4-BE49-F238E27FC236}">
                      <a16:creationId xmlns:a16="http://schemas.microsoft.com/office/drawing/2014/main" id="{35E6180E-BF2B-5119-99D4-4708CD85AE56}"/>
                    </a:ext>
                  </a:extLst>
                </p14:cNvPr>
                <p14:cNvContentPartPr/>
                <p14:nvPr/>
              </p14:nvContentPartPr>
              <p14:xfrm>
                <a:off x="1264766" y="8167971"/>
                <a:ext cx="145440" cy="156960"/>
              </p14:xfrm>
            </p:contentPart>
          </mc:Choice>
          <mc:Fallback>
            <p:pic>
              <p:nvPicPr>
                <p:cNvPr id="3244" name="Ink 3243">
                  <a:extLst>
                    <a:ext uri="{FF2B5EF4-FFF2-40B4-BE49-F238E27FC236}">
                      <a16:creationId xmlns:a16="http://schemas.microsoft.com/office/drawing/2014/main" id="{35E6180E-BF2B-5119-99D4-4708CD85AE5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256126" y="8159331"/>
                  <a:ext cx="163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245" name="Ink 3244">
                  <a:extLst>
                    <a:ext uri="{FF2B5EF4-FFF2-40B4-BE49-F238E27FC236}">
                      <a16:creationId xmlns:a16="http://schemas.microsoft.com/office/drawing/2014/main" id="{1D5D6426-827E-5AA5-4896-7D61708BB11B}"/>
                    </a:ext>
                  </a:extLst>
                </p14:cNvPr>
                <p14:cNvContentPartPr/>
                <p14:nvPr/>
              </p14:nvContentPartPr>
              <p14:xfrm>
                <a:off x="1469966" y="8222691"/>
                <a:ext cx="162360" cy="178560"/>
              </p14:xfrm>
            </p:contentPart>
          </mc:Choice>
          <mc:Fallback>
            <p:pic>
              <p:nvPicPr>
                <p:cNvPr id="3245" name="Ink 3244">
                  <a:extLst>
                    <a:ext uri="{FF2B5EF4-FFF2-40B4-BE49-F238E27FC236}">
                      <a16:creationId xmlns:a16="http://schemas.microsoft.com/office/drawing/2014/main" id="{1D5D6426-827E-5AA5-4896-7D61708BB11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461326" y="8213691"/>
                  <a:ext cx="1800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9" name="Group 3308">
            <a:extLst>
              <a:ext uri="{FF2B5EF4-FFF2-40B4-BE49-F238E27FC236}">
                <a16:creationId xmlns:a16="http://schemas.microsoft.com/office/drawing/2014/main" id="{B377AEFF-896C-B935-0F21-F502EAFFDD3E}"/>
              </a:ext>
            </a:extLst>
          </p:cNvPr>
          <p:cNvGrpSpPr/>
          <p:nvPr/>
        </p:nvGrpSpPr>
        <p:grpSpPr>
          <a:xfrm>
            <a:off x="1187366" y="8538411"/>
            <a:ext cx="3027086" cy="614033"/>
            <a:chOff x="1187366" y="8538411"/>
            <a:chExt cx="3027086" cy="61403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274" name="Ink 3273">
                  <a:extLst>
                    <a:ext uri="{FF2B5EF4-FFF2-40B4-BE49-F238E27FC236}">
                      <a16:creationId xmlns:a16="http://schemas.microsoft.com/office/drawing/2014/main" id="{32C31A67-0F80-9964-0BD8-A843E061CACA}"/>
                    </a:ext>
                  </a:extLst>
                </p14:cNvPr>
                <p14:cNvContentPartPr/>
                <p14:nvPr/>
              </p14:nvContentPartPr>
              <p14:xfrm>
                <a:off x="3471202" y="8971314"/>
                <a:ext cx="95400" cy="159480"/>
              </p14:xfrm>
            </p:contentPart>
          </mc:Choice>
          <mc:Fallback>
            <p:pic>
              <p:nvPicPr>
                <p:cNvPr id="3274" name="Ink 3273">
                  <a:extLst>
                    <a:ext uri="{FF2B5EF4-FFF2-40B4-BE49-F238E27FC236}">
                      <a16:creationId xmlns:a16="http://schemas.microsoft.com/office/drawing/2014/main" id="{32C31A67-0F80-9964-0BD8-A843E061CAC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462202" y="8962314"/>
                  <a:ext cx="113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275" name="Ink 3274">
                  <a:extLst>
                    <a:ext uri="{FF2B5EF4-FFF2-40B4-BE49-F238E27FC236}">
                      <a16:creationId xmlns:a16="http://schemas.microsoft.com/office/drawing/2014/main" id="{22CB8754-7CE1-ADD4-F63C-EE6E30F4A13C}"/>
                    </a:ext>
                  </a:extLst>
                </p14:cNvPr>
                <p14:cNvContentPartPr/>
                <p14:nvPr/>
              </p14:nvContentPartPr>
              <p14:xfrm>
                <a:off x="3642922" y="8991834"/>
                <a:ext cx="104760" cy="107640"/>
              </p14:xfrm>
            </p:contentPart>
          </mc:Choice>
          <mc:Fallback>
            <p:pic>
              <p:nvPicPr>
                <p:cNvPr id="3275" name="Ink 3274">
                  <a:extLst>
                    <a:ext uri="{FF2B5EF4-FFF2-40B4-BE49-F238E27FC236}">
                      <a16:creationId xmlns:a16="http://schemas.microsoft.com/office/drawing/2014/main" id="{22CB8754-7CE1-ADD4-F63C-EE6E30F4A13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634282" y="8983194"/>
                  <a:ext cx="122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276" name="Ink 3275">
                  <a:extLst>
                    <a:ext uri="{FF2B5EF4-FFF2-40B4-BE49-F238E27FC236}">
                      <a16:creationId xmlns:a16="http://schemas.microsoft.com/office/drawing/2014/main" id="{D65F93FA-BA14-0B63-6AC4-7576EA0A2235}"/>
                    </a:ext>
                  </a:extLst>
                </p14:cNvPr>
                <p14:cNvContentPartPr/>
                <p14:nvPr/>
              </p14:nvContentPartPr>
              <p14:xfrm>
                <a:off x="3830122" y="8951154"/>
                <a:ext cx="4320" cy="155160"/>
              </p14:xfrm>
            </p:contentPart>
          </mc:Choice>
          <mc:Fallback>
            <p:pic>
              <p:nvPicPr>
                <p:cNvPr id="3276" name="Ink 3275">
                  <a:extLst>
                    <a:ext uri="{FF2B5EF4-FFF2-40B4-BE49-F238E27FC236}">
                      <a16:creationId xmlns:a16="http://schemas.microsoft.com/office/drawing/2014/main" id="{D65F93FA-BA14-0B63-6AC4-7576EA0A223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821122" y="8942514"/>
                  <a:ext cx="21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277" name="Ink 3276">
                  <a:extLst>
                    <a:ext uri="{FF2B5EF4-FFF2-40B4-BE49-F238E27FC236}">
                      <a16:creationId xmlns:a16="http://schemas.microsoft.com/office/drawing/2014/main" id="{84D64EB3-9DB5-4D5A-0E1E-1C540FDE0A5A}"/>
                    </a:ext>
                  </a:extLst>
                </p14:cNvPr>
                <p14:cNvContentPartPr/>
                <p14:nvPr/>
              </p14:nvContentPartPr>
              <p14:xfrm>
                <a:off x="3916522" y="8972754"/>
                <a:ext cx="1800" cy="154440"/>
              </p14:xfrm>
            </p:contentPart>
          </mc:Choice>
          <mc:Fallback>
            <p:pic>
              <p:nvPicPr>
                <p:cNvPr id="3277" name="Ink 3276">
                  <a:extLst>
                    <a:ext uri="{FF2B5EF4-FFF2-40B4-BE49-F238E27FC236}">
                      <a16:creationId xmlns:a16="http://schemas.microsoft.com/office/drawing/2014/main" id="{84D64EB3-9DB5-4D5A-0E1E-1C540FDE0A5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907882" y="8963754"/>
                  <a:ext cx="19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247" name="Ink 3246">
                  <a:extLst>
                    <a:ext uri="{FF2B5EF4-FFF2-40B4-BE49-F238E27FC236}">
                      <a16:creationId xmlns:a16="http://schemas.microsoft.com/office/drawing/2014/main" id="{AA753087-6D2A-A9D0-FB30-ED563694098E}"/>
                    </a:ext>
                  </a:extLst>
                </p14:cNvPr>
                <p14:cNvContentPartPr/>
                <p14:nvPr/>
              </p14:nvContentPartPr>
              <p14:xfrm>
                <a:off x="1239926" y="8543091"/>
                <a:ext cx="18360" cy="217800"/>
              </p14:xfrm>
            </p:contentPart>
          </mc:Choice>
          <mc:Fallback>
            <p:pic>
              <p:nvPicPr>
                <p:cNvPr id="3247" name="Ink 3246">
                  <a:extLst>
                    <a:ext uri="{FF2B5EF4-FFF2-40B4-BE49-F238E27FC236}">
                      <a16:creationId xmlns:a16="http://schemas.microsoft.com/office/drawing/2014/main" id="{AA753087-6D2A-A9D0-FB30-ED56369409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230926" y="8534091"/>
                  <a:ext cx="36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248" name="Ink 3247">
                  <a:extLst>
                    <a:ext uri="{FF2B5EF4-FFF2-40B4-BE49-F238E27FC236}">
                      <a16:creationId xmlns:a16="http://schemas.microsoft.com/office/drawing/2014/main" id="{5E04DA01-8930-94BE-93A3-87B7617550AC}"/>
                    </a:ext>
                  </a:extLst>
                </p14:cNvPr>
                <p14:cNvContentPartPr/>
                <p14:nvPr/>
              </p14:nvContentPartPr>
              <p14:xfrm>
                <a:off x="1187366" y="8538411"/>
                <a:ext cx="179640" cy="21240"/>
              </p14:xfrm>
            </p:contentPart>
          </mc:Choice>
          <mc:Fallback>
            <p:pic>
              <p:nvPicPr>
                <p:cNvPr id="3248" name="Ink 3247">
                  <a:extLst>
                    <a:ext uri="{FF2B5EF4-FFF2-40B4-BE49-F238E27FC236}">
                      <a16:creationId xmlns:a16="http://schemas.microsoft.com/office/drawing/2014/main" id="{5E04DA01-8930-94BE-93A3-87B7617550A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78726" y="8529411"/>
                  <a:ext cx="197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249" name="Ink 3248">
                  <a:extLst>
                    <a:ext uri="{FF2B5EF4-FFF2-40B4-BE49-F238E27FC236}">
                      <a16:creationId xmlns:a16="http://schemas.microsoft.com/office/drawing/2014/main" id="{3E60E7F2-5412-FD56-89F1-2BFEDA0AE2DE}"/>
                    </a:ext>
                  </a:extLst>
                </p14:cNvPr>
                <p14:cNvContentPartPr/>
                <p14:nvPr/>
              </p14:nvContentPartPr>
              <p14:xfrm>
                <a:off x="1521806" y="8621211"/>
                <a:ext cx="122400" cy="178560"/>
              </p14:xfrm>
            </p:contentPart>
          </mc:Choice>
          <mc:Fallback>
            <p:pic>
              <p:nvPicPr>
                <p:cNvPr id="3249" name="Ink 3248">
                  <a:extLst>
                    <a:ext uri="{FF2B5EF4-FFF2-40B4-BE49-F238E27FC236}">
                      <a16:creationId xmlns:a16="http://schemas.microsoft.com/office/drawing/2014/main" id="{3E60E7F2-5412-FD56-89F1-2BFEDA0AE2D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512806" y="8612211"/>
                  <a:ext cx="140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250" name="Ink 3249">
                  <a:extLst>
                    <a:ext uri="{FF2B5EF4-FFF2-40B4-BE49-F238E27FC236}">
                      <a16:creationId xmlns:a16="http://schemas.microsoft.com/office/drawing/2014/main" id="{B723006B-96E2-108D-6137-5D3494FCE9DF}"/>
                    </a:ext>
                  </a:extLst>
                </p14:cNvPr>
                <p14:cNvContentPartPr/>
                <p14:nvPr/>
              </p14:nvContentPartPr>
              <p14:xfrm>
                <a:off x="1478246" y="8647131"/>
                <a:ext cx="105840" cy="154800"/>
              </p14:xfrm>
            </p:contentPart>
          </mc:Choice>
          <mc:Fallback>
            <p:pic>
              <p:nvPicPr>
                <p:cNvPr id="3250" name="Ink 3249">
                  <a:extLst>
                    <a:ext uri="{FF2B5EF4-FFF2-40B4-BE49-F238E27FC236}">
                      <a16:creationId xmlns:a16="http://schemas.microsoft.com/office/drawing/2014/main" id="{B723006B-96E2-108D-6137-5D3494FCE9D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469606" y="8638491"/>
                  <a:ext cx="123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252" name="Ink 3251">
                  <a:extLst>
                    <a:ext uri="{FF2B5EF4-FFF2-40B4-BE49-F238E27FC236}">
                      <a16:creationId xmlns:a16="http://schemas.microsoft.com/office/drawing/2014/main" id="{609890EE-22FF-D010-A49B-76BA63862839}"/>
                    </a:ext>
                  </a:extLst>
                </p14:cNvPr>
                <p14:cNvContentPartPr/>
                <p14:nvPr/>
              </p14:nvContentPartPr>
              <p14:xfrm>
                <a:off x="1244966" y="8876451"/>
                <a:ext cx="125640" cy="142560"/>
              </p14:xfrm>
            </p:contentPart>
          </mc:Choice>
          <mc:Fallback>
            <p:pic>
              <p:nvPicPr>
                <p:cNvPr id="3252" name="Ink 3251">
                  <a:extLst>
                    <a:ext uri="{FF2B5EF4-FFF2-40B4-BE49-F238E27FC236}">
                      <a16:creationId xmlns:a16="http://schemas.microsoft.com/office/drawing/2014/main" id="{609890EE-22FF-D010-A49B-76BA6386283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235966" y="8867811"/>
                  <a:ext cx="143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253" name="Ink 3252">
                  <a:extLst>
                    <a:ext uri="{FF2B5EF4-FFF2-40B4-BE49-F238E27FC236}">
                      <a16:creationId xmlns:a16="http://schemas.microsoft.com/office/drawing/2014/main" id="{7724074A-FCBC-F010-D419-53CF0ECC2B93}"/>
                    </a:ext>
                  </a:extLst>
                </p14:cNvPr>
                <p14:cNvContentPartPr/>
                <p14:nvPr/>
              </p14:nvContentPartPr>
              <p14:xfrm>
                <a:off x="1520726" y="8912811"/>
                <a:ext cx="11160" cy="135000"/>
              </p14:xfrm>
            </p:contentPart>
          </mc:Choice>
          <mc:Fallback>
            <p:pic>
              <p:nvPicPr>
                <p:cNvPr id="3253" name="Ink 3252">
                  <a:extLst>
                    <a:ext uri="{FF2B5EF4-FFF2-40B4-BE49-F238E27FC236}">
                      <a16:creationId xmlns:a16="http://schemas.microsoft.com/office/drawing/2014/main" id="{7724074A-FCBC-F010-D419-53CF0ECC2B9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511726" y="8904171"/>
                  <a:ext cx="28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254" name="Ink 3253">
                  <a:extLst>
                    <a:ext uri="{FF2B5EF4-FFF2-40B4-BE49-F238E27FC236}">
                      <a16:creationId xmlns:a16="http://schemas.microsoft.com/office/drawing/2014/main" id="{47F3A775-45C1-BE0E-51A6-FCA6122285C2}"/>
                    </a:ext>
                  </a:extLst>
                </p14:cNvPr>
                <p14:cNvContentPartPr/>
                <p14:nvPr/>
              </p14:nvContentPartPr>
              <p14:xfrm>
                <a:off x="1433966" y="8896611"/>
                <a:ext cx="228600" cy="11520"/>
              </p14:xfrm>
            </p:contentPart>
          </mc:Choice>
          <mc:Fallback>
            <p:pic>
              <p:nvPicPr>
                <p:cNvPr id="3254" name="Ink 3253">
                  <a:extLst>
                    <a:ext uri="{FF2B5EF4-FFF2-40B4-BE49-F238E27FC236}">
                      <a16:creationId xmlns:a16="http://schemas.microsoft.com/office/drawing/2014/main" id="{47F3A775-45C1-BE0E-51A6-FCA6122285C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425326" y="8887611"/>
                  <a:ext cx="246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256" name="Ink 3255">
                  <a:extLst>
                    <a:ext uri="{FF2B5EF4-FFF2-40B4-BE49-F238E27FC236}">
                      <a16:creationId xmlns:a16="http://schemas.microsoft.com/office/drawing/2014/main" id="{DE16A0F3-C3FA-65E7-7947-9377629E3695}"/>
                    </a:ext>
                  </a:extLst>
                </p14:cNvPr>
                <p14:cNvContentPartPr/>
                <p14:nvPr/>
              </p14:nvContentPartPr>
              <p14:xfrm>
                <a:off x="1746086" y="8996331"/>
                <a:ext cx="141480" cy="10800"/>
              </p14:xfrm>
            </p:contentPart>
          </mc:Choice>
          <mc:Fallback>
            <p:pic>
              <p:nvPicPr>
                <p:cNvPr id="3256" name="Ink 3255">
                  <a:extLst>
                    <a:ext uri="{FF2B5EF4-FFF2-40B4-BE49-F238E27FC236}">
                      <a16:creationId xmlns:a16="http://schemas.microsoft.com/office/drawing/2014/main" id="{DE16A0F3-C3FA-65E7-7947-9377629E369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737086" y="8987331"/>
                  <a:ext cx="159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257" name="Ink 3256">
                  <a:extLst>
                    <a:ext uri="{FF2B5EF4-FFF2-40B4-BE49-F238E27FC236}">
                      <a16:creationId xmlns:a16="http://schemas.microsoft.com/office/drawing/2014/main" id="{11BD9F55-FF95-E077-E036-637451CA870A}"/>
                    </a:ext>
                  </a:extLst>
                </p14:cNvPr>
                <p14:cNvContentPartPr/>
                <p14:nvPr/>
              </p14:nvContentPartPr>
              <p14:xfrm>
                <a:off x="1879646" y="8949171"/>
                <a:ext cx="116280" cy="131760"/>
              </p14:xfrm>
            </p:contentPart>
          </mc:Choice>
          <mc:Fallback>
            <p:pic>
              <p:nvPicPr>
                <p:cNvPr id="3257" name="Ink 3256">
                  <a:extLst>
                    <a:ext uri="{FF2B5EF4-FFF2-40B4-BE49-F238E27FC236}">
                      <a16:creationId xmlns:a16="http://schemas.microsoft.com/office/drawing/2014/main" id="{11BD9F55-FF95-E077-E036-637451CA87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871006" y="8940531"/>
                  <a:ext cx="133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259" name="Ink 3258">
                  <a:extLst>
                    <a:ext uri="{FF2B5EF4-FFF2-40B4-BE49-F238E27FC236}">
                      <a16:creationId xmlns:a16="http://schemas.microsoft.com/office/drawing/2014/main" id="{C05EF73D-5FDB-4BD3-A2EB-48CE0A14B1E9}"/>
                    </a:ext>
                  </a:extLst>
                </p14:cNvPr>
                <p14:cNvContentPartPr/>
                <p14:nvPr/>
              </p14:nvContentPartPr>
              <p14:xfrm>
                <a:off x="2059286" y="8949171"/>
                <a:ext cx="104040" cy="157680"/>
              </p14:xfrm>
            </p:contentPart>
          </mc:Choice>
          <mc:Fallback>
            <p:pic>
              <p:nvPicPr>
                <p:cNvPr id="3259" name="Ink 3258">
                  <a:extLst>
                    <a:ext uri="{FF2B5EF4-FFF2-40B4-BE49-F238E27FC236}">
                      <a16:creationId xmlns:a16="http://schemas.microsoft.com/office/drawing/2014/main" id="{C05EF73D-5FDB-4BD3-A2EB-48CE0A14B1E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050646" y="8940531"/>
                  <a:ext cx="121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260" name="Ink 3259">
                  <a:extLst>
                    <a:ext uri="{FF2B5EF4-FFF2-40B4-BE49-F238E27FC236}">
                      <a16:creationId xmlns:a16="http://schemas.microsoft.com/office/drawing/2014/main" id="{51685B2D-485F-67F4-D903-333B125118A2}"/>
                    </a:ext>
                  </a:extLst>
                </p14:cNvPr>
                <p14:cNvContentPartPr/>
                <p14:nvPr/>
              </p14:nvContentPartPr>
              <p14:xfrm>
                <a:off x="2141726" y="8952051"/>
                <a:ext cx="11160" cy="117360"/>
              </p14:xfrm>
            </p:contentPart>
          </mc:Choice>
          <mc:Fallback>
            <p:pic>
              <p:nvPicPr>
                <p:cNvPr id="3260" name="Ink 3259">
                  <a:extLst>
                    <a:ext uri="{FF2B5EF4-FFF2-40B4-BE49-F238E27FC236}">
                      <a16:creationId xmlns:a16="http://schemas.microsoft.com/office/drawing/2014/main" id="{51685B2D-485F-67F4-D903-333B125118A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133086" y="8943051"/>
                  <a:ext cx="28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261" name="Ink 3260">
                  <a:extLst>
                    <a:ext uri="{FF2B5EF4-FFF2-40B4-BE49-F238E27FC236}">
                      <a16:creationId xmlns:a16="http://schemas.microsoft.com/office/drawing/2014/main" id="{2DC7C34B-E4AD-1657-3727-349F0386EC90}"/>
                    </a:ext>
                  </a:extLst>
                </p14:cNvPr>
                <p14:cNvContentPartPr/>
                <p14:nvPr/>
              </p14:nvContentPartPr>
              <p14:xfrm>
                <a:off x="2092046" y="9058611"/>
                <a:ext cx="139320" cy="21240"/>
              </p14:xfrm>
            </p:contentPart>
          </mc:Choice>
          <mc:Fallback>
            <p:pic>
              <p:nvPicPr>
                <p:cNvPr id="3261" name="Ink 3260">
                  <a:extLst>
                    <a:ext uri="{FF2B5EF4-FFF2-40B4-BE49-F238E27FC236}">
                      <a16:creationId xmlns:a16="http://schemas.microsoft.com/office/drawing/2014/main" id="{2DC7C34B-E4AD-1657-3727-349F0386EC9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083046" y="9049611"/>
                  <a:ext cx="156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262" name="Ink 3261">
                  <a:extLst>
                    <a:ext uri="{FF2B5EF4-FFF2-40B4-BE49-F238E27FC236}">
                      <a16:creationId xmlns:a16="http://schemas.microsoft.com/office/drawing/2014/main" id="{AED75B85-2FE7-8DE5-654F-99C3AC9968B4}"/>
                    </a:ext>
                  </a:extLst>
                </p14:cNvPr>
                <p14:cNvContentPartPr/>
                <p14:nvPr/>
              </p14:nvContentPartPr>
              <p14:xfrm>
                <a:off x="2304806" y="8954571"/>
                <a:ext cx="155880" cy="146520"/>
              </p14:xfrm>
            </p:contentPart>
          </mc:Choice>
          <mc:Fallback>
            <p:pic>
              <p:nvPicPr>
                <p:cNvPr id="3262" name="Ink 3261">
                  <a:extLst>
                    <a:ext uri="{FF2B5EF4-FFF2-40B4-BE49-F238E27FC236}">
                      <a16:creationId xmlns:a16="http://schemas.microsoft.com/office/drawing/2014/main" id="{AED75B85-2FE7-8DE5-654F-99C3AC9968B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295806" y="8945571"/>
                  <a:ext cx="173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264" name="Ink 3263">
                  <a:extLst>
                    <a:ext uri="{FF2B5EF4-FFF2-40B4-BE49-F238E27FC236}">
                      <a16:creationId xmlns:a16="http://schemas.microsoft.com/office/drawing/2014/main" id="{C8296288-0CA4-6F76-85B0-DB4A6C2E613E}"/>
                    </a:ext>
                  </a:extLst>
                </p14:cNvPr>
                <p14:cNvContentPartPr/>
                <p14:nvPr/>
              </p14:nvContentPartPr>
              <p14:xfrm>
                <a:off x="2118335" y="8983244"/>
                <a:ext cx="26640" cy="139680"/>
              </p14:xfrm>
            </p:contentPart>
          </mc:Choice>
          <mc:Fallback>
            <p:pic>
              <p:nvPicPr>
                <p:cNvPr id="3264" name="Ink 3263">
                  <a:extLst>
                    <a:ext uri="{FF2B5EF4-FFF2-40B4-BE49-F238E27FC236}">
                      <a16:creationId xmlns:a16="http://schemas.microsoft.com/office/drawing/2014/main" id="{C8296288-0CA4-6F76-85B0-DB4A6C2E613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109695" y="8974604"/>
                  <a:ext cx="44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265" name="Ink 3264">
                  <a:extLst>
                    <a:ext uri="{FF2B5EF4-FFF2-40B4-BE49-F238E27FC236}">
                      <a16:creationId xmlns:a16="http://schemas.microsoft.com/office/drawing/2014/main" id="{8EEA035D-9941-AB33-F876-A600A9B1DA8F}"/>
                    </a:ext>
                  </a:extLst>
                </p14:cNvPr>
                <p14:cNvContentPartPr/>
                <p14:nvPr/>
              </p14:nvContentPartPr>
              <p14:xfrm>
                <a:off x="2540255" y="9062804"/>
                <a:ext cx="73440" cy="5040"/>
              </p14:xfrm>
            </p:contentPart>
          </mc:Choice>
          <mc:Fallback>
            <p:pic>
              <p:nvPicPr>
                <p:cNvPr id="3265" name="Ink 3264">
                  <a:extLst>
                    <a:ext uri="{FF2B5EF4-FFF2-40B4-BE49-F238E27FC236}">
                      <a16:creationId xmlns:a16="http://schemas.microsoft.com/office/drawing/2014/main" id="{8EEA035D-9941-AB33-F876-A600A9B1DA8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531615" y="9054164"/>
                  <a:ext cx="91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266" name="Ink 3265">
                  <a:extLst>
                    <a:ext uri="{FF2B5EF4-FFF2-40B4-BE49-F238E27FC236}">
                      <a16:creationId xmlns:a16="http://schemas.microsoft.com/office/drawing/2014/main" id="{DDEA22CC-1227-53CC-803B-4988AF2F90B0}"/>
                    </a:ext>
                  </a:extLst>
                </p14:cNvPr>
                <p14:cNvContentPartPr/>
                <p14:nvPr/>
              </p14:nvContentPartPr>
              <p14:xfrm>
                <a:off x="2608295" y="8989364"/>
                <a:ext cx="119160" cy="163080"/>
              </p14:xfrm>
            </p:contentPart>
          </mc:Choice>
          <mc:Fallback>
            <p:pic>
              <p:nvPicPr>
                <p:cNvPr id="3266" name="Ink 3265">
                  <a:extLst>
                    <a:ext uri="{FF2B5EF4-FFF2-40B4-BE49-F238E27FC236}">
                      <a16:creationId xmlns:a16="http://schemas.microsoft.com/office/drawing/2014/main" id="{DDEA22CC-1227-53CC-803B-4988AF2F90B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599655" y="8980724"/>
                  <a:ext cx="136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269" name="Ink 3268">
                  <a:extLst>
                    <a:ext uri="{FF2B5EF4-FFF2-40B4-BE49-F238E27FC236}">
                      <a16:creationId xmlns:a16="http://schemas.microsoft.com/office/drawing/2014/main" id="{2AD3CC2F-F3BD-CA9E-DECC-D965CE6E52A7}"/>
                    </a:ext>
                  </a:extLst>
                </p14:cNvPr>
                <p14:cNvContentPartPr/>
                <p14:nvPr/>
              </p14:nvContentPartPr>
              <p14:xfrm>
                <a:off x="2801975" y="9000164"/>
                <a:ext cx="64440" cy="79560"/>
              </p14:xfrm>
            </p:contentPart>
          </mc:Choice>
          <mc:Fallback>
            <p:pic>
              <p:nvPicPr>
                <p:cNvPr id="3269" name="Ink 3268">
                  <a:extLst>
                    <a:ext uri="{FF2B5EF4-FFF2-40B4-BE49-F238E27FC236}">
                      <a16:creationId xmlns:a16="http://schemas.microsoft.com/office/drawing/2014/main" id="{2AD3CC2F-F3BD-CA9E-DECC-D965CE6E52A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793335" y="8991164"/>
                  <a:ext cx="82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270" name="Ink 3269">
                  <a:extLst>
                    <a:ext uri="{FF2B5EF4-FFF2-40B4-BE49-F238E27FC236}">
                      <a16:creationId xmlns:a16="http://schemas.microsoft.com/office/drawing/2014/main" id="{5EE3B2F5-2462-8C13-7523-9FDF51E2ED96}"/>
                    </a:ext>
                  </a:extLst>
                </p14:cNvPr>
                <p14:cNvContentPartPr/>
                <p14:nvPr/>
              </p14:nvContentPartPr>
              <p14:xfrm>
                <a:off x="2949575" y="8992604"/>
                <a:ext cx="117000" cy="123120"/>
              </p14:xfrm>
            </p:contentPart>
          </mc:Choice>
          <mc:Fallback>
            <p:pic>
              <p:nvPicPr>
                <p:cNvPr id="3270" name="Ink 3269">
                  <a:extLst>
                    <a:ext uri="{FF2B5EF4-FFF2-40B4-BE49-F238E27FC236}">
                      <a16:creationId xmlns:a16="http://schemas.microsoft.com/office/drawing/2014/main" id="{5EE3B2F5-2462-8C13-7523-9FDF51E2ED9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940575" y="8983604"/>
                  <a:ext cx="134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271" name="Ink 3270">
                  <a:extLst>
                    <a:ext uri="{FF2B5EF4-FFF2-40B4-BE49-F238E27FC236}">
                      <a16:creationId xmlns:a16="http://schemas.microsoft.com/office/drawing/2014/main" id="{0DFA9251-452A-CFA9-AC33-614C9517BADB}"/>
                    </a:ext>
                  </a:extLst>
                </p14:cNvPr>
                <p14:cNvContentPartPr/>
                <p14:nvPr/>
              </p14:nvContentPartPr>
              <p14:xfrm>
                <a:off x="3141455" y="9061364"/>
                <a:ext cx="170280" cy="9720"/>
              </p14:xfrm>
            </p:contentPart>
          </mc:Choice>
          <mc:Fallback>
            <p:pic>
              <p:nvPicPr>
                <p:cNvPr id="3271" name="Ink 3270">
                  <a:extLst>
                    <a:ext uri="{FF2B5EF4-FFF2-40B4-BE49-F238E27FC236}">
                      <a16:creationId xmlns:a16="http://schemas.microsoft.com/office/drawing/2014/main" id="{0DFA9251-452A-CFA9-AC33-614C9517BAD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132815" y="9052364"/>
                  <a:ext cx="187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272" name="Ink 3271">
                  <a:extLst>
                    <a:ext uri="{FF2B5EF4-FFF2-40B4-BE49-F238E27FC236}">
                      <a16:creationId xmlns:a16="http://schemas.microsoft.com/office/drawing/2014/main" id="{893E6D19-1E41-3304-D232-3309B724F677}"/>
                    </a:ext>
                  </a:extLst>
                </p14:cNvPr>
                <p14:cNvContentPartPr/>
                <p14:nvPr/>
              </p14:nvContentPartPr>
              <p14:xfrm>
                <a:off x="3254495" y="8990804"/>
                <a:ext cx="143280" cy="136440"/>
              </p14:xfrm>
            </p:contentPart>
          </mc:Choice>
          <mc:Fallback>
            <p:pic>
              <p:nvPicPr>
                <p:cNvPr id="3272" name="Ink 3271">
                  <a:extLst>
                    <a:ext uri="{FF2B5EF4-FFF2-40B4-BE49-F238E27FC236}">
                      <a16:creationId xmlns:a16="http://schemas.microsoft.com/office/drawing/2014/main" id="{893E6D19-1E41-3304-D232-3309B724F67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245495" y="8982164"/>
                  <a:ext cx="160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279" name="Ink 3278">
                  <a:extLst>
                    <a:ext uri="{FF2B5EF4-FFF2-40B4-BE49-F238E27FC236}">
                      <a16:creationId xmlns:a16="http://schemas.microsoft.com/office/drawing/2014/main" id="{8F99F89F-20AF-9952-F351-048C7C89ECCA}"/>
                    </a:ext>
                  </a:extLst>
                </p14:cNvPr>
                <p14:cNvContentPartPr/>
                <p14:nvPr/>
              </p14:nvContentPartPr>
              <p14:xfrm>
                <a:off x="1716562" y="8696554"/>
                <a:ext cx="127800" cy="11160"/>
              </p14:xfrm>
            </p:contentPart>
          </mc:Choice>
          <mc:Fallback>
            <p:pic>
              <p:nvPicPr>
                <p:cNvPr id="3279" name="Ink 3278">
                  <a:extLst>
                    <a:ext uri="{FF2B5EF4-FFF2-40B4-BE49-F238E27FC236}">
                      <a16:creationId xmlns:a16="http://schemas.microsoft.com/office/drawing/2014/main" id="{8F99F89F-20AF-9952-F351-048C7C89ECC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707922" y="8687914"/>
                  <a:ext cx="145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280" name="Ink 3279">
                  <a:extLst>
                    <a:ext uri="{FF2B5EF4-FFF2-40B4-BE49-F238E27FC236}">
                      <a16:creationId xmlns:a16="http://schemas.microsoft.com/office/drawing/2014/main" id="{0EE9D115-60A9-6983-E0B3-83898EC3C6F5}"/>
                    </a:ext>
                  </a:extLst>
                </p14:cNvPr>
                <p14:cNvContentPartPr/>
                <p14:nvPr/>
              </p14:nvContentPartPr>
              <p14:xfrm>
                <a:off x="1839322" y="8627434"/>
                <a:ext cx="111600" cy="93240"/>
              </p14:xfrm>
            </p:contentPart>
          </mc:Choice>
          <mc:Fallback>
            <p:pic>
              <p:nvPicPr>
                <p:cNvPr id="3280" name="Ink 3279">
                  <a:extLst>
                    <a:ext uri="{FF2B5EF4-FFF2-40B4-BE49-F238E27FC236}">
                      <a16:creationId xmlns:a16="http://schemas.microsoft.com/office/drawing/2014/main" id="{0EE9D115-60A9-6983-E0B3-83898EC3C6F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830322" y="8618794"/>
                  <a:ext cx="129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282" name="Ink 3281">
                  <a:extLst>
                    <a:ext uri="{FF2B5EF4-FFF2-40B4-BE49-F238E27FC236}">
                      <a16:creationId xmlns:a16="http://schemas.microsoft.com/office/drawing/2014/main" id="{294E72B5-C79B-7A13-C82F-BED9DD9D839F}"/>
                    </a:ext>
                  </a:extLst>
                </p14:cNvPr>
                <p14:cNvContentPartPr/>
                <p14:nvPr/>
              </p14:nvContentPartPr>
              <p14:xfrm>
                <a:off x="2053162" y="8665594"/>
                <a:ext cx="10800" cy="108000"/>
              </p14:xfrm>
            </p:contentPart>
          </mc:Choice>
          <mc:Fallback>
            <p:pic>
              <p:nvPicPr>
                <p:cNvPr id="3282" name="Ink 3281">
                  <a:extLst>
                    <a:ext uri="{FF2B5EF4-FFF2-40B4-BE49-F238E27FC236}">
                      <a16:creationId xmlns:a16="http://schemas.microsoft.com/office/drawing/2014/main" id="{294E72B5-C79B-7A13-C82F-BED9DD9D839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044522" y="8656594"/>
                  <a:ext cx="28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283" name="Ink 3282">
                  <a:extLst>
                    <a:ext uri="{FF2B5EF4-FFF2-40B4-BE49-F238E27FC236}">
                      <a16:creationId xmlns:a16="http://schemas.microsoft.com/office/drawing/2014/main" id="{44FF8891-032B-6A25-7CBF-AA37E2BD88BA}"/>
                    </a:ext>
                  </a:extLst>
                </p14:cNvPr>
                <p14:cNvContentPartPr/>
                <p14:nvPr/>
              </p14:nvContentPartPr>
              <p14:xfrm>
                <a:off x="2137402" y="8629234"/>
                <a:ext cx="23040" cy="94680"/>
              </p14:xfrm>
            </p:contentPart>
          </mc:Choice>
          <mc:Fallback>
            <p:pic>
              <p:nvPicPr>
                <p:cNvPr id="3283" name="Ink 3282">
                  <a:extLst>
                    <a:ext uri="{FF2B5EF4-FFF2-40B4-BE49-F238E27FC236}">
                      <a16:creationId xmlns:a16="http://schemas.microsoft.com/office/drawing/2014/main" id="{44FF8891-032B-6A25-7CBF-AA37E2BD88B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128762" y="8620594"/>
                  <a:ext cx="40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284" name="Ink 3283">
                  <a:extLst>
                    <a:ext uri="{FF2B5EF4-FFF2-40B4-BE49-F238E27FC236}">
                      <a16:creationId xmlns:a16="http://schemas.microsoft.com/office/drawing/2014/main" id="{D2E6995C-C774-ADFB-7D88-6AE2D650095F}"/>
                    </a:ext>
                  </a:extLst>
                </p14:cNvPr>
                <p14:cNvContentPartPr/>
                <p14:nvPr/>
              </p14:nvContentPartPr>
              <p14:xfrm>
                <a:off x="2078722" y="8706994"/>
                <a:ext cx="87480" cy="16560"/>
              </p14:xfrm>
            </p:contentPart>
          </mc:Choice>
          <mc:Fallback>
            <p:pic>
              <p:nvPicPr>
                <p:cNvPr id="3284" name="Ink 3283">
                  <a:extLst>
                    <a:ext uri="{FF2B5EF4-FFF2-40B4-BE49-F238E27FC236}">
                      <a16:creationId xmlns:a16="http://schemas.microsoft.com/office/drawing/2014/main" id="{D2E6995C-C774-ADFB-7D88-6AE2D650095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069722" y="8698354"/>
                  <a:ext cx="105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285" name="Ink 3284">
                  <a:extLst>
                    <a:ext uri="{FF2B5EF4-FFF2-40B4-BE49-F238E27FC236}">
                      <a16:creationId xmlns:a16="http://schemas.microsoft.com/office/drawing/2014/main" id="{D55B17B5-E2D8-7A17-149A-B00E621192E6}"/>
                    </a:ext>
                  </a:extLst>
                </p14:cNvPr>
                <p14:cNvContentPartPr/>
                <p14:nvPr/>
              </p14:nvContentPartPr>
              <p14:xfrm>
                <a:off x="2274922" y="8678914"/>
                <a:ext cx="3600" cy="62280"/>
              </p14:xfrm>
            </p:contentPart>
          </mc:Choice>
          <mc:Fallback>
            <p:pic>
              <p:nvPicPr>
                <p:cNvPr id="3285" name="Ink 3284">
                  <a:extLst>
                    <a:ext uri="{FF2B5EF4-FFF2-40B4-BE49-F238E27FC236}">
                      <a16:creationId xmlns:a16="http://schemas.microsoft.com/office/drawing/2014/main" id="{D55B17B5-E2D8-7A17-149A-B00E621192E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266282" y="8669914"/>
                  <a:ext cx="21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286" name="Ink 3285">
                  <a:extLst>
                    <a:ext uri="{FF2B5EF4-FFF2-40B4-BE49-F238E27FC236}">
                      <a16:creationId xmlns:a16="http://schemas.microsoft.com/office/drawing/2014/main" id="{57A3C74B-196F-26FF-1DD9-B75DC91052AE}"/>
                    </a:ext>
                  </a:extLst>
                </p14:cNvPr>
                <p14:cNvContentPartPr/>
                <p14:nvPr/>
              </p14:nvContentPartPr>
              <p14:xfrm>
                <a:off x="2284642" y="8627434"/>
                <a:ext cx="360" cy="360"/>
              </p14:xfrm>
            </p:contentPart>
          </mc:Choice>
          <mc:Fallback>
            <p:pic>
              <p:nvPicPr>
                <p:cNvPr id="3286" name="Ink 3285">
                  <a:extLst>
                    <a:ext uri="{FF2B5EF4-FFF2-40B4-BE49-F238E27FC236}">
                      <a16:creationId xmlns:a16="http://schemas.microsoft.com/office/drawing/2014/main" id="{57A3C74B-196F-26FF-1DD9-B75DC91052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76002" y="8618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287" name="Ink 3286">
                  <a:extLst>
                    <a:ext uri="{FF2B5EF4-FFF2-40B4-BE49-F238E27FC236}">
                      <a16:creationId xmlns:a16="http://schemas.microsoft.com/office/drawing/2014/main" id="{E5A04963-70DD-A814-5A48-F9BBA97FCDCF}"/>
                    </a:ext>
                  </a:extLst>
                </p14:cNvPr>
                <p14:cNvContentPartPr/>
                <p14:nvPr/>
              </p14:nvContentPartPr>
              <p14:xfrm>
                <a:off x="2271322" y="8604394"/>
                <a:ext cx="18720" cy="131040"/>
              </p14:xfrm>
            </p:contentPart>
          </mc:Choice>
          <mc:Fallback>
            <p:pic>
              <p:nvPicPr>
                <p:cNvPr id="3287" name="Ink 3286">
                  <a:extLst>
                    <a:ext uri="{FF2B5EF4-FFF2-40B4-BE49-F238E27FC236}">
                      <a16:creationId xmlns:a16="http://schemas.microsoft.com/office/drawing/2014/main" id="{E5A04963-70DD-A814-5A48-F9BBA97FCDC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262682" y="8595754"/>
                  <a:ext cx="36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288" name="Ink 3287">
                  <a:extLst>
                    <a:ext uri="{FF2B5EF4-FFF2-40B4-BE49-F238E27FC236}">
                      <a16:creationId xmlns:a16="http://schemas.microsoft.com/office/drawing/2014/main" id="{82BB6EEC-5F48-F37B-381B-6CEDD92FE07D}"/>
                    </a:ext>
                  </a:extLst>
                </p14:cNvPr>
                <p14:cNvContentPartPr/>
                <p14:nvPr/>
              </p14:nvContentPartPr>
              <p14:xfrm>
                <a:off x="2231722" y="8606194"/>
                <a:ext cx="102960" cy="28440"/>
              </p14:xfrm>
            </p:contentPart>
          </mc:Choice>
          <mc:Fallback>
            <p:pic>
              <p:nvPicPr>
                <p:cNvPr id="3288" name="Ink 3287">
                  <a:extLst>
                    <a:ext uri="{FF2B5EF4-FFF2-40B4-BE49-F238E27FC236}">
                      <a16:creationId xmlns:a16="http://schemas.microsoft.com/office/drawing/2014/main" id="{82BB6EEC-5F48-F37B-381B-6CEDD92FE07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222722" y="8597194"/>
                  <a:ext cx="120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289" name="Ink 3288">
                  <a:extLst>
                    <a:ext uri="{FF2B5EF4-FFF2-40B4-BE49-F238E27FC236}">
                      <a16:creationId xmlns:a16="http://schemas.microsoft.com/office/drawing/2014/main" id="{FAC8520B-33B4-5C5D-DEB0-EEE941B4B67D}"/>
                    </a:ext>
                  </a:extLst>
                </p14:cNvPr>
                <p14:cNvContentPartPr/>
                <p14:nvPr/>
              </p14:nvContentPartPr>
              <p14:xfrm>
                <a:off x="2234962" y="8731114"/>
                <a:ext cx="137160" cy="33840"/>
              </p14:xfrm>
            </p:contentPart>
          </mc:Choice>
          <mc:Fallback>
            <p:pic>
              <p:nvPicPr>
                <p:cNvPr id="3289" name="Ink 3288">
                  <a:extLst>
                    <a:ext uri="{FF2B5EF4-FFF2-40B4-BE49-F238E27FC236}">
                      <a16:creationId xmlns:a16="http://schemas.microsoft.com/office/drawing/2014/main" id="{FAC8520B-33B4-5C5D-DEB0-EEE941B4B67D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225962" y="8722114"/>
                  <a:ext cx="154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290" name="Ink 3289">
                  <a:extLst>
                    <a:ext uri="{FF2B5EF4-FFF2-40B4-BE49-F238E27FC236}">
                      <a16:creationId xmlns:a16="http://schemas.microsoft.com/office/drawing/2014/main" id="{E3210B27-B7BB-07F0-7FBE-1C6ADC8EF57C}"/>
                    </a:ext>
                  </a:extLst>
                </p14:cNvPr>
                <p14:cNvContentPartPr/>
                <p14:nvPr/>
              </p14:nvContentPartPr>
              <p14:xfrm>
                <a:off x="2412802" y="8667034"/>
                <a:ext cx="91080" cy="8640"/>
              </p14:xfrm>
            </p:contentPart>
          </mc:Choice>
          <mc:Fallback>
            <p:pic>
              <p:nvPicPr>
                <p:cNvPr id="3290" name="Ink 3289">
                  <a:extLst>
                    <a:ext uri="{FF2B5EF4-FFF2-40B4-BE49-F238E27FC236}">
                      <a16:creationId xmlns:a16="http://schemas.microsoft.com/office/drawing/2014/main" id="{E3210B27-B7BB-07F0-7FBE-1C6ADC8EF57C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404162" y="8658394"/>
                  <a:ext cx="108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291" name="Ink 3290">
                  <a:extLst>
                    <a:ext uri="{FF2B5EF4-FFF2-40B4-BE49-F238E27FC236}">
                      <a16:creationId xmlns:a16="http://schemas.microsoft.com/office/drawing/2014/main" id="{B46E8A09-79ED-8B5C-58F6-63EC65D71310}"/>
                    </a:ext>
                  </a:extLst>
                </p14:cNvPr>
                <p14:cNvContentPartPr/>
                <p14:nvPr/>
              </p14:nvContentPartPr>
              <p14:xfrm>
                <a:off x="2476162" y="8602594"/>
                <a:ext cx="136440" cy="115920"/>
              </p14:xfrm>
            </p:contentPart>
          </mc:Choice>
          <mc:Fallback>
            <p:pic>
              <p:nvPicPr>
                <p:cNvPr id="3291" name="Ink 3290">
                  <a:extLst>
                    <a:ext uri="{FF2B5EF4-FFF2-40B4-BE49-F238E27FC236}">
                      <a16:creationId xmlns:a16="http://schemas.microsoft.com/office/drawing/2014/main" id="{B46E8A09-79ED-8B5C-58F6-63EC65D7131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467162" y="8593954"/>
                  <a:ext cx="154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293" name="Ink 3292">
                  <a:extLst>
                    <a:ext uri="{FF2B5EF4-FFF2-40B4-BE49-F238E27FC236}">
                      <a16:creationId xmlns:a16="http://schemas.microsoft.com/office/drawing/2014/main" id="{7A938A0E-2D72-1B61-7BD6-A1888A6B3CA5}"/>
                    </a:ext>
                  </a:extLst>
                </p14:cNvPr>
                <p14:cNvContentPartPr/>
                <p14:nvPr/>
              </p14:nvContentPartPr>
              <p14:xfrm>
                <a:off x="2661562" y="8634274"/>
                <a:ext cx="115920" cy="129960"/>
              </p14:xfrm>
            </p:contentPart>
          </mc:Choice>
          <mc:Fallback>
            <p:pic>
              <p:nvPicPr>
                <p:cNvPr id="3293" name="Ink 3292">
                  <a:extLst>
                    <a:ext uri="{FF2B5EF4-FFF2-40B4-BE49-F238E27FC236}">
                      <a16:creationId xmlns:a16="http://schemas.microsoft.com/office/drawing/2014/main" id="{7A938A0E-2D72-1B61-7BD6-A1888A6B3CA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652562" y="8625274"/>
                  <a:ext cx="133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294" name="Ink 3293">
                  <a:extLst>
                    <a:ext uri="{FF2B5EF4-FFF2-40B4-BE49-F238E27FC236}">
                      <a16:creationId xmlns:a16="http://schemas.microsoft.com/office/drawing/2014/main" id="{2555DF4B-5A16-7A93-50A9-57C7E743253B}"/>
                    </a:ext>
                  </a:extLst>
                </p14:cNvPr>
                <p14:cNvContentPartPr/>
                <p14:nvPr/>
              </p14:nvContentPartPr>
              <p14:xfrm>
                <a:off x="2755162" y="8655514"/>
                <a:ext cx="12960" cy="92880"/>
              </p14:xfrm>
            </p:contentPart>
          </mc:Choice>
          <mc:Fallback>
            <p:pic>
              <p:nvPicPr>
                <p:cNvPr id="3294" name="Ink 3293">
                  <a:extLst>
                    <a:ext uri="{FF2B5EF4-FFF2-40B4-BE49-F238E27FC236}">
                      <a16:creationId xmlns:a16="http://schemas.microsoft.com/office/drawing/2014/main" id="{2555DF4B-5A16-7A93-50A9-57C7E743253B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746522" y="8646874"/>
                  <a:ext cx="30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295" name="Ink 3294">
                  <a:extLst>
                    <a:ext uri="{FF2B5EF4-FFF2-40B4-BE49-F238E27FC236}">
                      <a16:creationId xmlns:a16="http://schemas.microsoft.com/office/drawing/2014/main" id="{91D19F71-F3CA-2EC3-F7A9-C573A5436D6E}"/>
                    </a:ext>
                  </a:extLst>
                </p14:cNvPr>
                <p14:cNvContentPartPr/>
                <p14:nvPr/>
              </p14:nvContentPartPr>
              <p14:xfrm>
                <a:off x="2705482" y="8720314"/>
                <a:ext cx="92160" cy="26640"/>
              </p14:xfrm>
            </p:contentPart>
          </mc:Choice>
          <mc:Fallback>
            <p:pic>
              <p:nvPicPr>
                <p:cNvPr id="3295" name="Ink 3294">
                  <a:extLst>
                    <a:ext uri="{FF2B5EF4-FFF2-40B4-BE49-F238E27FC236}">
                      <a16:creationId xmlns:a16="http://schemas.microsoft.com/office/drawing/2014/main" id="{91D19F71-F3CA-2EC3-F7A9-C573A5436D6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696482" y="8711314"/>
                  <a:ext cx="109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296" name="Ink 3295">
                  <a:extLst>
                    <a:ext uri="{FF2B5EF4-FFF2-40B4-BE49-F238E27FC236}">
                      <a16:creationId xmlns:a16="http://schemas.microsoft.com/office/drawing/2014/main" id="{33C65847-D981-863F-3755-818D03697F0D}"/>
                    </a:ext>
                  </a:extLst>
                </p14:cNvPr>
                <p14:cNvContentPartPr/>
                <p14:nvPr/>
              </p14:nvContentPartPr>
              <p14:xfrm>
                <a:off x="2871802" y="8617714"/>
                <a:ext cx="99360" cy="133560"/>
              </p14:xfrm>
            </p:contentPart>
          </mc:Choice>
          <mc:Fallback>
            <p:pic>
              <p:nvPicPr>
                <p:cNvPr id="3296" name="Ink 3295">
                  <a:extLst>
                    <a:ext uri="{FF2B5EF4-FFF2-40B4-BE49-F238E27FC236}">
                      <a16:creationId xmlns:a16="http://schemas.microsoft.com/office/drawing/2014/main" id="{33C65847-D981-863F-3755-818D03697F0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862802" y="8609074"/>
                  <a:ext cx="117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297" name="Ink 3296">
                  <a:extLst>
                    <a:ext uri="{FF2B5EF4-FFF2-40B4-BE49-F238E27FC236}">
                      <a16:creationId xmlns:a16="http://schemas.microsoft.com/office/drawing/2014/main" id="{27B9E80F-3503-DE5E-92E9-9A5BBB456821}"/>
                    </a:ext>
                  </a:extLst>
                </p14:cNvPr>
                <p14:cNvContentPartPr/>
                <p14:nvPr/>
              </p14:nvContentPartPr>
              <p14:xfrm>
                <a:off x="3006442" y="8697994"/>
                <a:ext cx="138240" cy="17280"/>
              </p14:xfrm>
            </p:contentPart>
          </mc:Choice>
          <mc:Fallback>
            <p:pic>
              <p:nvPicPr>
                <p:cNvPr id="3297" name="Ink 3296">
                  <a:extLst>
                    <a:ext uri="{FF2B5EF4-FFF2-40B4-BE49-F238E27FC236}">
                      <a16:creationId xmlns:a16="http://schemas.microsoft.com/office/drawing/2014/main" id="{27B9E80F-3503-DE5E-92E9-9A5BBB45682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997442" y="8689354"/>
                  <a:ext cx="155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298" name="Ink 3297">
                  <a:extLst>
                    <a:ext uri="{FF2B5EF4-FFF2-40B4-BE49-F238E27FC236}">
                      <a16:creationId xmlns:a16="http://schemas.microsoft.com/office/drawing/2014/main" id="{0DBADAE4-F767-CF88-D632-2BDB14DC73D7}"/>
                    </a:ext>
                  </a:extLst>
                </p14:cNvPr>
                <p14:cNvContentPartPr/>
                <p14:nvPr/>
              </p14:nvContentPartPr>
              <p14:xfrm>
                <a:off x="3071242" y="8624194"/>
                <a:ext cx="121680" cy="192600"/>
              </p14:xfrm>
            </p:contentPart>
          </mc:Choice>
          <mc:Fallback>
            <p:pic>
              <p:nvPicPr>
                <p:cNvPr id="3298" name="Ink 3297">
                  <a:extLst>
                    <a:ext uri="{FF2B5EF4-FFF2-40B4-BE49-F238E27FC236}">
                      <a16:creationId xmlns:a16="http://schemas.microsoft.com/office/drawing/2014/main" id="{0DBADAE4-F767-CF88-D632-2BDB14DC73D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062602" y="8615554"/>
                  <a:ext cx="139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300" name="Ink 3299">
                  <a:extLst>
                    <a:ext uri="{FF2B5EF4-FFF2-40B4-BE49-F238E27FC236}">
                      <a16:creationId xmlns:a16="http://schemas.microsoft.com/office/drawing/2014/main" id="{91895EB6-3F9E-0B60-C4B3-EF5FBF81628A}"/>
                    </a:ext>
                  </a:extLst>
                </p14:cNvPr>
                <p14:cNvContentPartPr/>
                <p14:nvPr/>
              </p14:nvContentPartPr>
              <p14:xfrm>
                <a:off x="3264052" y="8642303"/>
                <a:ext cx="63360" cy="104760"/>
              </p14:xfrm>
            </p:contentPart>
          </mc:Choice>
          <mc:Fallback>
            <p:pic>
              <p:nvPicPr>
                <p:cNvPr id="3300" name="Ink 3299">
                  <a:extLst>
                    <a:ext uri="{FF2B5EF4-FFF2-40B4-BE49-F238E27FC236}">
                      <a16:creationId xmlns:a16="http://schemas.microsoft.com/office/drawing/2014/main" id="{91895EB6-3F9E-0B60-C4B3-EF5FBF81628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255052" y="8633303"/>
                  <a:ext cx="81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301" name="Ink 3300">
                  <a:extLst>
                    <a:ext uri="{FF2B5EF4-FFF2-40B4-BE49-F238E27FC236}">
                      <a16:creationId xmlns:a16="http://schemas.microsoft.com/office/drawing/2014/main" id="{AE1CF96D-F75A-2432-897B-4F22B38F4A6C}"/>
                    </a:ext>
                  </a:extLst>
                </p14:cNvPr>
                <p14:cNvContentPartPr/>
                <p14:nvPr/>
              </p14:nvContentPartPr>
              <p14:xfrm>
                <a:off x="3397972" y="8604503"/>
                <a:ext cx="100800" cy="155880"/>
              </p14:xfrm>
            </p:contentPart>
          </mc:Choice>
          <mc:Fallback>
            <p:pic>
              <p:nvPicPr>
                <p:cNvPr id="3301" name="Ink 3300">
                  <a:extLst>
                    <a:ext uri="{FF2B5EF4-FFF2-40B4-BE49-F238E27FC236}">
                      <a16:creationId xmlns:a16="http://schemas.microsoft.com/office/drawing/2014/main" id="{AE1CF96D-F75A-2432-897B-4F22B38F4A6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388972" y="8595503"/>
                  <a:ext cx="118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302" name="Ink 3301">
                  <a:extLst>
                    <a:ext uri="{FF2B5EF4-FFF2-40B4-BE49-F238E27FC236}">
                      <a16:creationId xmlns:a16="http://schemas.microsoft.com/office/drawing/2014/main" id="{DD8AA029-5402-E3F1-352D-D7C4C0A50E98}"/>
                    </a:ext>
                  </a:extLst>
                </p14:cNvPr>
                <p14:cNvContentPartPr/>
                <p14:nvPr/>
              </p14:nvContentPartPr>
              <p14:xfrm>
                <a:off x="3536932" y="8708543"/>
                <a:ext cx="108360" cy="1800"/>
              </p14:xfrm>
            </p:contentPart>
          </mc:Choice>
          <mc:Fallback>
            <p:pic>
              <p:nvPicPr>
                <p:cNvPr id="3302" name="Ink 3301">
                  <a:extLst>
                    <a:ext uri="{FF2B5EF4-FFF2-40B4-BE49-F238E27FC236}">
                      <a16:creationId xmlns:a16="http://schemas.microsoft.com/office/drawing/2014/main" id="{DD8AA029-5402-E3F1-352D-D7C4C0A50E9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527932" y="8699543"/>
                  <a:ext cx="126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303" name="Ink 3302">
                  <a:extLst>
                    <a:ext uri="{FF2B5EF4-FFF2-40B4-BE49-F238E27FC236}">
                      <a16:creationId xmlns:a16="http://schemas.microsoft.com/office/drawing/2014/main" id="{D9349923-C5F3-965F-CA7A-6998B287BE11}"/>
                    </a:ext>
                  </a:extLst>
                </p14:cNvPr>
                <p14:cNvContentPartPr/>
                <p14:nvPr/>
              </p14:nvContentPartPr>
              <p14:xfrm>
                <a:off x="3618292" y="8659223"/>
                <a:ext cx="123840" cy="118080"/>
              </p14:xfrm>
            </p:contentPart>
          </mc:Choice>
          <mc:Fallback>
            <p:pic>
              <p:nvPicPr>
                <p:cNvPr id="3303" name="Ink 3302">
                  <a:extLst>
                    <a:ext uri="{FF2B5EF4-FFF2-40B4-BE49-F238E27FC236}">
                      <a16:creationId xmlns:a16="http://schemas.microsoft.com/office/drawing/2014/main" id="{D9349923-C5F3-965F-CA7A-6998B287BE11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609652" y="8650223"/>
                  <a:ext cx="14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305" name="Ink 3304">
                  <a:extLst>
                    <a:ext uri="{FF2B5EF4-FFF2-40B4-BE49-F238E27FC236}">
                      <a16:creationId xmlns:a16="http://schemas.microsoft.com/office/drawing/2014/main" id="{E969C38D-9D48-B52A-6FC4-8CEF892F5E1D}"/>
                    </a:ext>
                  </a:extLst>
                </p14:cNvPr>
                <p14:cNvContentPartPr/>
                <p14:nvPr/>
              </p14:nvContentPartPr>
              <p14:xfrm>
                <a:off x="3810532" y="8660663"/>
                <a:ext cx="86400" cy="109800"/>
              </p14:xfrm>
            </p:contentPart>
          </mc:Choice>
          <mc:Fallback>
            <p:pic>
              <p:nvPicPr>
                <p:cNvPr id="3305" name="Ink 3304">
                  <a:extLst>
                    <a:ext uri="{FF2B5EF4-FFF2-40B4-BE49-F238E27FC236}">
                      <a16:creationId xmlns:a16="http://schemas.microsoft.com/office/drawing/2014/main" id="{E969C38D-9D48-B52A-6FC4-8CEF892F5E1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801532" y="8651663"/>
                  <a:ext cx="104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306" name="Ink 3305">
                  <a:extLst>
                    <a:ext uri="{FF2B5EF4-FFF2-40B4-BE49-F238E27FC236}">
                      <a16:creationId xmlns:a16="http://schemas.microsoft.com/office/drawing/2014/main" id="{CF45ECEA-0735-DA7A-E881-A6C192259F91}"/>
                    </a:ext>
                  </a:extLst>
                </p14:cNvPr>
                <p14:cNvContentPartPr/>
                <p14:nvPr/>
              </p14:nvContentPartPr>
              <p14:xfrm>
                <a:off x="3955612" y="8675423"/>
                <a:ext cx="114480" cy="87120"/>
              </p14:xfrm>
            </p:contentPart>
          </mc:Choice>
          <mc:Fallback>
            <p:pic>
              <p:nvPicPr>
                <p:cNvPr id="3306" name="Ink 3305">
                  <a:extLst>
                    <a:ext uri="{FF2B5EF4-FFF2-40B4-BE49-F238E27FC236}">
                      <a16:creationId xmlns:a16="http://schemas.microsoft.com/office/drawing/2014/main" id="{CF45ECEA-0735-DA7A-E881-A6C192259F9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946972" y="8666423"/>
                  <a:ext cx="13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307" name="Ink 3306">
                  <a:extLst>
                    <a:ext uri="{FF2B5EF4-FFF2-40B4-BE49-F238E27FC236}">
                      <a16:creationId xmlns:a16="http://schemas.microsoft.com/office/drawing/2014/main" id="{A4D7913D-A2BD-71E1-C181-6470A292EA84}"/>
                    </a:ext>
                  </a:extLst>
                </p14:cNvPr>
                <p14:cNvContentPartPr/>
                <p14:nvPr/>
              </p14:nvContentPartPr>
              <p14:xfrm>
                <a:off x="4134532" y="8619263"/>
                <a:ext cx="8640" cy="110520"/>
              </p14:xfrm>
            </p:contentPart>
          </mc:Choice>
          <mc:Fallback>
            <p:pic>
              <p:nvPicPr>
                <p:cNvPr id="3307" name="Ink 3306">
                  <a:extLst>
                    <a:ext uri="{FF2B5EF4-FFF2-40B4-BE49-F238E27FC236}">
                      <a16:creationId xmlns:a16="http://schemas.microsoft.com/office/drawing/2014/main" id="{A4D7913D-A2BD-71E1-C181-6470A292EA8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125532" y="8610263"/>
                  <a:ext cx="26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308" name="Ink 3307">
                  <a:extLst>
                    <a:ext uri="{FF2B5EF4-FFF2-40B4-BE49-F238E27FC236}">
                      <a16:creationId xmlns:a16="http://schemas.microsoft.com/office/drawing/2014/main" id="{0A2BA4D8-798A-F8BF-773F-3607B85FD9E9}"/>
                    </a:ext>
                  </a:extLst>
                </p14:cNvPr>
                <p14:cNvContentPartPr/>
                <p14:nvPr/>
              </p14:nvContentPartPr>
              <p14:xfrm>
                <a:off x="4204012" y="8554823"/>
                <a:ext cx="10440" cy="181440"/>
              </p14:xfrm>
            </p:contentPart>
          </mc:Choice>
          <mc:Fallback>
            <p:pic>
              <p:nvPicPr>
                <p:cNvPr id="3308" name="Ink 3307">
                  <a:extLst>
                    <a:ext uri="{FF2B5EF4-FFF2-40B4-BE49-F238E27FC236}">
                      <a16:creationId xmlns:a16="http://schemas.microsoft.com/office/drawing/2014/main" id="{0A2BA4D8-798A-F8BF-773F-3607B85FD9E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195372" y="8546183"/>
                  <a:ext cx="2808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6" name="Group 3315">
            <a:extLst>
              <a:ext uri="{FF2B5EF4-FFF2-40B4-BE49-F238E27FC236}">
                <a16:creationId xmlns:a16="http://schemas.microsoft.com/office/drawing/2014/main" id="{BC221260-9804-E5B9-DF69-5E05ED179A1B}"/>
              </a:ext>
            </a:extLst>
          </p:cNvPr>
          <p:cNvGrpSpPr/>
          <p:nvPr/>
        </p:nvGrpSpPr>
        <p:grpSpPr>
          <a:xfrm>
            <a:off x="1753540" y="8246038"/>
            <a:ext cx="924480" cy="182160"/>
            <a:chOff x="1753540" y="8246038"/>
            <a:chExt cx="92448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310" name="Ink 3309">
                  <a:extLst>
                    <a:ext uri="{FF2B5EF4-FFF2-40B4-BE49-F238E27FC236}">
                      <a16:creationId xmlns:a16="http://schemas.microsoft.com/office/drawing/2014/main" id="{36C3BDEA-B814-5404-7F29-6D2EFE1008CA}"/>
                    </a:ext>
                  </a:extLst>
                </p14:cNvPr>
                <p14:cNvContentPartPr/>
                <p14:nvPr/>
              </p14:nvContentPartPr>
              <p14:xfrm>
                <a:off x="1753540" y="8314078"/>
                <a:ext cx="187200" cy="33840"/>
              </p14:xfrm>
            </p:contentPart>
          </mc:Choice>
          <mc:Fallback>
            <p:pic>
              <p:nvPicPr>
                <p:cNvPr id="3310" name="Ink 3309">
                  <a:extLst>
                    <a:ext uri="{FF2B5EF4-FFF2-40B4-BE49-F238E27FC236}">
                      <a16:creationId xmlns:a16="http://schemas.microsoft.com/office/drawing/2014/main" id="{36C3BDEA-B814-5404-7F29-6D2EFE1008C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744540" y="8305078"/>
                  <a:ext cx="204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311" name="Ink 3310">
                  <a:extLst>
                    <a:ext uri="{FF2B5EF4-FFF2-40B4-BE49-F238E27FC236}">
                      <a16:creationId xmlns:a16="http://schemas.microsoft.com/office/drawing/2014/main" id="{0ADCA115-5FA2-2794-7090-1A84F96EA26A}"/>
                    </a:ext>
                  </a:extLst>
                </p14:cNvPr>
                <p14:cNvContentPartPr/>
                <p14:nvPr/>
              </p14:nvContentPartPr>
              <p14:xfrm>
                <a:off x="1959820" y="8256118"/>
                <a:ext cx="136800" cy="172080"/>
              </p14:xfrm>
            </p:contentPart>
          </mc:Choice>
          <mc:Fallback>
            <p:pic>
              <p:nvPicPr>
                <p:cNvPr id="3311" name="Ink 3310">
                  <a:extLst>
                    <a:ext uri="{FF2B5EF4-FFF2-40B4-BE49-F238E27FC236}">
                      <a16:creationId xmlns:a16="http://schemas.microsoft.com/office/drawing/2014/main" id="{0ADCA115-5FA2-2794-7090-1A84F96EA26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950820" y="8247478"/>
                  <a:ext cx="154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312" name="Ink 3311">
                  <a:extLst>
                    <a:ext uri="{FF2B5EF4-FFF2-40B4-BE49-F238E27FC236}">
                      <a16:creationId xmlns:a16="http://schemas.microsoft.com/office/drawing/2014/main" id="{958D932A-B5E3-2E72-0C38-29BBA5CB6BCE}"/>
                    </a:ext>
                  </a:extLst>
                </p14:cNvPr>
                <p14:cNvContentPartPr/>
                <p14:nvPr/>
              </p14:nvContentPartPr>
              <p14:xfrm>
                <a:off x="2184460" y="8311918"/>
                <a:ext cx="116640" cy="86400"/>
              </p14:xfrm>
            </p:contentPart>
          </mc:Choice>
          <mc:Fallback>
            <p:pic>
              <p:nvPicPr>
                <p:cNvPr id="3312" name="Ink 3311">
                  <a:extLst>
                    <a:ext uri="{FF2B5EF4-FFF2-40B4-BE49-F238E27FC236}">
                      <a16:creationId xmlns:a16="http://schemas.microsoft.com/office/drawing/2014/main" id="{958D932A-B5E3-2E72-0C38-29BBA5CB6BC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175460" y="8303278"/>
                  <a:ext cx="134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313" name="Ink 3312">
                  <a:extLst>
                    <a:ext uri="{FF2B5EF4-FFF2-40B4-BE49-F238E27FC236}">
                      <a16:creationId xmlns:a16="http://schemas.microsoft.com/office/drawing/2014/main" id="{FE08DD51-E31C-E6D1-6D80-06C92C84C748}"/>
                    </a:ext>
                  </a:extLst>
                </p14:cNvPr>
                <p14:cNvContentPartPr/>
                <p14:nvPr/>
              </p14:nvContentPartPr>
              <p14:xfrm>
                <a:off x="2351860" y="8340358"/>
                <a:ext cx="105840" cy="83160"/>
              </p14:xfrm>
            </p:contentPart>
          </mc:Choice>
          <mc:Fallback>
            <p:pic>
              <p:nvPicPr>
                <p:cNvPr id="3313" name="Ink 3312">
                  <a:extLst>
                    <a:ext uri="{FF2B5EF4-FFF2-40B4-BE49-F238E27FC236}">
                      <a16:creationId xmlns:a16="http://schemas.microsoft.com/office/drawing/2014/main" id="{FE08DD51-E31C-E6D1-6D80-06C92C84C748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343220" y="8331358"/>
                  <a:ext cx="123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314" name="Ink 3313">
                  <a:extLst>
                    <a:ext uri="{FF2B5EF4-FFF2-40B4-BE49-F238E27FC236}">
                      <a16:creationId xmlns:a16="http://schemas.microsoft.com/office/drawing/2014/main" id="{B4BC0BBB-5A8D-0569-8259-B81C5BE91252}"/>
                    </a:ext>
                  </a:extLst>
                </p14:cNvPr>
                <p14:cNvContentPartPr/>
                <p14:nvPr/>
              </p14:nvContentPartPr>
              <p14:xfrm>
                <a:off x="2582980" y="8257558"/>
                <a:ext cx="24120" cy="148320"/>
              </p14:xfrm>
            </p:contentPart>
          </mc:Choice>
          <mc:Fallback>
            <p:pic>
              <p:nvPicPr>
                <p:cNvPr id="3314" name="Ink 3313">
                  <a:extLst>
                    <a:ext uri="{FF2B5EF4-FFF2-40B4-BE49-F238E27FC236}">
                      <a16:creationId xmlns:a16="http://schemas.microsoft.com/office/drawing/2014/main" id="{B4BC0BBB-5A8D-0569-8259-B81C5BE91252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574340" y="8248918"/>
                  <a:ext cx="41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315" name="Ink 3314">
                  <a:extLst>
                    <a:ext uri="{FF2B5EF4-FFF2-40B4-BE49-F238E27FC236}">
                      <a16:creationId xmlns:a16="http://schemas.microsoft.com/office/drawing/2014/main" id="{5B359076-C5A1-44F2-401B-3FD46E294AC5}"/>
                    </a:ext>
                  </a:extLst>
                </p14:cNvPr>
                <p14:cNvContentPartPr/>
                <p14:nvPr/>
              </p14:nvContentPartPr>
              <p14:xfrm>
                <a:off x="2674420" y="8246038"/>
                <a:ext cx="3600" cy="160920"/>
              </p14:xfrm>
            </p:contentPart>
          </mc:Choice>
          <mc:Fallback>
            <p:pic>
              <p:nvPicPr>
                <p:cNvPr id="3315" name="Ink 3314">
                  <a:extLst>
                    <a:ext uri="{FF2B5EF4-FFF2-40B4-BE49-F238E27FC236}">
                      <a16:creationId xmlns:a16="http://schemas.microsoft.com/office/drawing/2014/main" id="{5B359076-C5A1-44F2-401B-3FD46E294AC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665780" y="8237398"/>
                  <a:ext cx="212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3" name="Group 3322">
            <a:extLst>
              <a:ext uri="{FF2B5EF4-FFF2-40B4-BE49-F238E27FC236}">
                <a16:creationId xmlns:a16="http://schemas.microsoft.com/office/drawing/2014/main" id="{0FC3F4D8-927A-6D72-8C3D-2A5AA21D8164}"/>
              </a:ext>
            </a:extLst>
          </p:cNvPr>
          <p:cNvGrpSpPr/>
          <p:nvPr/>
        </p:nvGrpSpPr>
        <p:grpSpPr>
          <a:xfrm>
            <a:off x="1896460" y="7882798"/>
            <a:ext cx="766440" cy="233280"/>
            <a:chOff x="1896460" y="7882798"/>
            <a:chExt cx="76644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317" name="Ink 3316">
                  <a:extLst>
                    <a:ext uri="{FF2B5EF4-FFF2-40B4-BE49-F238E27FC236}">
                      <a16:creationId xmlns:a16="http://schemas.microsoft.com/office/drawing/2014/main" id="{38A9D2EC-5851-49A0-7032-BF258BCDA6D0}"/>
                    </a:ext>
                  </a:extLst>
                </p14:cNvPr>
                <p14:cNvContentPartPr/>
                <p14:nvPr/>
              </p14:nvContentPartPr>
              <p14:xfrm>
                <a:off x="1896460" y="7993678"/>
                <a:ext cx="145800" cy="52200"/>
              </p14:xfrm>
            </p:contentPart>
          </mc:Choice>
          <mc:Fallback>
            <p:pic>
              <p:nvPicPr>
                <p:cNvPr id="3317" name="Ink 3316">
                  <a:extLst>
                    <a:ext uri="{FF2B5EF4-FFF2-40B4-BE49-F238E27FC236}">
                      <a16:creationId xmlns:a16="http://schemas.microsoft.com/office/drawing/2014/main" id="{38A9D2EC-5851-49A0-7032-BF258BCDA6D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887820" y="7984678"/>
                  <a:ext cx="163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318" name="Ink 3317">
                  <a:extLst>
                    <a:ext uri="{FF2B5EF4-FFF2-40B4-BE49-F238E27FC236}">
                      <a16:creationId xmlns:a16="http://schemas.microsoft.com/office/drawing/2014/main" id="{2CF09664-6292-C82E-09BC-2BAE72B9BAF6}"/>
                    </a:ext>
                  </a:extLst>
                </p14:cNvPr>
                <p14:cNvContentPartPr/>
                <p14:nvPr/>
              </p14:nvContentPartPr>
              <p14:xfrm>
                <a:off x="2051620" y="7959118"/>
                <a:ext cx="110520" cy="153000"/>
              </p14:xfrm>
            </p:contentPart>
          </mc:Choice>
          <mc:Fallback>
            <p:pic>
              <p:nvPicPr>
                <p:cNvPr id="3318" name="Ink 3317">
                  <a:extLst>
                    <a:ext uri="{FF2B5EF4-FFF2-40B4-BE49-F238E27FC236}">
                      <a16:creationId xmlns:a16="http://schemas.microsoft.com/office/drawing/2014/main" id="{2CF09664-6292-C82E-09BC-2BAE72B9BAF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042980" y="7950118"/>
                  <a:ext cx="128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319" name="Ink 3318">
                  <a:extLst>
                    <a:ext uri="{FF2B5EF4-FFF2-40B4-BE49-F238E27FC236}">
                      <a16:creationId xmlns:a16="http://schemas.microsoft.com/office/drawing/2014/main" id="{09C16FB6-54A0-F498-BE09-777473773036}"/>
                    </a:ext>
                  </a:extLst>
                </p14:cNvPr>
                <p14:cNvContentPartPr/>
                <p14:nvPr/>
              </p14:nvContentPartPr>
              <p14:xfrm>
                <a:off x="2202460" y="8006998"/>
                <a:ext cx="133920" cy="109080"/>
              </p14:xfrm>
            </p:contentPart>
          </mc:Choice>
          <mc:Fallback>
            <p:pic>
              <p:nvPicPr>
                <p:cNvPr id="3319" name="Ink 3318">
                  <a:extLst>
                    <a:ext uri="{FF2B5EF4-FFF2-40B4-BE49-F238E27FC236}">
                      <a16:creationId xmlns:a16="http://schemas.microsoft.com/office/drawing/2014/main" id="{09C16FB6-54A0-F498-BE09-77747377303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193460" y="7998358"/>
                  <a:ext cx="151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320" name="Ink 3319">
                  <a:extLst>
                    <a:ext uri="{FF2B5EF4-FFF2-40B4-BE49-F238E27FC236}">
                      <a16:creationId xmlns:a16="http://schemas.microsoft.com/office/drawing/2014/main" id="{95163C50-E611-2BD1-8555-4467A3CE8769}"/>
                    </a:ext>
                  </a:extLst>
                </p14:cNvPr>
                <p14:cNvContentPartPr/>
                <p14:nvPr/>
              </p14:nvContentPartPr>
              <p14:xfrm>
                <a:off x="2386780" y="7994398"/>
                <a:ext cx="92880" cy="78480"/>
              </p14:xfrm>
            </p:contentPart>
          </mc:Choice>
          <mc:Fallback>
            <p:pic>
              <p:nvPicPr>
                <p:cNvPr id="3320" name="Ink 3319">
                  <a:extLst>
                    <a:ext uri="{FF2B5EF4-FFF2-40B4-BE49-F238E27FC236}">
                      <a16:creationId xmlns:a16="http://schemas.microsoft.com/office/drawing/2014/main" id="{95163C50-E611-2BD1-8555-4467A3CE876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378140" y="7985758"/>
                  <a:ext cx="110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321" name="Ink 3320">
                  <a:extLst>
                    <a:ext uri="{FF2B5EF4-FFF2-40B4-BE49-F238E27FC236}">
                      <a16:creationId xmlns:a16="http://schemas.microsoft.com/office/drawing/2014/main" id="{C47DF77B-0260-CA7B-33AF-AC95CE957CD3}"/>
                    </a:ext>
                  </a:extLst>
                </p14:cNvPr>
                <p14:cNvContentPartPr/>
                <p14:nvPr/>
              </p14:nvContentPartPr>
              <p14:xfrm>
                <a:off x="2604580" y="7904398"/>
                <a:ext cx="11520" cy="164880"/>
              </p14:xfrm>
            </p:contentPart>
          </mc:Choice>
          <mc:Fallback>
            <p:pic>
              <p:nvPicPr>
                <p:cNvPr id="3321" name="Ink 3320">
                  <a:extLst>
                    <a:ext uri="{FF2B5EF4-FFF2-40B4-BE49-F238E27FC236}">
                      <a16:creationId xmlns:a16="http://schemas.microsoft.com/office/drawing/2014/main" id="{C47DF77B-0260-CA7B-33AF-AC95CE957CD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595940" y="7895758"/>
                  <a:ext cx="29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322" name="Ink 3321">
                  <a:extLst>
                    <a:ext uri="{FF2B5EF4-FFF2-40B4-BE49-F238E27FC236}">
                      <a16:creationId xmlns:a16="http://schemas.microsoft.com/office/drawing/2014/main" id="{9B4353A1-8297-E245-FB12-927D6769B933}"/>
                    </a:ext>
                  </a:extLst>
                </p14:cNvPr>
                <p14:cNvContentPartPr/>
                <p14:nvPr/>
              </p14:nvContentPartPr>
              <p14:xfrm>
                <a:off x="2656420" y="7882798"/>
                <a:ext cx="6480" cy="163440"/>
              </p14:xfrm>
            </p:contentPart>
          </mc:Choice>
          <mc:Fallback>
            <p:pic>
              <p:nvPicPr>
                <p:cNvPr id="3322" name="Ink 3321">
                  <a:extLst>
                    <a:ext uri="{FF2B5EF4-FFF2-40B4-BE49-F238E27FC236}">
                      <a16:creationId xmlns:a16="http://schemas.microsoft.com/office/drawing/2014/main" id="{9B4353A1-8297-E245-FB12-927D6769B93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647420" y="7874158"/>
                  <a:ext cx="2412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3231" name="Ink 3230">
                <a:extLst>
                  <a:ext uri="{FF2B5EF4-FFF2-40B4-BE49-F238E27FC236}">
                    <a16:creationId xmlns:a16="http://schemas.microsoft.com/office/drawing/2014/main" id="{B633830C-2FC1-3D96-F3FE-8D794BD560BE}"/>
                  </a:ext>
                </a:extLst>
              </p14:cNvPr>
              <p14:cNvContentPartPr/>
              <p14:nvPr/>
            </p14:nvContentPartPr>
            <p14:xfrm>
              <a:off x="1314111" y="7467146"/>
              <a:ext cx="7200" cy="212400"/>
            </p14:xfrm>
          </p:contentPart>
        </mc:Choice>
        <mc:Fallback>
          <p:pic>
            <p:nvPicPr>
              <p:cNvPr id="3231" name="Ink 3230">
                <a:extLst>
                  <a:ext uri="{FF2B5EF4-FFF2-40B4-BE49-F238E27FC236}">
                    <a16:creationId xmlns:a16="http://schemas.microsoft.com/office/drawing/2014/main" id="{B633830C-2FC1-3D96-F3FE-8D794BD560BE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1305111" y="7458146"/>
                <a:ext cx="248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3232" name="Ink 3231">
                <a:extLst>
                  <a:ext uri="{FF2B5EF4-FFF2-40B4-BE49-F238E27FC236}">
                    <a16:creationId xmlns:a16="http://schemas.microsoft.com/office/drawing/2014/main" id="{EEEECE25-3E51-BC2D-A5E1-E76B2212E529}"/>
                  </a:ext>
                </a:extLst>
              </p14:cNvPr>
              <p14:cNvContentPartPr/>
              <p14:nvPr/>
            </p14:nvContentPartPr>
            <p14:xfrm>
              <a:off x="1486911" y="7419986"/>
              <a:ext cx="48960" cy="222480"/>
            </p14:xfrm>
          </p:contentPart>
        </mc:Choice>
        <mc:Fallback>
          <p:pic>
            <p:nvPicPr>
              <p:cNvPr id="3232" name="Ink 3231">
                <a:extLst>
                  <a:ext uri="{FF2B5EF4-FFF2-40B4-BE49-F238E27FC236}">
                    <a16:creationId xmlns:a16="http://schemas.microsoft.com/office/drawing/2014/main" id="{EEEECE25-3E51-BC2D-A5E1-E76B2212E529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1477911" y="7411346"/>
                <a:ext cx="666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3233" name="Ink 3232">
                <a:extLst>
                  <a:ext uri="{FF2B5EF4-FFF2-40B4-BE49-F238E27FC236}">
                    <a16:creationId xmlns:a16="http://schemas.microsoft.com/office/drawing/2014/main" id="{9E19AFD1-55FE-BD3B-9FA9-38BC91DC2305}"/>
                  </a:ext>
                </a:extLst>
              </p14:cNvPr>
              <p14:cNvContentPartPr/>
              <p14:nvPr/>
            </p14:nvContentPartPr>
            <p14:xfrm>
              <a:off x="1299351" y="7568306"/>
              <a:ext cx="216720" cy="55440"/>
            </p14:xfrm>
          </p:contentPart>
        </mc:Choice>
        <mc:Fallback>
          <p:pic>
            <p:nvPicPr>
              <p:cNvPr id="3233" name="Ink 3232">
                <a:extLst>
                  <a:ext uri="{FF2B5EF4-FFF2-40B4-BE49-F238E27FC236}">
                    <a16:creationId xmlns:a16="http://schemas.microsoft.com/office/drawing/2014/main" id="{9E19AFD1-55FE-BD3B-9FA9-38BC91DC2305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1290351" y="7559306"/>
                <a:ext cx="2343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3234" name="Ink 3233">
                <a:extLst>
                  <a:ext uri="{FF2B5EF4-FFF2-40B4-BE49-F238E27FC236}">
                    <a16:creationId xmlns:a16="http://schemas.microsoft.com/office/drawing/2014/main" id="{EC41FEBB-65A2-E790-85EA-5097D12B0585}"/>
                  </a:ext>
                </a:extLst>
              </p14:cNvPr>
              <p14:cNvContentPartPr/>
              <p14:nvPr/>
            </p14:nvContentPartPr>
            <p14:xfrm>
              <a:off x="1719111" y="7469666"/>
              <a:ext cx="9720" cy="163800"/>
            </p14:xfrm>
          </p:contentPart>
        </mc:Choice>
        <mc:Fallback>
          <p:pic>
            <p:nvPicPr>
              <p:cNvPr id="3234" name="Ink 3233">
                <a:extLst>
                  <a:ext uri="{FF2B5EF4-FFF2-40B4-BE49-F238E27FC236}">
                    <a16:creationId xmlns:a16="http://schemas.microsoft.com/office/drawing/2014/main" id="{EC41FEBB-65A2-E790-85EA-5097D12B0585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1710471" y="7461026"/>
                <a:ext cx="273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3235" name="Ink 3234">
                <a:extLst>
                  <a:ext uri="{FF2B5EF4-FFF2-40B4-BE49-F238E27FC236}">
                    <a16:creationId xmlns:a16="http://schemas.microsoft.com/office/drawing/2014/main" id="{0466C628-FA28-C9D8-11DB-9D2B3DDC0081}"/>
                  </a:ext>
                </a:extLst>
              </p14:cNvPr>
              <p14:cNvContentPartPr/>
              <p14:nvPr/>
            </p14:nvContentPartPr>
            <p14:xfrm>
              <a:off x="1621911" y="7493066"/>
              <a:ext cx="177840" cy="20160"/>
            </p14:xfrm>
          </p:contentPart>
        </mc:Choice>
        <mc:Fallback>
          <p:pic>
            <p:nvPicPr>
              <p:cNvPr id="3235" name="Ink 3234">
                <a:extLst>
                  <a:ext uri="{FF2B5EF4-FFF2-40B4-BE49-F238E27FC236}">
                    <a16:creationId xmlns:a16="http://schemas.microsoft.com/office/drawing/2014/main" id="{0466C628-FA28-C9D8-11DB-9D2B3DDC0081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1612911" y="7484066"/>
                <a:ext cx="195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3236" name="Ink 3235">
                <a:extLst>
                  <a:ext uri="{FF2B5EF4-FFF2-40B4-BE49-F238E27FC236}">
                    <a16:creationId xmlns:a16="http://schemas.microsoft.com/office/drawing/2014/main" id="{371B4720-5D02-AE1C-4061-121A6555BC72}"/>
                  </a:ext>
                </a:extLst>
              </p14:cNvPr>
              <p14:cNvContentPartPr/>
              <p14:nvPr/>
            </p14:nvContentPartPr>
            <p14:xfrm>
              <a:off x="1658631" y="7677026"/>
              <a:ext cx="105840" cy="14400"/>
            </p14:xfrm>
          </p:contentPart>
        </mc:Choice>
        <mc:Fallback>
          <p:pic>
            <p:nvPicPr>
              <p:cNvPr id="3236" name="Ink 3235">
                <a:extLst>
                  <a:ext uri="{FF2B5EF4-FFF2-40B4-BE49-F238E27FC236}">
                    <a16:creationId xmlns:a16="http://schemas.microsoft.com/office/drawing/2014/main" id="{371B4720-5D02-AE1C-4061-121A6555BC72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1649631" y="7668386"/>
                <a:ext cx="12348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50" name="Group 3349">
            <a:extLst>
              <a:ext uri="{FF2B5EF4-FFF2-40B4-BE49-F238E27FC236}">
                <a16:creationId xmlns:a16="http://schemas.microsoft.com/office/drawing/2014/main" id="{3EECA4A7-56F2-D081-FE3A-ED7994B31C68}"/>
              </a:ext>
            </a:extLst>
          </p:cNvPr>
          <p:cNvGrpSpPr/>
          <p:nvPr/>
        </p:nvGrpSpPr>
        <p:grpSpPr>
          <a:xfrm>
            <a:off x="1913020" y="7493448"/>
            <a:ext cx="3122361" cy="257040"/>
            <a:chOff x="1913020" y="7493448"/>
            <a:chExt cx="3122361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324" name="Ink 3323">
                  <a:extLst>
                    <a:ext uri="{FF2B5EF4-FFF2-40B4-BE49-F238E27FC236}">
                      <a16:creationId xmlns:a16="http://schemas.microsoft.com/office/drawing/2014/main" id="{E0FA467F-254C-E96B-2244-9D7283D67590}"/>
                    </a:ext>
                  </a:extLst>
                </p14:cNvPr>
                <p14:cNvContentPartPr/>
                <p14:nvPr/>
              </p14:nvContentPartPr>
              <p14:xfrm>
                <a:off x="1913020" y="7617478"/>
                <a:ext cx="150840" cy="5400"/>
              </p14:xfrm>
            </p:contentPart>
          </mc:Choice>
          <mc:Fallback>
            <p:pic>
              <p:nvPicPr>
                <p:cNvPr id="3324" name="Ink 3323">
                  <a:extLst>
                    <a:ext uri="{FF2B5EF4-FFF2-40B4-BE49-F238E27FC236}">
                      <a16:creationId xmlns:a16="http://schemas.microsoft.com/office/drawing/2014/main" id="{E0FA467F-254C-E96B-2244-9D7283D6759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904380" y="7608478"/>
                  <a:ext cx="168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325" name="Ink 3324">
                  <a:extLst>
                    <a:ext uri="{FF2B5EF4-FFF2-40B4-BE49-F238E27FC236}">
                      <a16:creationId xmlns:a16="http://schemas.microsoft.com/office/drawing/2014/main" id="{83D44BD0-F6E0-A7E6-0942-EECBDACE0242}"/>
                    </a:ext>
                  </a:extLst>
                </p14:cNvPr>
                <p14:cNvContentPartPr/>
                <p14:nvPr/>
              </p14:nvContentPartPr>
              <p14:xfrm>
                <a:off x="2071060" y="7550878"/>
                <a:ext cx="112680" cy="140040"/>
              </p14:xfrm>
            </p:contentPart>
          </mc:Choice>
          <mc:Fallback>
            <p:pic>
              <p:nvPicPr>
                <p:cNvPr id="3325" name="Ink 3324">
                  <a:extLst>
                    <a:ext uri="{FF2B5EF4-FFF2-40B4-BE49-F238E27FC236}">
                      <a16:creationId xmlns:a16="http://schemas.microsoft.com/office/drawing/2014/main" id="{83D44BD0-F6E0-A7E6-0942-EECBDACE0242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062060" y="7542238"/>
                  <a:ext cx="130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326" name="Ink 3325">
                  <a:extLst>
                    <a:ext uri="{FF2B5EF4-FFF2-40B4-BE49-F238E27FC236}">
                      <a16:creationId xmlns:a16="http://schemas.microsoft.com/office/drawing/2014/main" id="{CE2674DB-BE90-CBEB-C295-6E78B642A098}"/>
                    </a:ext>
                  </a:extLst>
                </p14:cNvPr>
                <p14:cNvContentPartPr/>
                <p14:nvPr/>
              </p14:nvContentPartPr>
              <p14:xfrm>
                <a:off x="2253940" y="7580758"/>
                <a:ext cx="6840" cy="144360"/>
              </p14:xfrm>
            </p:contentPart>
          </mc:Choice>
          <mc:Fallback>
            <p:pic>
              <p:nvPicPr>
                <p:cNvPr id="3326" name="Ink 3325">
                  <a:extLst>
                    <a:ext uri="{FF2B5EF4-FFF2-40B4-BE49-F238E27FC236}">
                      <a16:creationId xmlns:a16="http://schemas.microsoft.com/office/drawing/2014/main" id="{CE2674DB-BE90-CBEB-C295-6E78B642A09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245300" y="7572118"/>
                  <a:ext cx="24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327" name="Ink 3326">
                  <a:extLst>
                    <a:ext uri="{FF2B5EF4-FFF2-40B4-BE49-F238E27FC236}">
                      <a16:creationId xmlns:a16="http://schemas.microsoft.com/office/drawing/2014/main" id="{487A0170-8604-F205-9B50-6192F9B1241D}"/>
                    </a:ext>
                  </a:extLst>
                </p14:cNvPr>
                <p14:cNvContentPartPr/>
                <p14:nvPr/>
              </p14:nvContentPartPr>
              <p14:xfrm>
                <a:off x="2170780" y="7525678"/>
                <a:ext cx="198000" cy="19440"/>
              </p14:xfrm>
            </p:contentPart>
          </mc:Choice>
          <mc:Fallback>
            <p:pic>
              <p:nvPicPr>
                <p:cNvPr id="3327" name="Ink 3326">
                  <a:extLst>
                    <a:ext uri="{FF2B5EF4-FFF2-40B4-BE49-F238E27FC236}">
                      <a16:creationId xmlns:a16="http://schemas.microsoft.com/office/drawing/2014/main" id="{487A0170-8604-F205-9B50-6192F9B1241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162140" y="7516678"/>
                  <a:ext cx="215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328" name="Ink 3327">
                  <a:extLst>
                    <a:ext uri="{FF2B5EF4-FFF2-40B4-BE49-F238E27FC236}">
                      <a16:creationId xmlns:a16="http://schemas.microsoft.com/office/drawing/2014/main" id="{D30E1250-575D-51BF-BE06-94E3CA847BE3}"/>
                    </a:ext>
                  </a:extLst>
                </p14:cNvPr>
                <p14:cNvContentPartPr/>
                <p14:nvPr/>
              </p14:nvContentPartPr>
              <p14:xfrm>
                <a:off x="2392540" y="7597318"/>
                <a:ext cx="112680" cy="112320"/>
              </p14:xfrm>
            </p:contentPart>
          </mc:Choice>
          <mc:Fallback>
            <p:pic>
              <p:nvPicPr>
                <p:cNvPr id="3328" name="Ink 3327">
                  <a:extLst>
                    <a:ext uri="{FF2B5EF4-FFF2-40B4-BE49-F238E27FC236}">
                      <a16:creationId xmlns:a16="http://schemas.microsoft.com/office/drawing/2014/main" id="{D30E1250-575D-51BF-BE06-94E3CA847BE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383900" y="7588318"/>
                  <a:ext cx="130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329" name="Ink 3328">
                  <a:extLst>
                    <a:ext uri="{FF2B5EF4-FFF2-40B4-BE49-F238E27FC236}">
                      <a16:creationId xmlns:a16="http://schemas.microsoft.com/office/drawing/2014/main" id="{4EE3400F-4BD1-F282-8D6A-F174BD32D068}"/>
                    </a:ext>
                  </a:extLst>
                </p14:cNvPr>
                <p14:cNvContentPartPr/>
                <p14:nvPr/>
              </p14:nvContentPartPr>
              <p14:xfrm>
                <a:off x="2376700" y="7595518"/>
                <a:ext cx="110160" cy="127080"/>
              </p14:xfrm>
            </p:contentPart>
          </mc:Choice>
          <mc:Fallback>
            <p:pic>
              <p:nvPicPr>
                <p:cNvPr id="3329" name="Ink 3328">
                  <a:extLst>
                    <a:ext uri="{FF2B5EF4-FFF2-40B4-BE49-F238E27FC236}">
                      <a16:creationId xmlns:a16="http://schemas.microsoft.com/office/drawing/2014/main" id="{4EE3400F-4BD1-F282-8D6A-F174BD32D06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368060" y="7586878"/>
                  <a:ext cx="127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330" name="Ink 3329">
                  <a:extLst>
                    <a:ext uri="{FF2B5EF4-FFF2-40B4-BE49-F238E27FC236}">
                      <a16:creationId xmlns:a16="http://schemas.microsoft.com/office/drawing/2014/main" id="{D88D2C95-D11B-1DC0-77BD-4EEEA6B944FE}"/>
                    </a:ext>
                  </a:extLst>
                </p14:cNvPr>
                <p14:cNvContentPartPr/>
                <p14:nvPr/>
              </p14:nvContentPartPr>
              <p14:xfrm>
                <a:off x="2579740" y="7659958"/>
                <a:ext cx="77040" cy="3960"/>
              </p14:xfrm>
            </p:contentPart>
          </mc:Choice>
          <mc:Fallback>
            <p:pic>
              <p:nvPicPr>
                <p:cNvPr id="3330" name="Ink 3329">
                  <a:extLst>
                    <a:ext uri="{FF2B5EF4-FFF2-40B4-BE49-F238E27FC236}">
                      <a16:creationId xmlns:a16="http://schemas.microsoft.com/office/drawing/2014/main" id="{D88D2C95-D11B-1DC0-77BD-4EEEA6B944F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571100" y="7651318"/>
                  <a:ext cx="94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331" name="Ink 3330">
                  <a:extLst>
                    <a:ext uri="{FF2B5EF4-FFF2-40B4-BE49-F238E27FC236}">
                      <a16:creationId xmlns:a16="http://schemas.microsoft.com/office/drawing/2014/main" id="{319AB927-BA39-64C5-C4E3-F305D1CB3C6B}"/>
                    </a:ext>
                  </a:extLst>
                </p14:cNvPr>
                <p14:cNvContentPartPr/>
                <p14:nvPr/>
              </p14:nvContentPartPr>
              <p14:xfrm>
                <a:off x="2674780" y="7594078"/>
                <a:ext cx="135720" cy="142200"/>
              </p14:xfrm>
            </p:contentPart>
          </mc:Choice>
          <mc:Fallback>
            <p:pic>
              <p:nvPicPr>
                <p:cNvPr id="3331" name="Ink 3330">
                  <a:extLst>
                    <a:ext uri="{FF2B5EF4-FFF2-40B4-BE49-F238E27FC236}">
                      <a16:creationId xmlns:a16="http://schemas.microsoft.com/office/drawing/2014/main" id="{319AB927-BA39-64C5-C4E3-F305D1CB3C6B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665780" y="7585078"/>
                  <a:ext cx="153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333" name="Ink 3332">
                  <a:extLst>
                    <a:ext uri="{FF2B5EF4-FFF2-40B4-BE49-F238E27FC236}">
                      <a16:creationId xmlns:a16="http://schemas.microsoft.com/office/drawing/2014/main" id="{866FA786-23C1-F84E-69BC-DEC28B9CC4EA}"/>
                    </a:ext>
                  </a:extLst>
                </p14:cNvPr>
                <p14:cNvContentPartPr/>
                <p14:nvPr/>
              </p14:nvContentPartPr>
              <p14:xfrm>
                <a:off x="2894020" y="7614238"/>
                <a:ext cx="96120" cy="115920"/>
              </p14:xfrm>
            </p:contentPart>
          </mc:Choice>
          <mc:Fallback>
            <p:pic>
              <p:nvPicPr>
                <p:cNvPr id="3333" name="Ink 3332">
                  <a:extLst>
                    <a:ext uri="{FF2B5EF4-FFF2-40B4-BE49-F238E27FC236}">
                      <a16:creationId xmlns:a16="http://schemas.microsoft.com/office/drawing/2014/main" id="{866FA786-23C1-F84E-69BC-DEC28B9CC4EA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885020" y="7605598"/>
                  <a:ext cx="113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334" name="Ink 3333">
                  <a:extLst>
                    <a:ext uri="{FF2B5EF4-FFF2-40B4-BE49-F238E27FC236}">
                      <a16:creationId xmlns:a16="http://schemas.microsoft.com/office/drawing/2014/main" id="{760C4F0B-BF06-745A-7AD6-630EA461AB26}"/>
                    </a:ext>
                  </a:extLst>
                </p14:cNvPr>
                <p14:cNvContentPartPr/>
                <p14:nvPr/>
              </p14:nvContentPartPr>
              <p14:xfrm>
                <a:off x="3091300" y="7605598"/>
                <a:ext cx="10080" cy="133200"/>
              </p14:xfrm>
            </p:contentPart>
          </mc:Choice>
          <mc:Fallback>
            <p:pic>
              <p:nvPicPr>
                <p:cNvPr id="3334" name="Ink 3333">
                  <a:extLst>
                    <a:ext uri="{FF2B5EF4-FFF2-40B4-BE49-F238E27FC236}">
                      <a16:creationId xmlns:a16="http://schemas.microsoft.com/office/drawing/2014/main" id="{760C4F0B-BF06-745A-7AD6-630EA461AB2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082300" y="7596598"/>
                  <a:ext cx="27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335" name="Ink 3334">
                  <a:extLst>
                    <a:ext uri="{FF2B5EF4-FFF2-40B4-BE49-F238E27FC236}">
                      <a16:creationId xmlns:a16="http://schemas.microsoft.com/office/drawing/2014/main" id="{FED32B07-6A72-E245-436B-35726A9A0EC4}"/>
                    </a:ext>
                  </a:extLst>
                </p14:cNvPr>
                <p14:cNvContentPartPr/>
                <p14:nvPr/>
              </p14:nvContentPartPr>
              <p14:xfrm>
                <a:off x="3017140" y="7595518"/>
                <a:ext cx="164160" cy="27000"/>
              </p14:xfrm>
            </p:contentPart>
          </mc:Choice>
          <mc:Fallback>
            <p:pic>
              <p:nvPicPr>
                <p:cNvPr id="3335" name="Ink 3334">
                  <a:extLst>
                    <a:ext uri="{FF2B5EF4-FFF2-40B4-BE49-F238E27FC236}">
                      <a16:creationId xmlns:a16="http://schemas.microsoft.com/office/drawing/2014/main" id="{FED32B07-6A72-E245-436B-35726A9A0EC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008140" y="7586878"/>
                  <a:ext cx="181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337" name="Ink 3336">
                  <a:extLst>
                    <a:ext uri="{FF2B5EF4-FFF2-40B4-BE49-F238E27FC236}">
                      <a16:creationId xmlns:a16="http://schemas.microsoft.com/office/drawing/2014/main" id="{E21EF00B-23A4-A6E2-0BA8-D4939E0F51FA}"/>
                    </a:ext>
                  </a:extLst>
                </p14:cNvPr>
                <p14:cNvContentPartPr/>
                <p14:nvPr/>
              </p14:nvContentPartPr>
              <p14:xfrm>
                <a:off x="3269581" y="7689648"/>
                <a:ext cx="106200" cy="25560"/>
              </p14:xfrm>
            </p:contentPart>
          </mc:Choice>
          <mc:Fallback>
            <p:pic>
              <p:nvPicPr>
                <p:cNvPr id="3337" name="Ink 3336">
                  <a:extLst>
                    <a:ext uri="{FF2B5EF4-FFF2-40B4-BE49-F238E27FC236}">
                      <a16:creationId xmlns:a16="http://schemas.microsoft.com/office/drawing/2014/main" id="{E21EF00B-23A4-A6E2-0BA8-D4939E0F51F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260581" y="7681008"/>
                  <a:ext cx="123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338" name="Ink 3337">
                  <a:extLst>
                    <a:ext uri="{FF2B5EF4-FFF2-40B4-BE49-F238E27FC236}">
                      <a16:creationId xmlns:a16="http://schemas.microsoft.com/office/drawing/2014/main" id="{327F884F-3D0D-4474-636F-9D0427C6378C}"/>
                    </a:ext>
                  </a:extLst>
                </p14:cNvPr>
                <p14:cNvContentPartPr/>
                <p14:nvPr/>
              </p14:nvContentPartPr>
              <p14:xfrm>
                <a:off x="3380821" y="7602528"/>
                <a:ext cx="151200" cy="147960"/>
              </p14:xfrm>
            </p:contentPart>
          </mc:Choice>
          <mc:Fallback>
            <p:pic>
              <p:nvPicPr>
                <p:cNvPr id="3338" name="Ink 3337">
                  <a:extLst>
                    <a:ext uri="{FF2B5EF4-FFF2-40B4-BE49-F238E27FC236}">
                      <a16:creationId xmlns:a16="http://schemas.microsoft.com/office/drawing/2014/main" id="{327F884F-3D0D-4474-636F-9D0427C6378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372181" y="7593528"/>
                  <a:ext cx="168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340" name="Ink 3339">
                  <a:extLst>
                    <a:ext uri="{FF2B5EF4-FFF2-40B4-BE49-F238E27FC236}">
                      <a16:creationId xmlns:a16="http://schemas.microsoft.com/office/drawing/2014/main" id="{863A98B8-122E-3CC4-CE01-54838E3D595B}"/>
                    </a:ext>
                  </a:extLst>
                </p14:cNvPr>
                <p14:cNvContentPartPr/>
                <p14:nvPr/>
              </p14:nvContentPartPr>
              <p14:xfrm>
                <a:off x="3635341" y="7564728"/>
                <a:ext cx="166320" cy="166680"/>
              </p14:xfrm>
            </p:contentPart>
          </mc:Choice>
          <mc:Fallback>
            <p:pic>
              <p:nvPicPr>
                <p:cNvPr id="3340" name="Ink 3339">
                  <a:extLst>
                    <a:ext uri="{FF2B5EF4-FFF2-40B4-BE49-F238E27FC236}">
                      <a16:creationId xmlns:a16="http://schemas.microsoft.com/office/drawing/2014/main" id="{863A98B8-122E-3CC4-CE01-54838E3D595B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626341" y="7555728"/>
                  <a:ext cx="183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341" name="Ink 3340">
                  <a:extLst>
                    <a:ext uri="{FF2B5EF4-FFF2-40B4-BE49-F238E27FC236}">
                      <a16:creationId xmlns:a16="http://schemas.microsoft.com/office/drawing/2014/main" id="{175B987B-68B3-7116-3BFE-86EEF1B4285F}"/>
                    </a:ext>
                  </a:extLst>
                </p14:cNvPr>
                <p14:cNvContentPartPr/>
                <p14:nvPr/>
              </p14:nvContentPartPr>
              <p14:xfrm>
                <a:off x="3888781" y="7566168"/>
                <a:ext cx="115920" cy="146880"/>
              </p14:xfrm>
            </p:contentPart>
          </mc:Choice>
          <mc:Fallback>
            <p:pic>
              <p:nvPicPr>
                <p:cNvPr id="3341" name="Ink 3340">
                  <a:extLst>
                    <a:ext uri="{FF2B5EF4-FFF2-40B4-BE49-F238E27FC236}">
                      <a16:creationId xmlns:a16="http://schemas.microsoft.com/office/drawing/2014/main" id="{175B987B-68B3-7116-3BFE-86EEF1B4285F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880141" y="7557168"/>
                  <a:ext cx="133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342" name="Ink 3341">
                  <a:extLst>
                    <a:ext uri="{FF2B5EF4-FFF2-40B4-BE49-F238E27FC236}">
                      <a16:creationId xmlns:a16="http://schemas.microsoft.com/office/drawing/2014/main" id="{61EE3943-1ACB-AD46-29FB-876184A6C1C3}"/>
                    </a:ext>
                  </a:extLst>
                </p14:cNvPr>
                <p14:cNvContentPartPr/>
                <p14:nvPr/>
              </p14:nvContentPartPr>
              <p14:xfrm>
                <a:off x="3987781" y="7557888"/>
                <a:ext cx="27720" cy="160200"/>
              </p14:xfrm>
            </p:contentPart>
          </mc:Choice>
          <mc:Fallback>
            <p:pic>
              <p:nvPicPr>
                <p:cNvPr id="3342" name="Ink 3341">
                  <a:extLst>
                    <a:ext uri="{FF2B5EF4-FFF2-40B4-BE49-F238E27FC236}">
                      <a16:creationId xmlns:a16="http://schemas.microsoft.com/office/drawing/2014/main" id="{61EE3943-1ACB-AD46-29FB-876184A6C1C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978781" y="7548888"/>
                  <a:ext cx="45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343" name="Ink 3342">
                  <a:extLst>
                    <a:ext uri="{FF2B5EF4-FFF2-40B4-BE49-F238E27FC236}">
                      <a16:creationId xmlns:a16="http://schemas.microsoft.com/office/drawing/2014/main" id="{F9162D8B-39C8-1D1E-BD6D-788C601280B5}"/>
                    </a:ext>
                  </a:extLst>
                </p14:cNvPr>
                <p14:cNvContentPartPr/>
                <p14:nvPr/>
              </p14:nvContentPartPr>
              <p14:xfrm>
                <a:off x="3947821" y="7671288"/>
                <a:ext cx="111960" cy="12240"/>
              </p14:xfrm>
            </p:contentPart>
          </mc:Choice>
          <mc:Fallback>
            <p:pic>
              <p:nvPicPr>
                <p:cNvPr id="3343" name="Ink 3342">
                  <a:extLst>
                    <a:ext uri="{FF2B5EF4-FFF2-40B4-BE49-F238E27FC236}">
                      <a16:creationId xmlns:a16="http://schemas.microsoft.com/office/drawing/2014/main" id="{F9162D8B-39C8-1D1E-BD6D-788C601280B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939181" y="7662648"/>
                  <a:ext cx="129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44" name="Ink 3343">
                  <a:extLst>
                    <a:ext uri="{FF2B5EF4-FFF2-40B4-BE49-F238E27FC236}">
                      <a16:creationId xmlns:a16="http://schemas.microsoft.com/office/drawing/2014/main" id="{D807F093-B1D3-9FDE-4DC0-257263DC247D}"/>
                    </a:ext>
                  </a:extLst>
                </p14:cNvPr>
                <p14:cNvContentPartPr/>
                <p14:nvPr/>
              </p14:nvContentPartPr>
              <p14:xfrm>
                <a:off x="4153741" y="7602888"/>
                <a:ext cx="154080" cy="19080"/>
              </p14:xfrm>
            </p:contentPart>
          </mc:Choice>
          <mc:Fallback>
            <p:pic>
              <p:nvPicPr>
                <p:cNvPr id="3344" name="Ink 3343">
                  <a:extLst>
                    <a:ext uri="{FF2B5EF4-FFF2-40B4-BE49-F238E27FC236}">
                      <a16:creationId xmlns:a16="http://schemas.microsoft.com/office/drawing/2014/main" id="{D807F093-B1D3-9FDE-4DC0-257263DC247D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145101" y="7594248"/>
                  <a:ext cx="171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345" name="Ink 3344">
                  <a:extLst>
                    <a:ext uri="{FF2B5EF4-FFF2-40B4-BE49-F238E27FC236}">
                      <a16:creationId xmlns:a16="http://schemas.microsoft.com/office/drawing/2014/main" id="{0D89724D-1E70-5F21-11B6-AF4DECF78C80}"/>
                    </a:ext>
                  </a:extLst>
                </p14:cNvPr>
                <p14:cNvContentPartPr/>
                <p14:nvPr/>
              </p14:nvContentPartPr>
              <p14:xfrm>
                <a:off x="4248781" y="7561128"/>
                <a:ext cx="172080" cy="161280"/>
              </p14:xfrm>
            </p:contentPart>
          </mc:Choice>
          <mc:Fallback>
            <p:pic>
              <p:nvPicPr>
                <p:cNvPr id="3345" name="Ink 3344">
                  <a:extLst>
                    <a:ext uri="{FF2B5EF4-FFF2-40B4-BE49-F238E27FC236}">
                      <a16:creationId xmlns:a16="http://schemas.microsoft.com/office/drawing/2014/main" id="{0D89724D-1E70-5F21-11B6-AF4DECF78C80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239781" y="7552128"/>
                  <a:ext cx="189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346" name="Ink 3345">
                  <a:extLst>
                    <a:ext uri="{FF2B5EF4-FFF2-40B4-BE49-F238E27FC236}">
                      <a16:creationId xmlns:a16="http://schemas.microsoft.com/office/drawing/2014/main" id="{2BCF6A91-E5E5-F245-DD74-0B79526FC417}"/>
                    </a:ext>
                  </a:extLst>
                </p14:cNvPr>
                <p14:cNvContentPartPr/>
                <p14:nvPr/>
              </p14:nvContentPartPr>
              <p14:xfrm>
                <a:off x="4552981" y="7580928"/>
                <a:ext cx="111960" cy="131400"/>
              </p14:xfrm>
            </p:contentPart>
          </mc:Choice>
          <mc:Fallback>
            <p:pic>
              <p:nvPicPr>
                <p:cNvPr id="3346" name="Ink 3345">
                  <a:extLst>
                    <a:ext uri="{FF2B5EF4-FFF2-40B4-BE49-F238E27FC236}">
                      <a16:creationId xmlns:a16="http://schemas.microsoft.com/office/drawing/2014/main" id="{2BCF6A91-E5E5-F245-DD74-0B79526FC41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544341" y="7572288"/>
                  <a:ext cx="129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347" name="Ink 3346">
                  <a:extLst>
                    <a:ext uri="{FF2B5EF4-FFF2-40B4-BE49-F238E27FC236}">
                      <a16:creationId xmlns:a16="http://schemas.microsoft.com/office/drawing/2014/main" id="{5ACD7798-E17F-0063-CB24-DF39C781297C}"/>
                    </a:ext>
                  </a:extLst>
                </p14:cNvPr>
                <p14:cNvContentPartPr/>
                <p14:nvPr/>
              </p14:nvContentPartPr>
              <p14:xfrm>
                <a:off x="4735861" y="7643568"/>
                <a:ext cx="111240" cy="59040"/>
              </p14:xfrm>
            </p:contentPart>
          </mc:Choice>
          <mc:Fallback>
            <p:pic>
              <p:nvPicPr>
                <p:cNvPr id="3347" name="Ink 3346">
                  <a:extLst>
                    <a:ext uri="{FF2B5EF4-FFF2-40B4-BE49-F238E27FC236}">
                      <a16:creationId xmlns:a16="http://schemas.microsoft.com/office/drawing/2014/main" id="{5ACD7798-E17F-0063-CB24-DF39C781297C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727221" y="7634928"/>
                  <a:ext cx="128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348" name="Ink 3347">
                  <a:extLst>
                    <a:ext uri="{FF2B5EF4-FFF2-40B4-BE49-F238E27FC236}">
                      <a16:creationId xmlns:a16="http://schemas.microsoft.com/office/drawing/2014/main" id="{E177F154-1054-1159-C77D-95B27E115B70}"/>
                    </a:ext>
                  </a:extLst>
                </p14:cNvPr>
                <p14:cNvContentPartPr/>
                <p14:nvPr/>
              </p14:nvContentPartPr>
              <p14:xfrm>
                <a:off x="4954381" y="7552848"/>
                <a:ext cx="8640" cy="138600"/>
              </p14:xfrm>
            </p:contentPart>
          </mc:Choice>
          <mc:Fallback>
            <p:pic>
              <p:nvPicPr>
                <p:cNvPr id="3348" name="Ink 3347">
                  <a:extLst>
                    <a:ext uri="{FF2B5EF4-FFF2-40B4-BE49-F238E27FC236}">
                      <a16:creationId xmlns:a16="http://schemas.microsoft.com/office/drawing/2014/main" id="{E177F154-1054-1159-C77D-95B27E115B7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945741" y="7544208"/>
                  <a:ext cx="26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349" name="Ink 3348">
                  <a:extLst>
                    <a:ext uri="{FF2B5EF4-FFF2-40B4-BE49-F238E27FC236}">
                      <a16:creationId xmlns:a16="http://schemas.microsoft.com/office/drawing/2014/main" id="{19AE9720-3F00-D9D7-F478-C0175C910EAC}"/>
                    </a:ext>
                  </a:extLst>
                </p14:cNvPr>
                <p14:cNvContentPartPr/>
                <p14:nvPr/>
              </p14:nvContentPartPr>
              <p14:xfrm>
                <a:off x="5018101" y="7493448"/>
                <a:ext cx="17280" cy="163080"/>
              </p14:xfrm>
            </p:contentPart>
          </mc:Choice>
          <mc:Fallback>
            <p:pic>
              <p:nvPicPr>
                <p:cNvPr id="3349" name="Ink 3348">
                  <a:extLst>
                    <a:ext uri="{FF2B5EF4-FFF2-40B4-BE49-F238E27FC236}">
                      <a16:creationId xmlns:a16="http://schemas.microsoft.com/office/drawing/2014/main" id="{19AE9720-3F00-D9D7-F478-C0175C910EA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009461" y="7484808"/>
                  <a:ext cx="34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1" name="Group 3360">
            <a:extLst>
              <a:ext uri="{FF2B5EF4-FFF2-40B4-BE49-F238E27FC236}">
                <a16:creationId xmlns:a16="http://schemas.microsoft.com/office/drawing/2014/main" id="{2985921C-7AF4-6088-E12D-42F012936BD5}"/>
              </a:ext>
            </a:extLst>
          </p:cNvPr>
          <p:cNvGrpSpPr/>
          <p:nvPr/>
        </p:nvGrpSpPr>
        <p:grpSpPr>
          <a:xfrm>
            <a:off x="1643871" y="6909506"/>
            <a:ext cx="1286115" cy="308759"/>
            <a:chOff x="1643871" y="6909506"/>
            <a:chExt cx="1286115" cy="30875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228" name="Ink 3227">
                  <a:extLst>
                    <a:ext uri="{FF2B5EF4-FFF2-40B4-BE49-F238E27FC236}">
                      <a16:creationId xmlns:a16="http://schemas.microsoft.com/office/drawing/2014/main" id="{97377D22-8225-B821-AA1A-E45BA0FEEEB4}"/>
                    </a:ext>
                  </a:extLst>
                </p14:cNvPr>
                <p14:cNvContentPartPr/>
                <p14:nvPr/>
              </p14:nvContentPartPr>
              <p14:xfrm>
                <a:off x="1643871" y="6919946"/>
                <a:ext cx="117360" cy="205560"/>
              </p14:xfrm>
            </p:contentPart>
          </mc:Choice>
          <mc:Fallback>
            <p:pic>
              <p:nvPicPr>
                <p:cNvPr id="3228" name="Ink 3227">
                  <a:extLst>
                    <a:ext uri="{FF2B5EF4-FFF2-40B4-BE49-F238E27FC236}">
                      <a16:creationId xmlns:a16="http://schemas.microsoft.com/office/drawing/2014/main" id="{97377D22-8225-B821-AA1A-E45BA0FEEEB4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635231" y="6911306"/>
                  <a:ext cx="135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229" name="Ink 3228">
                  <a:extLst>
                    <a:ext uri="{FF2B5EF4-FFF2-40B4-BE49-F238E27FC236}">
                      <a16:creationId xmlns:a16="http://schemas.microsoft.com/office/drawing/2014/main" id="{2E1922E6-F339-C821-42E6-8E4B7F70A27B}"/>
                    </a:ext>
                  </a:extLst>
                </p14:cNvPr>
                <p14:cNvContentPartPr/>
                <p14:nvPr/>
              </p14:nvContentPartPr>
              <p14:xfrm>
                <a:off x="1755471" y="6909506"/>
                <a:ext cx="39240" cy="273600"/>
              </p14:xfrm>
            </p:contentPart>
          </mc:Choice>
          <mc:Fallback>
            <p:pic>
              <p:nvPicPr>
                <p:cNvPr id="3229" name="Ink 3228">
                  <a:extLst>
                    <a:ext uri="{FF2B5EF4-FFF2-40B4-BE49-F238E27FC236}">
                      <a16:creationId xmlns:a16="http://schemas.microsoft.com/office/drawing/2014/main" id="{2E1922E6-F339-C821-42E6-8E4B7F70A27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746831" y="6900506"/>
                  <a:ext cx="56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230" name="Ink 3229">
                  <a:extLst>
                    <a:ext uri="{FF2B5EF4-FFF2-40B4-BE49-F238E27FC236}">
                      <a16:creationId xmlns:a16="http://schemas.microsoft.com/office/drawing/2014/main" id="{5037D436-20D3-43F9-C3D7-5BB2F29C8A93}"/>
                    </a:ext>
                  </a:extLst>
                </p14:cNvPr>
                <p14:cNvContentPartPr/>
                <p14:nvPr/>
              </p14:nvContentPartPr>
              <p14:xfrm>
                <a:off x="1674471" y="7078706"/>
                <a:ext cx="110520" cy="360"/>
              </p14:xfrm>
            </p:contentPart>
          </mc:Choice>
          <mc:Fallback>
            <p:pic>
              <p:nvPicPr>
                <p:cNvPr id="3230" name="Ink 3229">
                  <a:extLst>
                    <a:ext uri="{FF2B5EF4-FFF2-40B4-BE49-F238E27FC236}">
                      <a16:creationId xmlns:a16="http://schemas.microsoft.com/office/drawing/2014/main" id="{5037D436-20D3-43F9-C3D7-5BB2F29C8A9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665471" y="7070066"/>
                  <a:ext cx="128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351" name="Ink 3350">
                  <a:extLst>
                    <a:ext uri="{FF2B5EF4-FFF2-40B4-BE49-F238E27FC236}">
                      <a16:creationId xmlns:a16="http://schemas.microsoft.com/office/drawing/2014/main" id="{E600212A-C46F-9C7C-AE8B-D6719302C7F6}"/>
                    </a:ext>
                  </a:extLst>
                </p14:cNvPr>
                <p14:cNvContentPartPr/>
                <p14:nvPr/>
              </p14:nvContentPartPr>
              <p14:xfrm>
                <a:off x="1893906" y="7076065"/>
                <a:ext cx="222120" cy="30600"/>
              </p14:xfrm>
            </p:contentPart>
          </mc:Choice>
          <mc:Fallback>
            <p:pic>
              <p:nvPicPr>
                <p:cNvPr id="3351" name="Ink 3350">
                  <a:extLst>
                    <a:ext uri="{FF2B5EF4-FFF2-40B4-BE49-F238E27FC236}">
                      <a16:creationId xmlns:a16="http://schemas.microsoft.com/office/drawing/2014/main" id="{E600212A-C46F-9C7C-AE8B-D6719302C7F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885266" y="7067065"/>
                  <a:ext cx="239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352" name="Ink 3351">
                  <a:extLst>
                    <a:ext uri="{FF2B5EF4-FFF2-40B4-BE49-F238E27FC236}">
                      <a16:creationId xmlns:a16="http://schemas.microsoft.com/office/drawing/2014/main" id="{D99F6E8F-E9A3-D822-838D-78308E5D14E0}"/>
                    </a:ext>
                  </a:extLst>
                </p14:cNvPr>
                <p14:cNvContentPartPr/>
                <p14:nvPr/>
              </p14:nvContentPartPr>
              <p14:xfrm>
                <a:off x="2082186" y="6998305"/>
                <a:ext cx="127440" cy="219960"/>
              </p14:xfrm>
            </p:contentPart>
          </mc:Choice>
          <mc:Fallback>
            <p:pic>
              <p:nvPicPr>
                <p:cNvPr id="3352" name="Ink 3351">
                  <a:extLst>
                    <a:ext uri="{FF2B5EF4-FFF2-40B4-BE49-F238E27FC236}">
                      <a16:creationId xmlns:a16="http://schemas.microsoft.com/office/drawing/2014/main" id="{D99F6E8F-E9A3-D822-838D-78308E5D14E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073546" y="6989665"/>
                  <a:ext cx="145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354" name="Ink 3353">
                  <a:extLst>
                    <a:ext uri="{FF2B5EF4-FFF2-40B4-BE49-F238E27FC236}">
                      <a16:creationId xmlns:a16="http://schemas.microsoft.com/office/drawing/2014/main" id="{94156299-EB50-8245-4183-C2F72AA1CB20}"/>
                    </a:ext>
                  </a:extLst>
                </p14:cNvPr>
                <p14:cNvContentPartPr/>
                <p14:nvPr/>
              </p14:nvContentPartPr>
              <p14:xfrm>
                <a:off x="2309706" y="7039705"/>
                <a:ext cx="136440" cy="142560"/>
              </p14:xfrm>
            </p:contentPart>
          </mc:Choice>
          <mc:Fallback>
            <p:pic>
              <p:nvPicPr>
                <p:cNvPr id="3354" name="Ink 3353">
                  <a:extLst>
                    <a:ext uri="{FF2B5EF4-FFF2-40B4-BE49-F238E27FC236}">
                      <a16:creationId xmlns:a16="http://schemas.microsoft.com/office/drawing/2014/main" id="{94156299-EB50-8245-4183-C2F72AA1CB20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301066" y="7030705"/>
                  <a:ext cx="154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355" name="Ink 3354">
                  <a:extLst>
                    <a:ext uri="{FF2B5EF4-FFF2-40B4-BE49-F238E27FC236}">
                      <a16:creationId xmlns:a16="http://schemas.microsoft.com/office/drawing/2014/main" id="{0ED3C940-1BBE-7D3C-F832-F9666BEF73B9}"/>
                    </a:ext>
                  </a:extLst>
                </p14:cNvPr>
                <p14:cNvContentPartPr/>
                <p14:nvPr/>
              </p14:nvContentPartPr>
              <p14:xfrm>
                <a:off x="2518866" y="7087585"/>
                <a:ext cx="130680" cy="110880"/>
              </p14:xfrm>
            </p:contentPart>
          </mc:Choice>
          <mc:Fallback>
            <p:pic>
              <p:nvPicPr>
                <p:cNvPr id="3355" name="Ink 3354">
                  <a:extLst>
                    <a:ext uri="{FF2B5EF4-FFF2-40B4-BE49-F238E27FC236}">
                      <a16:creationId xmlns:a16="http://schemas.microsoft.com/office/drawing/2014/main" id="{0ED3C940-1BBE-7D3C-F832-F9666BEF73B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510226" y="7078585"/>
                  <a:ext cx="148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356" name="Ink 3355">
                  <a:extLst>
                    <a:ext uri="{FF2B5EF4-FFF2-40B4-BE49-F238E27FC236}">
                      <a16:creationId xmlns:a16="http://schemas.microsoft.com/office/drawing/2014/main" id="{2921DA8F-F011-DBA6-1DF9-FA61F765841E}"/>
                    </a:ext>
                  </a:extLst>
                </p14:cNvPr>
                <p14:cNvContentPartPr/>
                <p14:nvPr/>
              </p14:nvContentPartPr>
              <p14:xfrm>
                <a:off x="2770506" y="6998305"/>
                <a:ext cx="6480" cy="169920"/>
              </p14:xfrm>
            </p:contentPart>
          </mc:Choice>
          <mc:Fallback>
            <p:pic>
              <p:nvPicPr>
                <p:cNvPr id="3356" name="Ink 3355">
                  <a:extLst>
                    <a:ext uri="{FF2B5EF4-FFF2-40B4-BE49-F238E27FC236}">
                      <a16:creationId xmlns:a16="http://schemas.microsoft.com/office/drawing/2014/main" id="{2921DA8F-F011-DBA6-1DF9-FA61F765841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2761506" y="6989665"/>
                  <a:ext cx="24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357" name="Ink 3356">
                  <a:extLst>
                    <a:ext uri="{FF2B5EF4-FFF2-40B4-BE49-F238E27FC236}">
                      <a16:creationId xmlns:a16="http://schemas.microsoft.com/office/drawing/2014/main" id="{FBCE726E-BF6C-2AD5-CB26-5503E38EA504}"/>
                    </a:ext>
                  </a:extLst>
                </p14:cNvPr>
                <p14:cNvContentPartPr/>
                <p14:nvPr/>
              </p14:nvContentPartPr>
              <p14:xfrm>
                <a:off x="2894346" y="6927385"/>
                <a:ext cx="35640" cy="220680"/>
              </p14:xfrm>
            </p:contentPart>
          </mc:Choice>
          <mc:Fallback>
            <p:pic>
              <p:nvPicPr>
                <p:cNvPr id="3357" name="Ink 3356">
                  <a:extLst>
                    <a:ext uri="{FF2B5EF4-FFF2-40B4-BE49-F238E27FC236}">
                      <a16:creationId xmlns:a16="http://schemas.microsoft.com/office/drawing/2014/main" id="{FBCE726E-BF6C-2AD5-CB26-5503E38EA504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2885346" y="6918385"/>
                  <a:ext cx="532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1" name="Group 3370">
            <a:extLst>
              <a:ext uri="{FF2B5EF4-FFF2-40B4-BE49-F238E27FC236}">
                <a16:creationId xmlns:a16="http://schemas.microsoft.com/office/drawing/2014/main" id="{C1924F7D-3CAE-849A-1E31-7CEDB370377B}"/>
              </a:ext>
            </a:extLst>
          </p:cNvPr>
          <p:cNvGrpSpPr/>
          <p:nvPr/>
        </p:nvGrpSpPr>
        <p:grpSpPr>
          <a:xfrm>
            <a:off x="2083266" y="6482065"/>
            <a:ext cx="1616481" cy="227955"/>
            <a:chOff x="2083266" y="6482065"/>
            <a:chExt cx="1616481" cy="22795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358" name="Ink 3357">
                  <a:extLst>
                    <a:ext uri="{FF2B5EF4-FFF2-40B4-BE49-F238E27FC236}">
                      <a16:creationId xmlns:a16="http://schemas.microsoft.com/office/drawing/2014/main" id="{A06A80FF-0C8F-D3F6-F065-8CD43BA4C6A7}"/>
                    </a:ext>
                  </a:extLst>
                </p14:cNvPr>
                <p14:cNvContentPartPr/>
                <p14:nvPr/>
              </p14:nvContentPartPr>
              <p14:xfrm>
                <a:off x="2083266" y="6550105"/>
                <a:ext cx="216000" cy="14400"/>
              </p14:xfrm>
            </p:contentPart>
          </mc:Choice>
          <mc:Fallback>
            <p:pic>
              <p:nvPicPr>
                <p:cNvPr id="3358" name="Ink 3357">
                  <a:extLst>
                    <a:ext uri="{FF2B5EF4-FFF2-40B4-BE49-F238E27FC236}">
                      <a16:creationId xmlns:a16="http://schemas.microsoft.com/office/drawing/2014/main" id="{A06A80FF-0C8F-D3F6-F065-8CD43BA4C6A7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074626" y="6541465"/>
                  <a:ext cx="233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359" name="Ink 3358">
                  <a:extLst>
                    <a:ext uri="{FF2B5EF4-FFF2-40B4-BE49-F238E27FC236}">
                      <a16:creationId xmlns:a16="http://schemas.microsoft.com/office/drawing/2014/main" id="{57DF3600-0E77-81AC-C79D-62FC377168E2}"/>
                    </a:ext>
                  </a:extLst>
                </p14:cNvPr>
                <p14:cNvContentPartPr/>
                <p14:nvPr/>
              </p14:nvContentPartPr>
              <p14:xfrm>
                <a:off x="2322666" y="6482065"/>
                <a:ext cx="172080" cy="191880"/>
              </p14:xfrm>
            </p:contentPart>
          </mc:Choice>
          <mc:Fallback>
            <p:pic>
              <p:nvPicPr>
                <p:cNvPr id="3359" name="Ink 3358">
                  <a:extLst>
                    <a:ext uri="{FF2B5EF4-FFF2-40B4-BE49-F238E27FC236}">
                      <a16:creationId xmlns:a16="http://schemas.microsoft.com/office/drawing/2014/main" id="{57DF3600-0E77-81AC-C79D-62FC377168E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313666" y="6473065"/>
                  <a:ext cx="189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362" name="Ink 3361">
                  <a:extLst>
                    <a:ext uri="{FF2B5EF4-FFF2-40B4-BE49-F238E27FC236}">
                      <a16:creationId xmlns:a16="http://schemas.microsoft.com/office/drawing/2014/main" id="{EFEEE085-1452-AC18-B6B8-FE9CB91E7B97}"/>
                    </a:ext>
                  </a:extLst>
                </p14:cNvPr>
                <p14:cNvContentPartPr/>
                <p14:nvPr/>
              </p14:nvContentPartPr>
              <p14:xfrm>
                <a:off x="2539746" y="6496465"/>
                <a:ext cx="139680" cy="170640"/>
              </p14:xfrm>
            </p:contentPart>
          </mc:Choice>
          <mc:Fallback>
            <p:pic>
              <p:nvPicPr>
                <p:cNvPr id="3362" name="Ink 3361">
                  <a:extLst>
                    <a:ext uri="{FF2B5EF4-FFF2-40B4-BE49-F238E27FC236}">
                      <a16:creationId xmlns:a16="http://schemas.microsoft.com/office/drawing/2014/main" id="{EFEEE085-1452-AC18-B6B8-FE9CB91E7B97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531106" y="6487465"/>
                  <a:ext cx="157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363" name="Ink 3362">
                  <a:extLst>
                    <a:ext uri="{FF2B5EF4-FFF2-40B4-BE49-F238E27FC236}">
                      <a16:creationId xmlns:a16="http://schemas.microsoft.com/office/drawing/2014/main" id="{6F2B8F20-C676-F826-0D31-44F8257F0638}"/>
                    </a:ext>
                  </a:extLst>
                </p14:cNvPr>
                <p14:cNvContentPartPr/>
                <p14:nvPr/>
              </p14:nvContentPartPr>
              <p14:xfrm>
                <a:off x="2765106" y="6483145"/>
                <a:ext cx="160200" cy="152280"/>
              </p14:xfrm>
            </p:contentPart>
          </mc:Choice>
          <mc:Fallback>
            <p:pic>
              <p:nvPicPr>
                <p:cNvPr id="3363" name="Ink 3362">
                  <a:extLst>
                    <a:ext uri="{FF2B5EF4-FFF2-40B4-BE49-F238E27FC236}">
                      <a16:creationId xmlns:a16="http://schemas.microsoft.com/office/drawing/2014/main" id="{6F2B8F20-C676-F826-0D31-44F8257F0638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2756106" y="6474505"/>
                  <a:ext cx="177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364" name="Ink 3363">
                  <a:extLst>
                    <a:ext uri="{FF2B5EF4-FFF2-40B4-BE49-F238E27FC236}">
                      <a16:creationId xmlns:a16="http://schemas.microsoft.com/office/drawing/2014/main" id="{DA3D7040-D75C-5289-EB84-FDB46ECE6C22}"/>
                    </a:ext>
                  </a:extLst>
                </p14:cNvPr>
                <p14:cNvContentPartPr/>
                <p14:nvPr/>
              </p14:nvContentPartPr>
              <p14:xfrm>
                <a:off x="2987946" y="6585745"/>
                <a:ext cx="142920" cy="5400"/>
              </p14:xfrm>
            </p:contentPart>
          </mc:Choice>
          <mc:Fallback>
            <p:pic>
              <p:nvPicPr>
                <p:cNvPr id="3364" name="Ink 3363">
                  <a:extLst>
                    <a:ext uri="{FF2B5EF4-FFF2-40B4-BE49-F238E27FC236}">
                      <a16:creationId xmlns:a16="http://schemas.microsoft.com/office/drawing/2014/main" id="{DA3D7040-D75C-5289-EB84-FDB46ECE6C22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978946" y="6576745"/>
                  <a:ext cx="160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365" name="Ink 3364">
                  <a:extLst>
                    <a:ext uri="{FF2B5EF4-FFF2-40B4-BE49-F238E27FC236}">
                      <a16:creationId xmlns:a16="http://schemas.microsoft.com/office/drawing/2014/main" id="{8A503284-D40E-AC70-D3D4-14EB8EA7AFD2}"/>
                    </a:ext>
                  </a:extLst>
                </p14:cNvPr>
                <p14:cNvContentPartPr/>
                <p14:nvPr/>
              </p14:nvContentPartPr>
              <p14:xfrm>
                <a:off x="3109626" y="6501145"/>
                <a:ext cx="111960" cy="154800"/>
              </p14:xfrm>
            </p:contentPart>
          </mc:Choice>
          <mc:Fallback>
            <p:pic>
              <p:nvPicPr>
                <p:cNvPr id="3365" name="Ink 3364">
                  <a:extLst>
                    <a:ext uri="{FF2B5EF4-FFF2-40B4-BE49-F238E27FC236}">
                      <a16:creationId xmlns:a16="http://schemas.microsoft.com/office/drawing/2014/main" id="{8A503284-D40E-AC70-D3D4-14EB8EA7AFD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3100986" y="6492145"/>
                  <a:ext cx="129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366" name="Ink 3365">
                  <a:extLst>
                    <a:ext uri="{FF2B5EF4-FFF2-40B4-BE49-F238E27FC236}">
                      <a16:creationId xmlns:a16="http://schemas.microsoft.com/office/drawing/2014/main" id="{24EF1297-39F2-DF77-FAD5-4D9FE3854738}"/>
                    </a:ext>
                  </a:extLst>
                </p14:cNvPr>
                <p14:cNvContentPartPr/>
                <p14:nvPr/>
              </p14:nvContentPartPr>
              <p14:xfrm>
                <a:off x="3283866" y="6540385"/>
                <a:ext cx="104760" cy="120240"/>
              </p14:xfrm>
            </p:contentPart>
          </mc:Choice>
          <mc:Fallback>
            <p:pic>
              <p:nvPicPr>
                <p:cNvPr id="3366" name="Ink 3365">
                  <a:extLst>
                    <a:ext uri="{FF2B5EF4-FFF2-40B4-BE49-F238E27FC236}">
                      <a16:creationId xmlns:a16="http://schemas.microsoft.com/office/drawing/2014/main" id="{24EF1297-39F2-DF77-FAD5-4D9FE3854738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274866" y="6531745"/>
                  <a:ext cx="122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368" name="Ink 3367">
                  <a:extLst>
                    <a:ext uri="{FF2B5EF4-FFF2-40B4-BE49-F238E27FC236}">
                      <a16:creationId xmlns:a16="http://schemas.microsoft.com/office/drawing/2014/main" id="{44F92235-503D-B815-E48E-574E0F8EC42C}"/>
                    </a:ext>
                  </a:extLst>
                </p14:cNvPr>
                <p14:cNvContentPartPr/>
                <p14:nvPr/>
              </p14:nvContentPartPr>
              <p14:xfrm>
                <a:off x="3448107" y="6569260"/>
                <a:ext cx="109800" cy="87480"/>
              </p14:xfrm>
            </p:contentPart>
          </mc:Choice>
          <mc:Fallback>
            <p:pic>
              <p:nvPicPr>
                <p:cNvPr id="3368" name="Ink 3367">
                  <a:extLst>
                    <a:ext uri="{FF2B5EF4-FFF2-40B4-BE49-F238E27FC236}">
                      <a16:creationId xmlns:a16="http://schemas.microsoft.com/office/drawing/2014/main" id="{44F92235-503D-B815-E48E-574E0F8EC42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3439467" y="6560620"/>
                  <a:ext cx="12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369" name="Ink 3368">
                  <a:extLst>
                    <a:ext uri="{FF2B5EF4-FFF2-40B4-BE49-F238E27FC236}">
                      <a16:creationId xmlns:a16="http://schemas.microsoft.com/office/drawing/2014/main" id="{88668765-33D3-E95D-6EEB-929A7BC8F805}"/>
                    </a:ext>
                  </a:extLst>
                </p14:cNvPr>
                <p14:cNvContentPartPr/>
                <p14:nvPr/>
              </p14:nvContentPartPr>
              <p14:xfrm>
                <a:off x="3657627" y="6524980"/>
                <a:ext cx="2160" cy="110880"/>
              </p14:xfrm>
            </p:contentPart>
          </mc:Choice>
          <mc:Fallback>
            <p:pic>
              <p:nvPicPr>
                <p:cNvPr id="3369" name="Ink 3368">
                  <a:extLst>
                    <a:ext uri="{FF2B5EF4-FFF2-40B4-BE49-F238E27FC236}">
                      <a16:creationId xmlns:a16="http://schemas.microsoft.com/office/drawing/2014/main" id="{88668765-33D3-E95D-6EEB-929A7BC8F80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3648627" y="6516340"/>
                  <a:ext cx="19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370" name="Ink 3369">
                  <a:extLst>
                    <a:ext uri="{FF2B5EF4-FFF2-40B4-BE49-F238E27FC236}">
                      <a16:creationId xmlns:a16="http://schemas.microsoft.com/office/drawing/2014/main" id="{FA78DDBD-395A-546F-055C-7EF07F38AC7C}"/>
                    </a:ext>
                  </a:extLst>
                </p14:cNvPr>
                <p14:cNvContentPartPr/>
                <p14:nvPr/>
              </p14:nvContentPartPr>
              <p14:xfrm>
                <a:off x="3690747" y="6482140"/>
                <a:ext cx="9000" cy="227880"/>
              </p14:xfrm>
            </p:contentPart>
          </mc:Choice>
          <mc:Fallback>
            <p:pic>
              <p:nvPicPr>
                <p:cNvPr id="3370" name="Ink 3369">
                  <a:extLst>
                    <a:ext uri="{FF2B5EF4-FFF2-40B4-BE49-F238E27FC236}">
                      <a16:creationId xmlns:a16="http://schemas.microsoft.com/office/drawing/2014/main" id="{FA78DDBD-395A-546F-055C-7EF07F38AC7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3681747" y="6473140"/>
                  <a:ext cx="26640" cy="245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8025"/>
            <a:ext cx="56530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D)  a, b, and c are all breadth first traversals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6E578E-CD27-041D-4CFD-DC4CC64C9C2F}"/>
                  </a:ext>
                </a:extLst>
              </p14:cNvPr>
              <p14:cNvContentPartPr/>
              <p14:nvPr/>
            </p14:nvContentPartPr>
            <p14:xfrm>
              <a:off x="225981" y="4389487"/>
              <a:ext cx="264960" cy="27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6E578E-CD27-041D-4CFD-DC4CC64C9C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341" y="4380487"/>
                <a:ext cx="2826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A2751F-AB21-CC30-C3AC-CF2DF3ABEF5A}"/>
                  </a:ext>
                </a:extLst>
              </p14:cNvPr>
              <p14:cNvContentPartPr/>
              <p14:nvPr/>
            </p14:nvContentPartPr>
            <p14:xfrm>
              <a:off x="1120334" y="5588993"/>
              <a:ext cx="232560" cy="21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A2751F-AB21-CC30-C3AC-CF2DF3ABEF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1334" y="5580353"/>
                <a:ext cx="25020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237E11-E7EE-F7C7-ABC1-6065D41BE151}"/>
              </a:ext>
            </a:extLst>
          </p:cNvPr>
          <p:cNvGrpSpPr/>
          <p:nvPr/>
        </p:nvGrpSpPr>
        <p:grpSpPr>
          <a:xfrm>
            <a:off x="576268" y="4338766"/>
            <a:ext cx="1181880" cy="290160"/>
            <a:chOff x="576268" y="4338766"/>
            <a:chExt cx="118188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D4A7580-C91D-18B0-B698-E9A326D7D854}"/>
                    </a:ext>
                  </a:extLst>
                </p14:cNvPr>
                <p14:cNvContentPartPr/>
                <p14:nvPr/>
              </p14:nvContentPartPr>
              <p14:xfrm>
                <a:off x="576268" y="4338766"/>
                <a:ext cx="270360" cy="290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D4A7580-C91D-18B0-B698-E9A326D7D85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7268" y="4330126"/>
                  <a:ext cx="288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56D4871-0C23-BE8F-FD92-C6163413DC41}"/>
                    </a:ext>
                  </a:extLst>
                </p14:cNvPr>
                <p14:cNvContentPartPr/>
                <p14:nvPr/>
              </p14:nvContentPartPr>
              <p14:xfrm>
                <a:off x="662308" y="4513006"/>
                <a:ext cx="180720" cy="26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56D4871-0C23-BE8F-FD92-C6163413DC4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668" y="4504366"/>
                  <a:ext cx="198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4946EA-D7B4-651F-A314-BBC6D9290B86}"/>
                    </a:ext>
                  </a:extLst>
                </p14:cNvPr>
                <p14:cNvContentPartPr/>
                <p14:nvPr/>
              </p14:nvContentPartPr>
              <p14:xfrm>
                <a:off x="954988" y="4420126"/>
                <a:ext cx="21240" cy="145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4946EA-D7B4-651F-A314-BBC6D9290B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5988" y="4411126"/>
                  <a:ext cx="38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EA91BC-FBF8-5FB3-5A5F-3AC717B4F1F7}"/>
                    </a:ext>
                  </a:extLst>
                </p14:cNvPr>
                <p14:cNvContentPartPr/>
                <p14:nvPr/>
              </p14:nvContentPartPr>
              <p14:xfrm>
                <a:off x="917188" y="4380166"/>
                <a:ext cx="146160" cy="25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0EA91BC-FBF8-5FB3-5A5F-3AC717B4F1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8548" y="4371166"/>
                  <a:ext cx="163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B088F2-D21F-CB08-F9E1-F4530F812C0F}"/>
                    </a:ext>
                  </a:extLst>
                </p14:cNvPr>
                <p14:cNvContentPartPr/>
                <p14:nvPr/>
              </p14:nvContentPartPr>
              <p14:xfrm>
                <a:off x="1142548" y="4392046"/>
                <a:ext cx="105840" cy="17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B088F2-D21F-CB08-F9E1-F4530F812C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3548" y="4383406"/>
                  <a:ext cx="1234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B3DA7B-BAB7-31D5-255D-CCCF8FD07298}"/>
                    </a:ext>
                  </a:extLst>
                </p14:cNvPr>
                <p14:cNvContentPartPr/>
                <p14:nvPr/>
              </p14:nvContentPartPr>
              <p14:xfrm>
                <a:off x="1359628" y="4473046"/>
                <a:ext cx="283680" cy="1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B3DA7B-BAB7-31D5-255D-CCCF8FD072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0988" y="4464046"/>
                  <a:ext cx="301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5901A9-76A2-4242-7B4B-30626404BDEC}"/>
                    </a:ext>
                  </a:extLst>
                </p14:cNvPr>
                <p14:cNvContentPartPr/>
                <p14:nvPr/>
              </p14:nvContentPartPr>
              <p14:xfrm>
                <a:off x="1642948" y="4393846"/>
                <a:ext cx="115200" cy="15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5901A9-76A2-4242-7B4B-30626404BD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33948" y="4385206"/>
                  <a:ext cx="13284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50FC4C-A355-C20B-F814-AB6AA8E21DA2}"/>
                  </a:ext>
                </a:extLst>
              </p14:cNvPr>
              <p14:cNvContentPartPr/>
              <p14:nvPr/>
            </p14:nvContentPartPr>
            <p14:xfrm>
              <a:off x="1886668" y="4353166"/>
              <a:ext cx="195840" cy="181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50FC4C-A355-C20B-F814-AB6AA8E21DA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77668" y="4344166"/>
                <a:ext cx="21348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2F0F446-4BCF-11B3-9AC7-3C6A2E4EAAF8}"/>
              </a:ext>
            </a:extLst>
          </p:cNvPr>
          <p:cNvGrpSpPr/>
          <p:nvPr/>
        </p:nvGrpSpPr>
        <p:grpSpPr>
          <a:xfrm>
            <a:off x="483748" y="4723606"/>
            <a:ext cx="927000" cy="254880"/>
            <a:chOff x="483748" y="4723606"/>
            <a:chExt cx="92700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EC3FB5-EC38-B5A2-9424-17886AF8703C}"/>
                    </a:ext>
                  </a:extLst>
                </p14:cNvPr>
                <p14:cNvContentPartPr/>
                <p14:nvPr/>
              </p14:nvContentPartPr>
              <p14:xfrm>
                <a:off x="483748" y="4723606"/>
                <a:ext cx="173520" cy="230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EC3FB5-EC38-B5A2-9424-17886AF8703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4748" y="4714606"/>
                  <a:ext cx="191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76B1AF-4D0A-B775-B9EC-8535AFE809D4}"/>
                    </a:ext>
                  </a:extLst>
                </p14:cNvPr>
                <p14:cNvContentPartPr/>
                <p14:nvPr/>
              </p14:nvContentPartPr>
              <p14:xfrm>
                <a:off x="594628" y="4766446"/>
                <a:ext cx="63720" cy="212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76B1AF-4D0A-B775-B9EC-8535AFE809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88" y="4757446"/>
                  <a:ext cx="81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2123847-4D8D-68E8-E5C2-E15D308F9DDE}"/>
                    </a:ext>
                  </a:extLst>
                </p14:cNvPr>
                <p14:cNvContentPartPr/>
                <p14:nvPr/>
              </p14:nvContentPartPr>
              <p14:xfrm>
                <a:off x="536668" y="4913686"/>
                <a:ext cx="102960" cy="7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2123847-4D8D-68E8-E5C2-E15D308F9DD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8028" y="4904686"/>
                  <a:ext cx="120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444F82-19A8-2404-437E-8AFC4B8D7E6D}"/>
                    </a:ext>
                  </a:extLst>
                </p14:cNvPr>
                <p14:cNvContentPartPr/>
                <p14:nvPr/>
              </p14:nvContentPartPr>
              <p14:xfrm>
                <a:off x="761308" y="4764286"/>
                <a:ext cx="50400" cy="167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444F82-19A8-2404-437E-8AFC4B8D7E6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2308" y="4755646"/>
                  <a:ext cx="68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DA1CE0-5A65-468D-6957-D1AE5BA59D6F}"/>
                    </a:ext>
                  </a:extLst>
                </p14:cNvPr>
                <p14:cNvContentPartPr/>
                <p14:nvPr/>
              </p14:nvContentPartPr>
              <p14:xfrm>
                <a:off x="733588" y="4777966"/>
                <a:ext cx="106920" cy="9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DA1CE0-5A65-468D-6957-D1AE5BA59D6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4588" y="4769326"/>
                  <a:ext cx="124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5099B8-6E45-5906-F3E3-02A9BE3A7723}"/>
                    </a:ext>
                  </a:extLst>
                </p14:cNvPr>
                <p14:cNvContentPartPr/>
                <p14:nvPr/>
              </p14:nvContentPartPr>
              <p14:xfrm>
                <a:off x="960388" y="4775806"/>
                <a:ext cx="150120" cy="19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5099B8-6E45-5906-F3E3-02A9BE3A772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1748" y="4766806"/>
                  <a:ext cx="167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372B5C-BC63-9523-F64B-95FEFF29BD17}"/>
                    </a:ext>
                  </a:extLst>
                </p14:cNvPr>
                <p14:cNvContentPartPr/>
                <p14:nvPr/>
              </p14:nvContentPartPr>
              <p14:xfrm>
                <a:off x="1140388" y="4854286"/>
                <a:ext cx="154440" cy="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372B5C-BC63-9523-F64B-95FEFF29BD1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31388" y="4845646"/>
                  <a:ext cx="172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45694D-E469-89D4-E014-78781F9495FE}"/>
                    </a:ext>
                  </a:extLst>
                </p14:cNvPr>
                <p14:cNvContentPartPr/>
                <p14:nvPr/>
              </p14:nvContentPartPr>
              <p14:xfrm>
                <a:off x="1241548" y="4760686"/>
                <a:ext cx="169200" cy="146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45694D-E469-89D4-E014-78781F9495F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32548" y="4752046"/>
                  <a:ext cx="18684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E13A92-2200-A1D9-8E31-242947AAD124}"/>
              </a:ext>
            </a:extLst>
          </p:cNvPr>
          <p:cNvGrpSpPr/>
          <p:nvPr/>
        </p:nvGrpSpPr>
        <p:grpSpPr>
          <a:xfrm>
            <a:off x="1515508" y="4731166"/>
            <a:ext cx="171360" cy="190800"/>
            <a:chOff x="1515508" y="4731166"/>
            <a:chExt cx="17136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B18726-D0B3-7B15-AE69-C5AC45CB4E9F}"/>
                    </a:ext>
                  </a:extLst>
                </p14:cNvPr>
                <p14:cNvContentPartPr/>
                <p14:nvPr/>
              </p14:nvContentPartPr>
              <p14:xfrm>
                <a:off x="1515508" y="4731166"/>
                <a:ext cx="33840" cy="190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B18726-D0B3-7B15-AE69-C5AC45CB4E9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06508" y="4722166"/>
                  <a:ext cx="51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2BD99F-3980-F1E9-B322-F6CF92B80EB6}"/>
                    </a:ext>
                  </a:extLst>
                </p14:cNvPr>
                <p14:cNvContentPartPr/>
                <p14:nvPr/>
              </p14:nvContentPartPr>
              <p14:xfrm>
                <a:off x="1644748" y="4749526"/>
                <a:ext cx="15840" cy="133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2BD99F-3980-F1E9-B322-F6CF92B80E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35748" y="4740886"/>
                  <a:ext cx="33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8B7D08-97D7-395D-278D-0B1016C5B248}"/>
                    </a:ext>
                  </a:extLst>
                </p14:cNvPr>
                <p14:cNvContentPartPr/>
                <p14:nvPr/>
              </p14:nvContentPartPr>
              <p14:xfrm>
                <a:off x="1522708" y="4824046"/>
                <a:ext cx="164160" cy="33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8B7D08-97D7-395D-278D-0B1016C5B2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14068" y="4815406"/>
                  <a:ext cx="18180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83E490-1F96-A574-27B3-46E0E04730E9}"/>
              </a:ext>
            </a:extLst>
          </p:cNvPr>
          <p:cNvGrpSpPr/>
          <p:nvPr/>
        </p:nvGrpSpPr>
        <p:grpSpPr>
          <a:xfrm>
            <a:off x="482668" y="5064166"/>
            <a:ext cx="1305000" cy="289440"/>
            <a:chOff x="482668" y="5064166"/>
            <a:chExt cx="130500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FDE598-E352-9865-AF7F-7FCCF8373269}"/>
                    </a:ext>
                  </a:extLst>
                </p14:cNvPr>
                <p14:cNvContentPartPr/>
                <p14:nvPr/>
              </p14:nvContentPartPr>
              <p14:xfrm>
                <a:off x="482668" y="5064166"/>
                <a:ext cx="168840" cy="289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FDE598-E352-9865-AF7F-7FCCF83732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3668" y="5055526"/>
                  <a:ext cx="186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5BE8CB-C9A4-1DEB-E529-DDC7AC3F5B5C}"/>
                    </a:ext>
                  </a:extLst>
                </p14:cNvPr>
                <p14:cNvContentPartPr/>
                <p14:nvPr/>
              </p14:nvContentPartPr>
              <p14:xfrm>
                <a:off x="596788" y="5127526"/>
                <a:ext cx="45720" cy="194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5BE8CB-C9A4-1DEB-E529-DDC7AC3F5B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7788" y="5118886"/>
                  <a:ext cx="63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0FD178-2139-A425-51CF-3ED26DE5A25F}"/>
                    </a:ext>
                  </a:extLst>
                </p14:cNvPr>
                <p14:cNvContentPartPr/>
                <p14:nvPr/>
              </p14:nvContentPartPr>
              <p14:xfrm>
                <a:off x="540628" y="5265406"/>
                <a:ext cx="98280" cy="9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0FD178-2139-A425-51CF-3ED26DE5A25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1628" y="5256766"/>
                  <a:ext cx="115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7886FB-A717-21BB-9DCB-624E9FA68CCC}"/>
                    </a:ext>
                  </a:extLst>
                </p14:cNvPr>
                <p14:cNvContentPartPr/>
                <p14:nvPr/>
              </p14:nvContentPartPr>
              <p14:xfrm>
                <a:off x="763468" y="5140486"/>
                <a:ext cx="13320" cy="140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7886FB-A717-21BB-9DCB-624E9FA68C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4828" y="5131846"/>
                  <a:ext cx="30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1782E5-684C-9744-E921-D7AE66599065}"/>
                    </a:ext>
                  </a:extLst>
                </p14:cNvPr>
                <p14:cNvContentPartPr/>
                <p14:nvPr/>
              </p14:nvContentPartPr>
              <p14:xfrm>
                <a:off x="662308" y="5125006"/>
                <a:ext cx="125640" cy="1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1782E5-684C-9744-E921-D7AE6659906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3668" y="5116006"/>
                  <a:ext cx="143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7696E1-A0AF-3B8C-C5C5-1216F1162C67}"/>
                    </a:ext>
                  </a:extLst>
                </p14:cNvPr>
                <p14:cNvContentPartPr/>
                <p14:nvPr/>
              </p14:nvContentPartPr>
              <p14:xfrm>
                <a:off x="902428" y="5129326"/>
                <a:ext cx="132480" cy="212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7696E1-A0AF-3B8C-C5C5-1216F1162C6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3428" y="5120686"/>
                  <a:ext cx="150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126A07-CB03-0CC7-60AC-72A256DBDEA7}"/>
                    </a:ext>
                  </a:extLst>
                </p14:cNvPr>
                <p14:cNvContentPartPr/>
                <p14:nvPr/>
              </p14:nvContentPartPr>
              <p14:xfrm>
                <a:off x="1121668" y="5237686"/>
                <a:ext cx="192960" cy="18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126A07-CB03-0CC7-60AC-72A256DBDEA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2668" y="5229046"/>
                  <a:ext cx="210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B775C60-DE3A-C7F8-3166-933B034D54CB}"/>
                    </a:ext>
                  </a:extLst>
                </p14:cNvPr>
                <p14:cNvContentPartPr/>
                <p14:nvPr/>
              </p14:nvContentPartPr>
              <p14:xfrm>
                <a:off x="1295908" y="5179726"/>
                <a:ext cx="192960" cy="138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B775C60-DE3A-C7F8-3166-933B034D54C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87268" y="5170726"/>
                  <a:ext cx="210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4CBB4C-22F7-52BB-6881-BABE4AC07013}"/>
                    </a:ext>
                  </a:extLst>
                </p14:cNvPr>
                <p14:cNvContentPartPr/>
                <p14:nvPr/>
              </p14:nvContentPartPr>
              <p14:xfrm>
                <a:off x="1539628" y="5153806"/>
                <a:ext cx="248040" cy="148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4CBB4C-22F7-52BB-6881-BABE4AC070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30988" y="5144806"/>
                  <a:ext cx="2656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D52CF2-79C0-D2A8-0A6D-B1BB69C14DBD}"/>
              </a:ext>
            </a:extLst>
          </p:cNvPr>
          <p:cNvGrpSpPr/>
          <p:nvPr/>
        </p:nvGrpSpPr>
        <p:grpSpPr>
          <a:xfrm>
            <a:off x="1858588" y="5215006"/>
            <a:ext cx="382320" cy="120240"/>
            <a:chOff x="1858588" y="5215006"/>
            <a:chExt cx="38232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E484168-6A4F-EAC2-7150-BB1689825535}"/>
                    </a:ext>
                  </a:extLst>
                </p14:cNvPr>
                <p14:cNvContentPartPr/>
                <p14:nvPr/>
              </p14:nvContentPartPr>
              <p14:xfrm>
                <a:off x="1858588" y="5278006"/>
                <a:ext cx="213120" cy="1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E484168-6A4F-EAC2-7150-BB16898255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49588" y="5269006"/>
                  <a:ext cx="230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3A44C3-C979-7896-9E18-3CFA524B0942}"/>
                    </a:ext>
                  </a:extLst>
                </p14:cNvPr>
                <p14:cNvContentPartPr/>
                <p14:nvPr/>
              </p14:nvContentPartPr>
              <p14:xfrm>
                <a:off x="2027068" y="5215006"/>
                <a:ext cx="213840" cy="120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3A44C3-C979-7896-9E18-3CFA524B09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18428" y="5206366"/>
                  <a:ext cx="23148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8" name="Group 4107">
            <a:extLst>
              <a:ext uri="{FF2B5EF4-FFF2-40B4-BE49-F238E27FC236}">
                <a16:creationId xmlns:a16="http://schemas.microsoft.com/office/drawing/2014/main" id="{8B516379-FC46-844B-E8B8-12E0FC7DE873}"/>
              </a:ext>
            </a:extLst>
          </p:cNvPr>
          <p:cNvGrpSpPr/>
          <p:nvPr/>
        </p:nvGrpSpPr>
        <p:grpSpPr>
          <a:xfrm>
            <a:off x="469195" y="5543893"/>
            <a:ext cx="1693080" cy="247320"/>
            <a:chOff x="469195" y="5543893"/>
            <a:chExt cx="169308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645C8C8-6902-DC22-98A8-E886FF8F2D3F}"/>
                    </a:ext>
                  </a:extLst>
                </p14:cNvPr>
                <p14:cNvContentPartPr/>
                <p14:nvPr/>
              </p14:nvContentPartPr>
              <p14:xfrm>
                <a:off x="469195" y="5599333"/>
                <a:ext cx="107640" cy="172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645C8C8-6902-DC22-98A8-E886FF8F2D3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0555" y="5590333"/>
                  <a:ext cx="125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52224F-60F4-FE8E-6F8F-35048EDAC14B}"/>
                    </a:ext>
                  </a:extLst>
                </p14:cNvPr>
                <p14:cNvContentPartPr/>
                <p14:nvPr/>
              </p14:nvContentPartPr>
              <p14:xfrm>
                <a:off x="551995" y="5576653"/>
                <a:ext cx="30960" cy="200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52224F-60F4-FE8E-6F8F-35048EDAC14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3355" y="5568013"/>
                  <a:ext cx="48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D4C959-4A23-D67B-D18B-E8172A1ACCC0}"/>
                    </a:ext>
                  </a:extLst>
                </p14:cNvPr>
                <p14:cNvContentPartPr/>
                <p14:nvPr/>
              </p14:nvContentPartPr>
              <p14:xfrm>
                <a:off x="486475" y="5694373"/>
                <a:ext cx="132120" cy="2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D4C959-4A23-D67B-D18B-E8172A1ACC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7475" y="5685373"/>
                  <a:ext cx="149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BFB903-30BE-F052-0226-B909CE8E9156}"/>
                    </a:ext>
                  </a:extLst>
                </p14:cNvPr>
                <p14:cNvContentPartPr/>
                <p14:nvPr/>
              </p14:nvContentPartPr>
              <p14:xfrm>
                <a:off x="789595" y="5569453"/>
                <a:ext cx="2880" cy="122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BFB903-30BE-F052-0226-B909CE8E915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0955" y="5560453"/>
                  <a:ext cx="20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1B81F0-374F-6A13-112E-1194A409462A}"/>
                    </a:ext>
                  </a:extLst>
                </p14:cNvPr>
                <p14:cNvContentPartPr/>
                <p14:nvPr/>
              </p14:nvContentPartPr>
              <p14:xfrm>
                <a:off x="660715" y="5543893"/>
                <a:ext cx="162000" cy="11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1B81F0-374F-6A13-112E-1194A40946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2075" y="5535253"/>
                  <a:ext cx="179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FDCC16D-803A-8AFF-0515-DCF5EFCB6C17}"/>
                    </a:ext>
                  </a:extLst>
                </p14:cNvPr>
                <p14:cNvContentPartPr/>
                <p14:nvPr/>
              </p14:nvContentPartPr>
              <p14:xfrm>
                <a:off x="928195" y="5544973"/>
                <a:ext cx="150840" cy="207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FDCC16D-803A-8AFF-0515-DCF5EFCB6C1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9195" y="5536333"/>
                  <a:ext cx="168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3A0007-89FA-2413-06DF-481F4DCA68CC}"/>
                    </a:ext>
                  </a:extLst>
                </p14:cNvPr>
                <p14:cNvContentPartPr/>
                <p14:nvPr/>
              </p14:nvContentPartPr>
              <p14:xfrm>
                <a:off x="1170835" y="5659813"/>
                <a:ext cx="148680" cy="18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3A0007-89FA-2413-06DF-481F4DCA68C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61835" y="5650813"/>
                  <a:ext cx="166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C59A33-4B0A-E11B-8308-5E4913C447F2}"/>
                    </a:ext>
                  </a:extLst>
                </p14:cNvPr>
                <p14:cNvContentPartPr/>
                <p14:nvPr/>
              </p14:nvContentPartPr>
              <p14:xfrm>
                <a:off x="1313035" y="5585653"/>
                <a:ext cx="154080" cy="170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C59A33-4B0A-E11B-8308-5E4913C447F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04395" y="5577013"/>
                  <a:ext cx="171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319E43-6219-A8C6-6128-0A35277BD6F5}"/>
                    </a:ext>
                  </a:extLst>
                </p14:cNvPr>
                <p14:cNvContentPartPr/>
                <p14:nvPr/>
              </p14:nvContentPartPr>
              <p14:xfrm>
                <a:off x="1562515" y="5574853"/>
                <a:ext cx="189720" cy="163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319E43-6219-A8C6-6128-0A35277BD6F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53515" y="5566213"/>
                  <a:ext cx="207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60D96FF-954B-A8E9-D1E9-B5C306016DC7}"/>
                    </a:ext>
                  </a:extLst>
                </p14:cNvPr>
                <p14:cNvContentPartPr/>
                <p14:nvPr/>
              </p14:nvContentPartPr>
              <p14:xfrm>
                <a:off x="1886875" y="5678173"/>
                <a:ext cx="114840" cy="1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60D96FF-954B-A8E9-D1E9-B5C306016DC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878235" y="5669533"/>
                  <a:ext cx="132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4305B367-0405-87C9-8427-4BCEC4518A4D}"/>
                    </a:ext>
                  </a:extLst>
                </p14:cNvPr>
                <p14:cNvContentPartPr/>
                <p14:nvPr/>
              </p14:nvContentPartPr>
              <p14:xfrm>
                <a:off x="1980835" y="5623093"/>
                <a:ext cx="181440" cy="168120"/>
              </p14:xfrm>
            </p:contentPart>
          </mc:Choice>
          <mc:Fallback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4305B367-0405-87C9-8427-4BCEC4518A4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71835" y="5614453"/>
                  <a:ext cx="19908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1" name="Group 4130">
            <a:extLst>
              <a:ext uri="{FF2B5EF4-FFF2-40B4-BE49-F238E27FC236}">
                <a16:creationId xmlns:a16="http://schemas.microsoft.com/office/drawing/2014/main" id="{5FA28D42-C3A8-86C1-EA1B-96D95774C2C4}"/>
              </a:ext>
            </a:extLst>
          </p:cNvPr>
          <p:cNvGrpSpPr/>
          <p:nvPr/>
        </p:nvGrpSpPr>
        <p:grpSpPr>
          <a:xfrm>
            <a:off x="395134" y="5946779"/>
            <a:ext cx="1699560" cy="261360"/>
            <a:chOff x="395134" y="5946779"/>
            <a:chExt cx="169956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109" name="Ink 4108">
                  <a:extLst>
                    <a:ext uri="{FF2B5EF4-FFF2-40B4-BE49-F238E27FC236}">
                      <a16:creationId xmlns:a16="http://schemas.microsoft.com/office/drawing/2014/main" id="{E27AE4E7-A9CC-076D-6A59-562C66D76962}"/>
                    </a:ext>
                  </a:extLst>
                </p14:cNvPr>
                <p14:cNvContentPartPr/>
                <p14:nvPr/>
              </p14:nvContentPartPr>
              <p14:xfrm>
                <a:off x="395134" y="5946779"/>
                <a:ext cx="119880" cy="213120"/>
              </p14:xfrm>
            </p:contentPart>
          </mc:Choice>
          <mc:Fallback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E27AE4E7-A9CC-076D-6A59-562C66D7696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6494" y="5938139"/>
                  <a:ext cx="137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110" name="Ink 4109">
                  <a:extLst>
                    <a:ext uri="{FF2B5EF4-FFF2-40B4-BE49-F238E27FC236}">
                      <a16:creationId xmlns:a16="http://schemas.microsoft.com/office/drawing/2014/main" id="{3261B094-BFD7-4D69-55F6-ED33D867ECDE}"/>
                    </a:ext>
                  </a:extLst>
                </p14:cNvPr>
                <p14:cNvContentPartPr/>
                <p14:nvPr/>
              </p14:nvContentPartPr>
              <p14:xfrm>
                <a:off x="539134" y="5976659"/>
                <a:ext cx="19440" cy="184320"/>
              </p14:xfrm>
            </p:contentPart>
          </mc:Choice>
          <mc:Fallback>
            <p:pic>
              <p:nvPicPr>
                <p:cNvPr id="4110" name="Ink 4109">
                  <a:extLst>
                    <a:ext uri="{FF2B5EF4-FFF2-40B4-BE49-F238E27FC236}">
                      <a16:creationId xmlns:a16="http://schemas.microsoft.com/office/drawing/2014/main" id="{3261B094-BFD7-4D69-55F6-ED33D867ECD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0494" y="5968019"/>
                  <a:ext cx="37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111" name="Ink 4110">
                  <a:extLst>
                    <a:ext uri="{FF2B5EF4-FFF2-40B4-BE49-F238E27FC236}">
                      <a16:creationId xmlns:a16="http://schemas.microsoft.com/office/drawing/2014/main" id="{40B01563-2DB8-8F2D-C87A-E31F2C149358}"/>
                    </a:ext>
                  </a:extLst>
                </p14:cNvPr>
                <p14:cNvContentPartPr/>
                <p14:nvPr/>
              </p14:nvContentPartPr>
              <p14:xfrm>
                <a:off x="449494" y="6121379"/>
                <a:ext cx="89280" cy="1080"/>
              </p14:xfrm>
            </p:contentPart>
          </mc:Choice>
          <mc:Fallback>
            <p:pic>
              <p:nvPicPr>
                <p:cNvPr id="4111" name="Ink 4110">
                  <a:extLst>
                    <a:ext uri="{FF2B5EF4-FFF2-40B4-BE49-F238E27FC236}">
                      <a16:creationId xmlns:a16="http://schemas.microsoft.com/office/drawing/2014/main" id="{40B01563-2DB8-8F2D-C87A-E31F2C1493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0494" y="6112379"/>
                  <a:ext cx="106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112" name="Ink 4111">
                  <a:extLst>
                    <a:ext uri="{FF2B5EF4-FFF2-40B4-BE49-F238E27FC236}">
                      <a16:creationId xmlns:a16="http://schemas.microsoft.com/office/drawing/2014/main" id="{A8BFBE82-24C7-A241-9E86-41B44CAD305B}"/>
                    </a:ext>
                  </a:extLst>
                </p14:cNvPr>
                <p14:cNvContentPartPr/>
                <p14:nvPr/>
              </p14:nvContentPartPr>
              <p14:xfrm>
                <a:off x="704374" y="6004739"/>
                <a:ext cx="7200" cy="155160"/>
              </p14:xfrm>
            </p:contentPart>
          </mc:Choice>
          <mc:Fallback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A8BFBE82-24C7-A241-9E86-41B44CAD305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5734" y="5996099"/>
                  <a:ext cx="24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113" name="Ink 4112">
                  <a:extLst>
                    <a:ext uri="{FF2B5EF4-FFF2-40B4-BE49-F238E27FC236}">
                      <a16:creationId xmlns:a16="http://schemas.microsoft.com/office/drawing/2014/main" id="{AF0C2184-D519-16A8-FF0A-87871C397D05}"/>
                    </a:ext>
                  </a:extLst>
                </p14:cNvPr>
                <p14:cNvContentPartPr/>
                <p14:nvPr/>
              </p14:nvContentPartPr>
              <p14:xfrm>
                <a:off x="614014" y="6006539"/>
                <a:ext cx="96480" cy="16200"/>
              </p14:xfrm>
            </p:contentPart>
          </mc:Choice>
          <mc:Fallback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AF0C2184-D519-16A8-FF0A-87871C397D0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5374" y="5997539"/>
                  <a:ext cx="114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114" name="Ink 4113">
                  <a:extLst>
                    <a:ext uri="{FF2B5EF4-FFF2-40B4-BE49-F238E27FC236}">
                      <a16:creationId xmlns:a16="http://schemas.microsoft.com/office/drawing/2014/main" id="{ECF99FE3-3C60-982E-C3DF-4EDE522E14CE}"/>
                    </a:ext>
                  </a:extLst>
                </p14:cNvPr>
                <p14:cNvContentPartPr/>
                <p14:nvPr/>
              </p14:nvContentPartPr>
              <p14:xfrm>
                <a:off x="859894" y="5998979"/>
                <a:ext cx="131760" cy="209160"/>
              </p14:xfrm>
            </p:contentPart>
          </mc:Choice>
          <mc:Fallback>
            <p:pic>
              <p:nvPicPr>
                <p:cNvPr id="4114" name="Ink 4113">
                  <a:extLst>
                    <a:ext uri="{FF2B5EF4-FFF2-40B4-BE49-F238E27FC236}">
                      <a16:creationId xmlns:a16="http://schemas.microsoft.com/office/drawing/2014/main" id="{ECF99FE3-3C60-982E-C3DF-4EDE522E14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1254" y="5990339"/>
                  <a:ext cx="149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115" name="Ink 4114">
                  <a:extLst>
                    <a:ext uri="{FF2B5EF4-FFF2-40B4-BE49-F238E27FC236}">
                      <a16:creationId xmlns:a16="http://schemas.microsoft.com/office/drawing/2014/main" id="{5C69F852-3FDF-D1C5-75E2-84EEC82DCB9E}"/>
                    </a:ext>
                  </a:extLst>
                </p14:cNvPr>
                <p14:cNvContentPartPr/>
                <p14:nvPr/>
              </p14:nvContentPartPr>
              <p14:xfrm>
                <a:off x="1092454" y="6131819"/>
                <a:ext cx="164880" cy="11160"/>
              </p14:xfrm>
            </p:contentPart>
          </mc:Choice>
          <mc:Fallback>
            <p:pic>
              <p:nvPicPr>
                <p:cNvPr id="4115" name="Ink 4114">
                  <a:extLst>
                    <a:ext uri="{FF2B5EF4-FFF2-40B4-BE49-F238E27FC236}">
                      <a16:creationId xmlns:a16="http://schemas.microsoft.com/office/drawing/2014/main" id="{5C69F852-3FDF-D1C5-75E2-84EEC82DCB9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3454" y="6122819"/>
                  <a:ext cx="182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116" name="Ink 4115">
                  <a:extLst>
                    <a:ext uri="{FF2B5EF4-FFF2-40B4-BE49-F238E27FC236}">
                      <a16:creationId xmlns:a16="http://schemas.microsoft.com/office/drawing/2014/main" id="{6BD3C7BE-1CAF-D802-9027-123B64BBC397}"/>
                    </a:ext>
                  </a:extLst>
                </p14:cNvPr>
                <p14:cNvContentPartPr/>
                <p14:nvPr/>
              </p14:nvContentPartPr>
              <p14:xfrm>
                <a:off x="1197214" y="6029939"/>
                <a:ext cx="165600" cy="154080"/>
              </p14:xfrm>
            </p:contentPart>
          </mc:Choice>
          <mc:Fallback>
            <p:pic>
              <p:nvPicPr>
                <p:cNvPr id="4116" name="Ink 4115">
                  <a:extLst>
                    <a:ext uri="{FF2B5EF4-FFF2-40B4-BE49-F238E27FC236}">
                      <a16:creationId xmlns:a16="http://schemas.microsoft.com/office/drawing/2014/main" id="{6BD3C7BE-1CAF-D802-9027-123B64BBC39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88574" y="6020939"/>
                  <a:ext cx="183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117" name="Ink 4116">
                  <a:extLst>
                    <a:ext uri="{FF2B5EF4-FFF2-40B4-BE49-F238E27FC236}">
                      <a16:creationId xmlns:a16="http://schemas.microsoft.com/office/drawing/2014/main" id="{C3FDA52D-DF2E-1D04-F563-0C4A77CEDA1E}"/>
                    </a:ext>
                  </a:extLst>
                </p14:cNvPr>
                <p14:cNvContentPartPr/>
                <p14:nvPr/>
              </p14:nvContentPartPr>
              <p14:xfrm>
                <a:off x="1459654" y="5980619"/>
                <a:ext cx="276840" cy="175680"/>
              </p14:xfrm>
            </p:contentPart>
          </mc:Choice>
          <mc:Fallback>
            <p:pic>
              <p:nvPicPr>
                <p:cNvPr id="4117" name="Ink 4116">
                  <a:extLst>
                    <a:ext uri="{FF2B5EF4-FFF2-40B4-BE49-F238E27FC236}">
                      <a16:creationId xmlns:a16="http://schemas.microsoft.com/office/drawing/2014/main" id="{C3FDA52D-DF2E-1D04-F563-0C4A77CEDA1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51014" y="5971619"/>
                  <a:ext cx="294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118" name="Ink 4117">
                  <a:extLst>
                    <a:ext uri="{FF2B5EF4-FFF2-40B4-BE49-F238E27FC236}">
                      <a16:creationId xmlns:a16="http://schemas.microsoft.com/office/drawing/2014/main" id="{157A6A9F-225A-8A9F-43D3-E2D1462E376F}"/>
                    </a:ext>
                  </a:extLst>
                </p14:cNvPr>
                <p14:cNvContentPartPr/>
                <p14:nvPr/>
              </p14:nvContentPartPr>
              <p14:xfrm>
                <a:off x="1827214" y="6103379"/>
                <a:ext cx="146160" cy="6120"/>
              </p14:xfrm>
            </p:contentPart>
          </mc:Choice>
          <mc:Fallback>
            <p:pic>
              <p:nvPicPr>
                <p:cNvPr id="4118" name="Ink 4117">
                  <a:extLst>
                    <a:ext uri="{FF2B5EF4-FFF2-40B4-BE49-F238E27FC236}">
                      <a16:creationId xmlns:a16="http://schemas.microsoft.com/office/drawing/2014/main" id="{157A6A9F-225A-8A9F-43D3-E2D1462E37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818574" y="6094379"/>
                  <a:ext cx="163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119" name="Ink 4118">
                  <a:extLst>
                    <a:ext uri="{FF2B5EF4-FFF2-40B4-BE49-F238E27FC236}">
                      <a16:creationId xmlns:a16="http://schemas.microsoft.com/office/drawing/2014/main" id="{37DBEC7C-E026-3CD3-005F-D79770FBA638}"/>
                    </a:ext>
                  </a:extLst>
                </p14:cNvPr>
                <p14:cNvContentPartPr/>
                <p14:nvPr/>
              </p14:nvContentPartPr>
              <p14:xfrm>
                <a:off x="1894534" y="6021299"/>
                <a:ext cx="200160" cy="123120"/>
              </p14:xfrm>
            </p:contentPart>
          </mc:Choice>
          <mc:Fallback>
            <p:pic>
              <p:nvPicPr>
                <p:cNvPr id="4119" name="Ink 4118">
                  <a:extLst>
                    <a:ext uri="{FF2B5EF4-FFF2-40B4-BE49-F238E27FC236}">
                      <a16:creationId xmlns:a16="http://schemas.microsoft.com/office/drawing/2014/main" id="{37DBEC7C-E026-3CD3-005F-D79770FBA63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885894" y="6012659"/>
                  <a:ext cx="2178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60D87A60-359A-ECD7-F80C-D706EBC3963C}"/>
              </a:ext>
            </a:extLst>
          </p:cNvPr>
          <p:cNvGrpSpPr/>
          <p:nvPr/>
        </p:nvGrpSpPr>
        <p:grpSpPr>
          <a:xfrm>
            <a:off x="2329516" y="5153172"/>
            <a:ext cx="484560" cy="225720"/>
            <a:chOff x="2329516" y="5153172"/>
            <a:chExt cx="48456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132" name="Ink 4131">
                  <a:extLst>
                    <a:ext uri="{FF2B5EF4-FFF2-40B4-BE49-F238E27FC236}">
                      <a16:creationId xmlns:a16="http://schemas.microsoft.com/office/drawing/2014/main" id="{D117F831-5BE4-700B-7EE9-253A53CC9CD0}"/>
                    </a:ext>
                  </a:extLst>
                </p14:cNvPr>
                <p14:cNvContentPartPr/>
                <p14:nvPr/>
              </p14:nvContentPartPr>
              <p14:xfrm>
                <a:off x="2348596" y="5180172"/>
                <a:ext cx="8280" cy="92520"/>
              </p14:xfrm>
            </p:contentPart>
          </mc:Choice>
          <mc:Fallback>
            <p:pic>
              <p:nvPicPr>
                <p:cNvPr id="4132" name="Ink 4131">
                  <a:extLst>
                    <a:ext uri="{FF2B5EF4-FFF2-40B4-BE49-F238E27FC236}">
                      <a16:creationId xmlns:a16="http://schemas.microsoft.com/office/drawing/2014/main" id="{D117F831-5BE4-700B-7EE9-253A53CC9CD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39956" y="5171532"/>
                  <a:ext cx="25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133" name="Ink 4132">
                  <a:extLst>
                    <a:ext uri="{FF2B5EF4-FFF2-40B4-BE49-F238E27FC236}">
                      <a16:creationId xmlns:a16="http://schemas.microsoft.com/office/drawing/2014/main" id="{701CB0EA-94F4-B22F-25CA-05848384DCD1}"/>
                    </a:ext>
                  </a:extLst>
                </p14:cNvPr>
                <p14:cNvContentPartPr/>
                <p14:nvPr/>
              </p14:nvContentPartPr>
              <p14:xfrm>
                <a:off x="2329516" y="5170092"/>
                <a:ext cx="141840" cy="188640"/>
              </p14:xfrm>
            </p:contentPart>
          </mc:Choice>
          <mc:Fallback>
            <p:pic>
              <p:nvPicPr>
                <p:cNvPr id="4133" name="Ink 4132">
                  <a:extLst>
                    <a:ext uri="{FF2B5EF4-FFF2-40B4-BE49-F238E27FC236}">
                      <a16:creationId xmlns:a16="http://schemas.microsoft.com/office/drawing/2014/main" id="{701CB0EA-94F4-B22F-25CA-05848384DCD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20516" y="5161092"/>
                  <a:ext cx="159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134" name="Ink 4133">
                  <a:extLst>
                    <a:ext uri="{FF2B5EF4-FFF2-40B4-BE49-F238E27FC236}">
                      <a16:creationId xmlns:a16="http://schemas.microsoft.com/office/drawing/2014/main" id="{BFACC7C5-471F-EB32-6B4B-4365C8783489}"/>
                    </a:ext>
                  </a:extLst>
                </p14:cNvPr>
                <p14:cNvContentPartPr/>
                <p14:nvPr/>
              </p14:nvContentPartPr>
              <p14:xfrm>
                <a:off x="2531116" y="5257572"/>
                <a:ext cx="146880" cy="87840"/>
              </p14:xfrm>
            </p:contentPart>
          </mc:Choice>
          <mc:Fallback>
            <p:pic>
              <p:nvPicPr>
                <p:cNvPr id="4134" name="Ink 4133">
                  <a:extLst>
                    <a:ext uri="{FF2B5EF4-FFF2-40B4-BE49-F238E27FC236}">
                      <a16:creationId xmlns:a16="http://schemas.microsoft.com/office/drawing/2014/main" id="{BFACC7C5-471F-EB32-6B4B-4365C878348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522116" y="5248932"/>
                  <a:ext cx="164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135" name="Ink 4134">
                  <a:extLst>
                    <a:ext uri="{FF2B5EF4-FFF2-40B4-BE49-F238E27FC236}">
                      <a16:creationId xmlns:a16="http://schemas.microsoft.com/office/drawing/2014/main" id="{5DE4B06C-5915-2875-0BD2-A95C845587C6}"/>
                    </a:ext>
                  </a:extLst>
                </p14:cNvPr>
                <p14:cNvContentPartPr/>
                <p14:nvPr/>
              </p14:nvContentPartPr>
              <p14:xfrm>
                <a:off x="2783476" y="5153172"/>
                <a:ext cx="30600" cy="225720"/>
              </p14:xfrm>
            </p:contentPart>
          </mc:Choice>
          <mc:Fallback>
            <p:pic>
              <p:nvPicPr>
                <p:cNvPr id="4135" name="Ink 4134">
                  <a:extLst>
                    <a:ext uri="{FF2B5EF4-FFF2-40B4-BE49-F238E27FC236}">
                      <a16:creationId xmlns:a16="http://schemas.microsoft.com/office/drawing/2014/main" id="{5DE4B06C-5915-2875-0BD2-A95C845587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774476" y="5144532"/>
                  <a:ext cx="4824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6" name="Group 4145">
            <a:extLst>
              <a:ext uri="{FF2B5EF4-FFF2-40B4-BE49-F238E27FC236}">
                <a16:creationId xmlns:a16="http://schemas.microsoft.com/office/drawing/2014/main" id="{A87E7E2D-A725-871B-B304-12E471A93685}"/>
              </a:ext>
            </a:extLst>
          </p:cNvPr>
          <p:cNvGrpSpPr/>
          <p:nvPr/>
        </p:nvGrpSpPr>
        <p:grpSpPr>
          <a:xfrm>
            <a:off x="2244196" y="6010332"/>
            <a:ext cx="618840" cy="254520"/>
            <a:chOff x="2244196" y="6010332"/>
            <a:chExt cx="61884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142" name="Ink 4141">
                  <a:extLst>
                    <a:ext uri="{FF2B5EF4-FFF2-40B4-BE49-F238E27FC236}">
                      <a16:creationId xmlns:a16="http://schemas.microsoft.com/office/drawing/2014/main" id="{008B3340-4FBD-EC79-51C4-60A7D3B63770}"/>
                    </a:ext>
                  </a:extLst>
                </p14:cNvPr>
                <p14:cNvContentPartPr/>
                <p14:nvPr/>
              </p14:nvContentPartPr>
              <p14:xfrm>
                <a:off x="2247796" y="6087732"/>
                <a:ext cx="50400" cy="90720"/>
              </p14:xfrm>
            </p:contentPart>
          </mc:Choice>
          <mc:Fallback>
            <p:pic>
              <p:nvPicPr>
                <p:cNvPr id="4142" name="Ink 4141">
                  <a:extLst>
                    <a:ext uri="{FF2B5EF4-FFF2-40B4-BE49-F238E27FC236}">
                      <a16:creationId xmlns:a16="http://schemas.microsoft.com/office/drawing/2014/main" id="{008B3340-4FBD-EC79-51C4-60A7D3B6377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38796" y="6078732"/>
                  <a:ext cx="68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143" name="Ink 4142">
                  <a:extLst>
                    <a:ext uri="{FF2B5EF4-FFF2-40B4-BE49-F238E27FC236}">
                      <a16:creationId xmlns:a16="http://schemas.microsoft.com/office/drawing/2014/main" id="{FD986512-9315-F608-8A25-A708ED2194D1}"/>
                    </a:ext>
                  </a:extLst>
                </p14:cNvPr>
                <p14:cNvContentPartPr/>
                <p14:nvPr/>
              </p14:nvContentPartPr>
              <p14:xfrm>
                <a:off x="2244196" y="6039132"/>
                <a:ext cx="227520" cy="204480"/>
              </p14:xfrm>
            </p:contentPart>
          </mc:Choice>
          <mc:Fallback>
            <p:pic>
              <p:nvPicPr>
                <p:cNvPr id="4143" name="Ink 4142">
                  <a:extLst>
                    <a:ext uri="{FF2B5EF4-FFF2-40B4-BE49-F238E27FC236}">
                      <a16:creationId xmlns:a16="http://schemas.microsoft.com/office/drawing/2014/main" id="{FD986512-9315-F608-8A25-A708ED2194D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35196" y="6030132"/>
                  <a:ext cx="245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144" name="Ink 4143">
                  <a:extLst>
                    <a:ext uri="{FF2B5EF4-FFF2-40B4-BE49-F238E27FC236}">
                      <a16:creationId xmlns:a16="http://schemas.microsoft.com/office/drawing/2014/main" id="{D506D746-2D95-9731-CAC9-0E0A9054AB59}"/>
                    </a:ext>
                  </a:extLst>
                </p14:cNvPr>
                <p14:cNvContentPartPr/>
                <p14:nvPr/>
              </p14:nvContentPartPr>
              <p14:xfrm>
                <a:off x="2510956" y="6105732"/>
                <a:ext cx="214200" cy="104400"/>
              </p14:xfrm>
            </p:contentPart>
          </mc:Choice>
          <mc:Fallback>
            <p:pic>
              <p:nvPicPr>
                <p:cNvPr id="4144" name="Ink 4143">
                  <a:extLst>
                    <a:ext uri="{FF2B5EF4-FFF2-40B4-BE49-F238E27FC236}">
                      <a16:creationId xmlns:a16="http://schemas.microsoft.com/office/drawing/2014/main" id="{D506D746-2D95-9731-CAC9-0E0A9054AB5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01956" y="6096732"/>
                  <a:ext cx="23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145" name="Ink 4144">
                  <a:extLst>
                    <a:ext uri="{FF2B5EF4-FFF2-40B4-BE49-F238E27FC236}">
                      <a16:creationId xmlns:a16="http://schemas.microsoft.com/office/drawing/2014/main" id="{E6682880-5A84-A142-BFCD-D64CCB5D55CF}"/>
                    </a:ext>
                  </a:extLst>
                </p14:cNvPr>
                <p14:cNvContentPartPr/>
                <p14:nvPr/>
              </p14:nvContentPartPr>
              <p14:xfrm>
                <a:off x="2848996" y="6010332"/>
                <a:ext cx="14040" cy="254520"/>
              </p14:xfrm>
            </p:contentPart>
          </mc:Choice>
          <mc:Fallback>
            <p:pic>
              <p:nvPicPr>
                <p:cNvPr id="4145" name="Ink 4144">
                  <a:extLst>
                    <a:ext uri="{FF2B5EF4-FFF2-40B4-BE49-F238E27FC236}">
                      <a16:creationId xmlns:a16="http://schemas.microsoft.com/office/drawing/2014/main" id="{E6682880-5A84-A142-BFCD-D64CCB5D55C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840356" y="6001332"/>
                  <a:ext cx="3168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6" name="Group 4155">
            <a:extLst>
              <a:ext uri="{FF2B5EF4-FFF2-40B4-BE49-F238E27FC236}">
                <a16:creationId xmlns:a16="http://schemas.microsoft.com/office/drawing/2014/main" id="{674DD34E-93E6-886E-55CE-256A7B5C345A}"/>
              </a:ext>
            </a:extLst>
          </p:cNvPr>
          <p:cNvGrpSpPr/>
          <p:nvPr/>
        </p:nvGrpSpPr>
        <p:grpSpPr>
          <a:xfrm>
            <a:off x="2947636" y="6042012"/>
            <a:ext cx="864000" cy="249480"/>
            <a:chOff x="2947636" y="6042012"/>
            <a:chExt cx="86400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153" name="Ink 4152">
                  <a:extLst>
                    <a:ext uri="{FF2B5EF4-FFF2-40B4-BE49-F238E27FC236}">
                      <a16:creationId xmlns:a16="http://schemas.microsoft.com/office/drawing/2014/main" id="{86F45B07-2F56-F29F-0ED0-AD589A8FD249}"/>
                    </a:ext>
                  </a:extLst>
                </p14:cNvPr>
                <p14:cNvContentPartPr/>
                <p14:nvPr/>
              </p14:nvContentPartPr>
              <p14:xfrm>
                <a:off x="2947636" y="6133452"/>
                <a:ext cx="168840" cy="15840"/>
              </p14:xfrm>
            </p:contentPart>
          </mc:Choice>
          <mc:Fallback>
            <p:pic>
              <p:nvPicPr>
                <p:cNvPr id="4153" name="Ink 4152">
                  <a:extLst>
                    <a:ext uri="{FF2B5EF4-FFF2-40B4-BE49-F238E27FC236}">
                      <a16:creationId xmlns:a16="http://schemas.microsoft.com/office/drawing/2014/main" id="{86F45B07-2F56-F29F-0ED0-AD589A8FD2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8636" y="6124452"/>
                  <a:ext cx="186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154" name="Ink 4153">
                  <a:extLst>
                    <a:ext uri="{FF2B5EF4-FFF2-40B4-BE49-F238E27FC236}">
                      <a16:creationId xmlns:a16="http://schemas.microsoft.com/office/drawing/2014/main" id="{A50B4A6C-F409-656E-AD6F-1E92F495F9C1}"/>
                    </a:ext>
                  </a:extLst>
                </p14:cNvPr>
                <p14:cNvContentPartPr/>
                <p14:nvPr/>
              </p14:nvContentPartPr>
              <p14:xfrm>
                <a:off x="3121516" y="6042012"/>
                <a:ext cx="239760" cy="185760"/>
              </p14:xfrm>
            </p:contentPart>
          </mc:Choice>
          <mc:Fallback>
            <p:pic>
              <p:nvPicPr>
                <p:cNvPr id="4154" name="Ink 4153">
                  <a:extLst>
                    <a:ext uri="{FF2B5EF4-FFF2-40B4-BE49-F238E27FC236}">
                      <a16:creationId xmlns:a16="http://schemas.microsoft.com/office/drawing/2014/main" id="{A50B4A6C-F409-656E-AD6F-1E92F495F9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112876" y="6033012"/>
                  <a:ext cx="257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155" name="Ink 4154">
                  <a:extLst>
                    <a:ext uri="{FF2B5EF4-FFF2-40B4-BE49-F238E27FC236}">
                      <a16:creationId xmlns:a16="http://schemas.microsoft.com/office/drawing/2014/main" id="{0ACB5D43-4A60-B57D-48A5-658CD0DFC198}"/>
                    </a:ext>
                  </a:extLst>
                </p14:cNvPr>
                <p14:cNvContentPartPr/>
                <p14:nvPr/>
              </p14:nvContentPartPr>
              <p14:xfrm>
                <a:off x="3412396" y="6046332"/>
                <a:ext cx="399240" cy="245160"/>
              </p14:xfrm>
            </p:contentPart>
          </mc:Choice>
          <mc:Fallback>
            <p:pic>
              <p:nvPicPr>
                <p:cNvPr id="4155" name="Ink 4154">
                  <a:extLst>
                    <a:ext uri="{FF2B5EF4-FFF2-40B4-BE49-F238E27FC236}">
                      <a16:creationId xmlns:a16="http://schemas.microsoft.com/office/drawing/2014/main" id="{0ACB5D43-4A60-B57D-48A5-658CD0DFC19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403396" y="6037332"/>
                  <a:ext cx="41688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0" name="Group 4159">
            <a:extLst>
              <a:ext uri="{FF2B5EF4-FFF2-40B4-BE49-F238E27FC236}">
                <a16:creationId xmlns:a16="http://schemas.microsoft.com/office/drawing/2014/main" id="{B1C88BE6-1703-29BF-03FE-ECC29E4C96A7}"/>
              </a:ext>
            </a:extLst>
          </p:cNvPr>
          <p:cNvGrpSpPr/>
          <p:nvPr/>
        </p:nvGrpSpPr>
        <p:grpSpPr>
          <a:xfrm>
            <a:off x="2274436" y="5525772"/>
            <a:ext cx="1687986" cy="224868"/>
            <a:chOff x="2274436" y="5525772"/>
            <a:chExt cx="1687986" cy="22486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137" name="Ink 4136">
                  <a:extLst>
                    <a:ext uri="{FF2B5EF4-FFF2-40B4-BE49-F238E27FC236}">
                      <a16:creationId xmlns:a16="http://schemas.microsoft.com/office/drawing/2014/main" id="{4A2A5D7D-ECB0-B8DE-E4D3-2190662CA99F}"/>
                    </a:ext>
                  </a:extLst>
                </p14:cNvPr>
                <p14:cNvContentPartPr/>
                <p14:nvPr/>
              </p14:nvContentPartPr>
              <p14:xfrm>
                <a:off x="2274436" y="5525772"/>
                <a:ext cx="51480" cy="178200"/>
              </p14:xfrm>
            </p:contentPart>
          </mc:Choice>
          <mc:Fallback>
            <p:pic>
              <p:nvPicPr>
                <p:cNvPr id="4137" name="Ink 4136">
                  <a:extLst>
                    <a:ext uri="{FF2B5EF4-FFF2-40B4-BE49-F238E27FC236}">
                      <a16:creationId xmlns:a16="http://schemas.microsoft.com/office/drawing/2014/main" id="{4A2A5D7D-ECB0-B8DE-E4D3-2190662CA9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65796" y="5517132"/>
                  <a:ext cx="69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138" name="Ink 4137">
                  <a:extLst>
                    <a:ext uri="{FF2B5EF4-FFF2-40B4-BE49-F238E27FC236}">
                      <a16:creationId xmlns:a16="http://schemas.microsoft.com/office/drawing/2014/main" id="{FC780514-7D07-AFBA-49F4-4012E0601713}"/>
                    </a:ext>
                  </a:extLst>
                </p14:cNvPr>
                <p14:cNvContentPartPr/>
                <p14:nvPr/>
              </p14:nvContentPartPr>
              <p14:xfrm>
                <a:off x="2291356" y="5547372"/>
                <a:ext cx="222120" cy="200520"/>
              </p14:xfrm>
            </p:contentPart>
          </mc:Choice>
          <mc:Fallback>
            <p:pic>
              <p:nvPicPr>
                <p:cNvPr id="4138" name="Ink 4137">
                  <a:extLst>
                    <a:ext uri="{FF2B5EF4-FFF2-40B4-BE49-F238E27FC236}">
                      <a16:creationId xmlns:a16="http://schemas.microsoft.com/office/drawing/2014/main" id="{FC780514-7D07-AFBA-49F4-4012E060171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82716" y="5538732"/>
                  <a:ext cx="239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140" name="Ink 4139">
                  <a:extLst>
                    <a:ext uri="{FF2B5EF4-FFF2-40B4-BE49-F238E27FC236}">
                      <a16:creationId xmlns:a16="http://schemas.microsoft.com/office/drawing/2014/main" id="{C5723873-687B-F617-B74D-0939E8C52853}"/>
                    </a:ext>
                  </a:extLst>
                </p14:cNvPr>
                <p14:cNvContentPartPr/>
                <p14:nvPr/>
              </p14:nvContentPartPr>
              <p14:xfrm>
                <a:off x="2578276" y="5677692"/>
                <a:ext cx="175680" cy="72000"/>
              </p14:xfrm>
            </p:contentPart>
          </mc:Choice>
          <mc:Fallback>
            <p:pic>
              <p:nvPicPr>
                <p:cNvPr id="4140" name="Ink 4139">
                  <a:extLst>
                    <a:ext uri="{FF2B5EF4-FFF2-40B4-BE49-F238E27FC236}">
                      <a16:creationId xmlns:a16="http://schemas.microsoft.com/office/drawing/2014/main" id="{C5723873-687B-F617-B74D-0939E8C5285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569636" y="5669052"/>
                  <a:ext cx="193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141" name="Ink 4140">
                  <a:extLst>
                    <a:ext uri="{FF2B5EF4-FFF2-40B4-BE49-F238E27FC236}">
                      <a16:creationId xmlns:a16="http://schemas.microsoft.com/office/drawing/2014/main" id="{B1D1F0C8-215A-BE63-BEB6-E7E08E8B2500}"/>
                    </a:ext>
                  </a:extLst>
                </p14:cNvPr>
                <p14:cNvContentPartPr/>
                <p14:nvPr/>
              </p14:nvContentPartPr>
              <p14:xfrm>
                <a:off x="2907676" y="5542332"/>
                <a:ext cx="5760" cy="181800"/>
              </p14:xfrm>
            </p:contentPart>
          </mc:Choice>
          <mc:Fallback>
            <p:pic>
              <p:nvPicPr>
                <p:cNvPr id="4141" name="Ink 4140">
                  <a:extLst>
                    <a:ext uri="{FF2B5EF4-FFF2-40B4-BE49-F238E27FC236}">
                      <a16:creationId xmlns:a16="http://schemas.microsoft.com/office/drawing/2014/main" id="{B1D1F0C8-215A-BE63-BEB6-E7E08E8B250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899036" y="5533332"/>
                  <a:ext cx="23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4148" name="Ink 4147">
                  <a:extLst>
                    <a:ext uri="{FF2B5EF4-FFF2-40B4-BE49-F238E27FC236}">
                      <a16:creationId xmlns:a16="http://schemas.microsoft.com/office/drawing/2014/main" id="{C3525856-6903-144D-FE45-A2B5D1AA38E1}"/>
                    </a:ext>
                  </a:extLst>
                </p14:cNvPr>
                <p14:cNvContentPartPr/>
                <p14:nvPr/>
              </p14:nvContentPartPr>
              <p14:xfrm>
                <a:off x="3040156" y="5627652"/>
                <a:ext cx="196920" cy="35280"/>
              </p14:xfrm>
            </p:contentPart>
          </mc:Choice>
          <mc:Fallback>
            <p:pic>
              <p:nvPicPr>
                <p:cNvPr id="4148" name="Ink 4147">
                  <a:extLst>
                    <a:ext uri="{FF2B5EF4-FFF2-40B4-BE49-F238E27FC236}">
                      <a16:creationId xmlns:a16="http://schemas.microsoft.com/office/drawing/2014/main" id="{C3525856-6903-144D-FE45-A2B5D1AA38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031156" y="5619012"/>
                  <a:ext cx="214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149" name="Ink 4148">
                  <a:extLst>
                    <a:ext uri="{FF2B5EF4-FFF2-40B4-BE49-F238E27FC236}">
                      <a16:creationId xmlns:a16="http://schemas.microsoft.com/office/drawing/2014/main" id="{59584D80-C832-E4E5-DBBE-6CB7A83D4760}"/>
                    </a:ext>
                  </a:extLst>
                </p14:cNvPr>
                <p14:cNvContentPartPr/>
                <p14:nvPr/>
              </p14:nvContentPartPr>
              <p14:xfrm>
                <a:off x="3244996" y="5547372"/>
                <a:ext cx="147600" cy="192600"/>
              </p14:xfrm>
            </p:contentPart>
          </mc:Choice>
          <mc:Fallback>
            <p:pic>
              <p:nvPicPr>
                <p:cNvPr id="4149" name="Ink 4148">
                  <a:extLst>
                    <a:ext uri="{FF2B5EF4-FFF2-40B4-BE49-F238E27FC236}">
                      <a16:creationId xmlns:a16="http://schemas.microsoft.com/office/drawing/2014/main" id="{59584D80-C832-E4E5-DBBE-6CB7A83D476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35996" y="5538732"/>
                  <a:ext cx="165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150" name="Ink 4149">
                  <a:extLst>
                    <a:ext uri="{FF2B5EF4-FFF2-40B4-BE49-F238E27FC236}">
                      <a16:creationId xmlns:a16="http://schemas.microsoft.com/office/drawing/2014/main" id="{ED76C2A4-B0B4-1508-D2F7-D3B40B7F1DFD}"/>
                    </a:ext>
                  </a:extLst>
                </p14:cNvPr>
                <p14:cNvContentPartPr/>
                <p14:nvPr/>
              </p14:nvContentPartPr>
              <p14:xfrm>
                <a:off x="3442636" y="5558172"/>
                <a:ext cx="259200" cy="190800"/>
              </p14:xfrm>
            </p:contentPart>
          </mc:Choice>
          <mc:Fallback>
            <p:pic>
              <p:nvPicPr>
                <p:cNvPr id="4150" name="Ink 4149">
                  <a:extLst>
                    <a:ext uri="{FF2B5EF4-FFF2-40B4-BE49-F238E27FC236}">
                      <a16:creationId xmlns:a16="http://schemas.microsoft.com/office/drawing/2014/main" id="{ED76C2A4-B0B4-1508-D2F7-D3B40B7F1DF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433996" y="5549532"/>
                  <a:ext cx="276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151" name="Ink 4150">
                  <a:extLst>
                    <a:ext uri="{FF2B5EF4-FFF2-40B4-BE49-F238E27FC236}">
                      <a16:creationId xmlns:a16="http://schemas.microsoft.com/office/drawing/2014/main" id="{25076456-2371-FADE-352B-380D3E9E45B0}"/>
                    </a:ext>
                  </a:extLst>
                </p14:cNvPr>
                <p14:cNvContentPartPr/>
                <p14:nvPr/>
              </p14:nvContentPartPr>
              <p14:xfrm>
                <a:off x="3560356" y="5561772"/>
                <a:ext cx="171720" cy="185760"/>
              </p14:xfrm>
            </p:contentPart>
          </mc:Choice>
          <mc:Fallback>
            <p:pic>
              <p:nvPicPr>
                <p:cNvPr id="4151" name="Ink 4150">
                  <a:extLst>
                    <a:ext uri="{FF2B5EF4-FFF2-40B4-BE49-F238E27FC236}">
                      <a16:creationId xmlns:a16="http://schemas.microsoft.com/office/drawing/2014/main" id="{25076456-2371-FADE-352B-380D3E9E45B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51356" y="5553132"/>
                  <a:ext cx="189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157" name="Ink 4156">
                  <a:extLst>
                    <a:ext uri="{FF2B5EF4-FFF2-40B4-BE49-F238E27FC236}">
                      <a16:creationId xmlns:a16="http://schemas.microsoft.com/office/drawing/2014/main" id="{E72F989F-C2A3-C3BE-05AF-EAF7D5A551EE}"/>
                    </a:ext>
                  </a:extLst>
                </p14:cNvPr>
                <p14:cNvContentPartPr/>
                <p14:nvPr/>
              </p14:nvContentPartPr>
              <p14:xfrm>
                <a:off x="3697822" y="5628600"/>
                <a:ext cx="114840" cy="85680"/>
              </p14:xfrm>
            </p:contentPart>
          </mc:Choice>
          <mc:Fallback>
            <p:pic>
              <p:nvPicPr>
                <p:cNvPr id="4157" name="Ink 4156">
                  <a:extLst>
                    <a:ext uri="{FF2B5EF4-FFF2-40B4-BE49-F238E27FC236}">
                      <a16:creationId xmlns:a16="http://schemas.microsoft.com/office/drawing/2014/main" id="{E72F989F-C2A3-C3BE-05AF-EAF7D5A551E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689182" y="5619960"/>
                  <a:ext cx="132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159" name="Ink 4158">
                  <a:extLst>
                    <a:ext uri="{FF2B5EF4-FFF2-40B4-BE49-F238E27FC236}">
                      <a16:creationId xmlns:a16="http://schemas.microsoft.com/office/drawing/2014/main" id="{E6C56E63-FC43-27E0-7DC8-0992A70DCC33}"/>
                    </a:ext>
                  </a:extLst>
                </p14:cNvPr>
                <p14:cNvContentPartPr/>
                <p14:nvPr/>
              </p14:nvContentPartPr>
              <p14:xfrm>
                <a:off x="3812662" y="5612760"/>
                <a:ext cx="149760" cy="137880"/>
              </p14:xfrm>
            </p:contentPart>
          </mc:Choice>
          <mc:Fallback>
            <p:pic>
              <p:nvPicPr>
                <p:cNvPr id="4159" name="Ink 4158">
                  <a:extLst>
                    <a:ext uri="{FF2B5EF4-FFF2-40B4-BE49-F238E27FC236}">
                      <a16:creationId xmlns:a16="http://schemas.microsoft.com/office/drawing/2014/main" id="{E6C56E63-FC43-27E0-7DC8-0992A70DCC3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803662" y="5604120"/>
                  <a:ext cx="1674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7" name="Group 4176">
            <a:extLst>
              <a:ext uri="{FF2B5EF4-FFF2-40B4-BE49-F238E27FC236}">
                <a16:creationId xmlns:a16="http://schemas.microsoft.com/office/drawing/2014/main" id="{0C3F06E2-653C-50E6-8BAC-DEB189CBAF7D}"/>
              </a:ext>
            </a:extLst>
          </p:cNvPr>
          <p:cNvGrpSpPr/>
          <p:nvPr/>
        </p:nvGrpSpPr>
        <p:grpSpPr>
          <a:xfrm>
            <a:off x="372502" y="6310080"/>
            <a:ext cx="447840" cy="423360"/>
            <a:chOff x="372502" y="6310080"/>
            <a:chExt cx="44784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161" name="Ink 4160">
                  <a:extLst>
                    <a:ext uri="{FF2B5EF4-FFF2-40B4-BE49-F238E27FC236}">
                      <a16:creationId xmlns:a16="http://schemas.microsoft.com/office/drawing/2014/main" id="{495214E4-D4A8-C79E-4284-EA73C481F7CA}"/>
                    </a:ext>
                  </a:extLst>
                </p14:cNvPr>
                <p14:cNvContentPartPr/>
                <p14:nvPr/>
              </p14:nvContentPartPr>
              <p14:xfrm>
                <a:off x="372502" y="6310080"/>
                <a:ext cx="174960" cy="344520"/>
              </p14:xfrm>
            </p:contentPart>
          </mc:Choice>
          <mc:Fallback>
            <p:pic>
              <p:nvPicPr>
                <p:cNvPr id="4161" name="Ink 4160">
                  <a:extLst>
                    <a:ext uri="{FF2B5EF4-FFF2-40B4-BE49-F238E27FC236}">
                      <a16:creationId xmlns:a16="http://schemas.microsoft.com/office/drawing/2014/main" id="{495214E4-D4A8-C79E-4284-EA73C481F7C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63502" y="6301440"/>
                  <a:ext cx="1926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162" name="Ink 4161">
                  <a:extLst>
                    <a:ext uri="{FF2B5EF4-FFF2-40B4-BE49-F238E27FC236}">
                      <a16:creationId xmlns:a16="http://schemas.microsoft.com/office/drawing/2014/main" id="{02104970-05B5-99A2-89C1-0A55832348DC}"/>
                    </a:ext>
                  </a:extLst>
                </p14:cNvPr>
                <p14:cNvContentPartPr/>
                <p14:nvPr/>
              </p14:nvContentPartPr>
              <p14:xfrm>
                <a:off x="565462" y="6357960"/>
                <a:ext cx="27720" cy="375480"/>
              </p14:xfrm>
            </p:contentPart>
          </mc:Choice>
          <mc:Fallback>
            <p:pic>
              <p:nvPicPr>
                <p:cNvPr id="4162" name="Ink 4161">
                  <a:extLst>
                    <a:ext uri="{FF2B5EF4-FFF2-40B4-BE49-F238E27FC236}">
                      <a16:creationId xmlns:a16="http://schemas.microsoft.com/office/drawing/2014/main" id="{02104970-05B5-99A2-89C1-0A55832348D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6822" y="6348960"/>
                  <a:ext cx="45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4163" name="Ink 4162">
                  <a:extLst>
                    <a:ext uri="{FF2B5EF4-FFF2-40B4-BE49-F238E27FC236}">
                      <a16:creationId xmlns:a16="http://schemas.microsoft.com/office/drawing/2014/main" id="{7BD13315-4EF0-6444-8BB3-4639E8ADF52B}"/>
                    </a:ext>
                  </a:extLst>
                </p14:cNvPr>
                <p14:cNvContentPartPr/>
                <p14:nvPr/>
              </p14:nvContentPartPr>
              <p14:xfrm>
                <a:off x="432262" y="6534360"/>
                <a:ext cx="111240" cy="9720"/>
              </p14:xfrm>
            </p:contentPart>
          </mc:Choice>
          <mc:Fallback>
            <p:pic>
              <p:nvPicPr>
                <p:cNvPr id="4163" name="Ink 4162">
                  <a:extLst>
                    <a:ext uri="{FF2B5EF4-FFF2-40B4-BE49-F238E27FC236}">
                      <a16:creationId xmlns:a16="http://schemas.microsoft.com/office/drawing/2014/main" id="{7BD13315-4EF0-6444-8BB3-4639E8ADF52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23622" y="6525360"/>
                  <a:ext cx="128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164" name="Ink 4163">
                  <a:extLst>
                    <a:ext uri="{FF2B5EF4-FFF2-40B4-BE49-F238E27FC236}">
                      <a16:creationId xmlns:a16="http://schemas.microsoft.com/office/drawing/2014/main" id="{1C9E1F03-3667-583D-5658-39298FDB69FD}"/>
                    </a:ext>
                  </a:extLst>
                </p14:cNvPr>
                <p14:cNvContentPartPr/>
                <p14:nvPr/>
              </p14:nvContentPartPr>
              <p14:xfrm>
                <a:off x="731422" y="6437520"/>
                <a:ext cx="24840" cy="155880"/>
              </p14:xfrm>
            </p:contentPart>
          </mc:Choice>
          <mc:Fallback>
            <p:pic>
              <p:nvPicPr>
                <p:cNvPr id="4164" name="Ink 4163">
                  <a:extLst>
                    <a:ext uri="{FF2B5EF4-FFF2-40B4-BE49-F238E27FC236}">
                      <a16:creationId xmlns:a16="http://schemas.microsoft.com/office/drawing/2014/main" id="{1C9E1F03-3667-583D-5658-39298FDB69F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22422" y="6428520"/>
                  <a:ext cx="42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165" name="Ink 4164">
                  <a:extLst>
                    <a:ext uri="{FF2B5EF4-FFF2-40B4-BE49-F238E27FC236}">
                      <a16:creationId xmlns:a16="http://schemas.microsoft.com/office/drawing/2014/main" id="{B172A33F-1E68-D1A7-1A3E-79AB82214D71}"/>
                    </a:ext>
                  </a:extLst>
                </p14:cNvPr>
                <p14:cNvContentPartPr/>
                <p14:nvPr/>
              </p14:nvContentPartPr>
              <p14:xfrm>
                <a:off x="635302" y="6365880"/>
                <a:ext cx="185040" cy="24840"/>
              </p14:xfrm>
            </p:contentPart>
          </mc:Choice>
          <mc:Fallback>
            <p:pic>
              <p:nvPicPr>
                <p:cNvPr id="4165" name="Ink 4164">
                  <a:extLst>
                    <a:ext uri="{FF2B5EF4-FFF2-40B4-BE49-F238E27FC236}">
                      <a16:creationId xmlns:a16="http://schemas.microsoft.com/office/drawing/2014/main" id="{B172A33F-1E68-D1A7-1A3E-79AB82214D7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6302" y="6357240"/>
                  <a:ext cx="2026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4" name="Group 4183">
            <a:extLst>
              <a:ext uri="{FF2B5EF4-FFF2-40B4-BE49-F238E27FC236}">
                <a16:creationId xmlns:a16="http://schemas.microsoft.com/office/drawing/2014/main" id="{5C633C14-9080-BCE9-DEAC-017C0EEF7DE5}"/>
              </a:ext>
            </a:extLst>
          </p:cNvPr>
          <p:cNvGrpSpPr/>
          <p:nvPr/>
        </p:nvGrpSpPr>
        <p:grpSpPr>
          <a:xfrm>
            <a:off x="995302" y="6344640"/>
            <a:ext cx="3036960" cy="465840"/>
            <a:chOff x="995302" y="6344640"/>
            <a:chExt cx="303696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166" name="Ink 4165">
                  <a:extLst>
                    <a:ext uri="{FF2B5EF4-FFF2-40B4-BE49-F238E27FC236}">
                      <a16:creationId xmlns:a16="http://schemas.microsoft.com/office/drawing/2014/main" id="{C7B62F10-4621-DCBB-EAC3-47B073E61AF5}"/>
                    </a:ext>
                  </a:extLst>
                </p14:cNvPr>
                <p14:cNvContentPartPr/>
                <p14:nvPr/>
              </p14:nvContentPartPr>
              <p14:xfrm>
                <a:off x="995302" y="6381720"/>
                <a:ext cx="120960" cy="289800"/>
              </p14:xfrm>
            </p:contentPart>
          </mc:Choice>
          <mc:Fallback>
            <p:pic>
              <p:nvPicPr>
                <p:cNvPr id="4166" name="Ink 4165">
                  <a:extLst>
                    <a:ext uri="{FF2B5EF4-FFF2-40B4-BE49-F238E27FC236}">
                      <a16:creationId xmlns:a16="http://schemas.microsoft.com/office/drawing/2014/main" id="{C7B62F10-4621-DCBB-EAC3-47B073E61AF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86302" y="6372720"/>
                  <a:ext cx="1386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167" name="Ink 4166">
                  <a:extLst>
                    <a:ext uri="{FF2B5EF4-FFF2-40B4-BE49-F238E27FC236}">
                      <a16:creationId xmlns:a16="http://schemas.microsoft.com/office/drawing/2014/main" id="{152A9190-72AF-AB81-83D4-7292EC94CE82}"/>
                    </a:ext>
                  </a:extLst>
                </p14:cNvPr>
                <p14:cNvContentPartPr/>
                <p14:nvPr/>
              </p14:nvContentPartPr>
              <p14:xfrm>
                <a:off x="1195822" y="6498720"/>
                <a:ext cx="241200" cy="5760"/>
              </p14:xfrm>
            </p:contentPart>
          </mc:Choice>
          <mc:Fallback>
            <p:pic>
              <p:nvPicPr>
                <p:cNvPr id="4167" name="Ink 4166">
                  <a:extLst>
                    <a:ext uri="{FF2B5EF4-FFF2-40B4-BE49-F238E27FC236}">
                      <a16:creationId xmlns:a16="http://schemas.microsoft.com/office/drawing/2014/main" id="{152A9190-72AF-AB81-83D4-7292EC94CE8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87182" y="6489720"/>
                  <a:ext cx="258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168" name="Ink 4167">
                  <a:extLst>
                    <a:ext uri="{FF2B5EF4-FFF2-40B4-BE49-F238E27FC236}">
                      <a16:creationId xmlns:a16="http://schemas.microsoft.com/office/drawing/2014/main" id="{BBD73C50-6778-E397-3D75-F6A42710228D}"/>
                    </a:ext>
                  </a:extLst>
                </p14:cNvPr>
                <p14:cNvContentPartPr/>
                <p14:nvPr/>
              </p14:nvContentPartPr>
              <p14:xfrm>
                <a:off x="1386262" y="6405840"/>
                <a:ext cx="196920" cy="201240"/>
              </p14:xfrm>
            </p:contentPart>
          </mc:Choice>
          <mc:Fallback>
            <p:pic>
              <p:nvPicPr>
                <p:cNvPr id="4168" name="Ink 4167">
                  <a:extLst>
                    <a:ext uri="{FF2B5EF4-FFF2-40B4-BE49-F238E27FC236}">
                      <a16:creationId xmlns:a16="http://schemas.microsoft.com/office/drawing/2014/main" id="{BBD73C50-6778-E397-3D75-F6A42710228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77262" y="6396840"/>
                  <a:ext cx="214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169" name="Ink 4168">
                  <a:extLst>
                    <a:ext uri="{FF2B5EF4-FFF2-40B4-BE49-F238E27FC236}">
                      <a16:creationId xmlns:a16="http://schemas.microsoft.com/office/drawing/2014/main" id="{0893D86D-F3FA-95B2-BF88-BE2D8CCE0336}"/>
                    </a:ext>
                  </a:extLst>
                </p14:cNvPr>
                <p14:cNvContentPartPr/>
                <p14:nvPr/>
              </p14:nvContentPartPr>
              <p14:xfrm>
                <a:off x="1569502" y="6344640"/>
                <a:ext cx="244080" cy="287280"/>
              </p14:xfrm>
            </p:contentPart>
          </mc:Choice>
          <mc:Fallback>
            <p:pic>
              <p:nvPicPr>
                <p:cNvPr id="4169" name="Ink 4168">
                  <a:extLst>
                    <a:ext uri="{FF2B5EF4-FFF2-40B4-BE49-F238E27FC236}">
                      <a16:creationId xmlns:a16="http://schemas.microsoft.com/office/drawing/2014/main" id="{0893D86D-F3FA-95B2-BF88-BE2D8CCE033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60862" y="6336000"/>
                  <a:ext cx="261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170" name="Ink 4169">
                  <a:extLst>
                    <a:ext uri="{FF2B5EF4-FFF2-40B4-BE49-F238E27FC236}">
                      <a16:creationId xmlns:a16="http://schemas.microsoft.com/office/drawing/2014/main" id="{259133D4-8C7A-7DF2-361D-6D62245AC4BF}"/>
                    </a:ext>
                  </a:extLst>
                </p14:cNvPr>
                <p14:cNvContentPartPr/>
                <p14:nvPr/>
              </p14:nvContentPartPr>
              <p14:xfrm>
                <a:off x="1935622" y="6596280"/>
                <a:ext cx="218880" cy="35280"/>
              </p14:xfrm>
            </p:contentPart>
          </mc:Choice>
          <mc:Fallback>
            <p:pic>
              <p:nvPicPr>
                <p:cNvPr id="4170" name="Ink 4169">
                  <a:extLst>
                    <a:ext uri="{FF2B5EF4-FFF2-40B4-BE49-F238E27FC236}">
                      <a16:creationId xmlns:a16="http://schemas.microsoft.com/office/drawing/2014/main" id="{259133D4-8C7A-7DF2-361D-6D62245AC4B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26622" y="6587280"/>
                  <a:ext cx="236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171" name="Ink 4170">
                  <a:extLst>
                    <a:ext uri="{FF2B5EF4-FFF2-40B4-BE49-F238E27FC236}">
                      <a16:creationId xmlns:a16="http://schemas.microsoft.com/office/drawing/2014/main" id="{909B9977-B4BF-FDF3-7B71-A7674AEF1DCA}"/>
                    </a:ext>
                  </a:extLst>
                </p14:cNvPr>
                <p14:cNvContentPartPr/>
                <p14:nvPr/>
              </p14:nvContentPartPr>
              <p14:xfrm>
                <a:off x="2066662" y="6533280"/>
                <a:ext cx="174960" cy="246240"/>
              </p14:xfrm>
            </p:contentPart>
          </mc:Choice>
          <mc:Fallback>
            <p:pic>
              <p:nvPicPr>
                <p:cNvPr id="4171" name="Ink 4170">
                  <a:extLst>
                    <a:ext uri="{FF2B5EF4-FFF2-40B4-BE49-F238E27FC236}">
                      <a16:creationId xmlns:a16="http://schemas.microsoft.com/office/drawing/2014/main" id="{909B9977-B4BF-FDF3-7B71-A7674AEF1DC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058022" y="6524280"/>
                  <a:ext cx="1926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172" name="Ink 4171">
                  <a:extLst>
                    <a:ext uri="{FF2B5EF4-FFF2-40B4-BE49-F238E27FC236}">
                      <a16:creationId xmlns:a16="http://schemas.microsoft.com/office/drawing/2014/main" id="{5636C65A-5901-C875-2EFA-D56BEBEEF7C1}"/>
                    </a:ext>
                  </a:extLst>
                </p14:cNvPr>
                <p14:cNvContentPartPr/>
                <p14:nvPr/>
              </p14:nvContentPartPr>
              <p14:xfrm>
                <a:off x="2357542" y="6511680"/>
                <a:ext cx="30240" cy="144000"/>
              </p14:xfrm>
            </p:contentPart>
          </mc:Choice>
          <mc:Fallback>
            <p:pic>
              <p:nvPicPr>
                <p:cNvPr id="4172" name="Ink 4171">
                  <a:extLst>
                    <a:ext uri="{FF2B5EF4-FFF2-40B4-BE49-F238E27FC236}">
                      <a16:creationId xmlns:a16="http://schemas.microsoft.com/office/drawing/2014/main" id="{5636C65A-5901-C875-2EFA-D56BEBEEF7C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348542" y="6503040"/>
                  <a:ext cx="47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173" name="Ink 4172">
                  <a:extLst>
                    <a:ext uri="{FF2B5EF4-FFF2-40B4-BE49-F238E27FC236}">
                      <a16:creationId xmlns:a16="http://schemas.microsoft.com/office/drawing/2014/main" id="{C9A00B52-45A7-56A4-12C2-16E51BE9DD48}"/>
                    </a:ext>
                  </a:extLst>
                </p14:cNvPr>
                <p14:cNvContentPartPr/>
                <p14:nvPr/>
              </p14:nvContentPartPr>
              <p14:xfrm>
                <a:off x="2355382" y="6455880"/>
                <a:ext cx="211320" cy="245160"/>
              </p14:xfrm>
            </p:contentPart>
          </mc:Choice>
          <mc:Fallback>
            <p:pic>
              <p:nvPicPr>
                <p:cNvPr id="4173" name="Ink 4172">
                  <a:extLst>
                    <a:ext uri="{FF2B5EF4-FFF2-40B4-BE49-F238E27FC236}">
                      <a16:creationId xmlns:a16="http://schemas.microsoft.com/office/drawing/2014/main" id="{C9A00B52-45A7-56A4-12C2-16E51BE9DD4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346382" y="6447240"/>
                  <a:ext cx="228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174" name="Ink 4173">
                  <a:extLst>
                    <a:ext uri="{FF2B5EF4-FFF2-40B4-BE49-F238E27FC236}">
                      <a16:creationId xmlns:a16="http://schemas.microsoft.com/office/drawing/2014/main" id="{35A561D0-9958-BAD1-DE07-F92420A35299}"/>
                    </a:ext>
                  </a:extLst>
                </p14:cNvPr>
                <p14:cNvContentPartPr/>
                <p14:nvPr/>
              </p14:nvContentPartPr>
              <p14:xfrm>
                <a:off x="2615302" y="6569280"/>
                <a:ext cx="172080" cy="97200"/>
              </p14:xfrm>
            </p:contentPart>
          </mc:Choice>
          <mc:Fallback>
            <p:pic>
              <p:nvPicPr>
                <p:cNvPr id="4174" name="Ink 4173">
                  <a:extLst>
                    <a:ext uri="{FF2B5EF4-FFF2-40B4-BE49-F238E27FC236}">
                      <a16:creationId xmlns:a16="http://schemas.microsoft.com/office/drawing/2014/main" id="{35A561D0-9958-BAD1-DE07-F92420A352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606662" y="6560280"/>
                  <a:ext cx="189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4175" name="Ink 4174">
                  <a:extLst>
                    <a:ext uri="{FF2B5EF4-FFF2-40B4-BE49-F238E27FC236}">
                      <a16:creationId xmlns:a16="http://schemas.microsoft.com/office/drawing/2014/main" id="{BF14F632-BBAC-830E-DEE7-B622282CD330}"/>
                    </a:ext>
                  </a:extLst>
                </p14:cNvPr>
                <p14:cNvContentPartPr/>
                <p14:nvPr/>
              </p14:nvContentPartPr>
              <p14:xfrm>
                <a:off x="2859382" y="6450840"/>
                <a:ext cx="27000" cy="171720"/>
              </p14:xfrm>
            </p:contentPart>
          </mc:Choice>
          <mc:Fallback>
            <p:pic>
              <p:nvPicPr>
                <p:cNvPr id="4175" name="Ink 4174">
                  <a:extLst>
                    <a:ext uri="{FF2B5EF4-FFF2-40B4-BE49-F238E27FC236}">
                      <a16:creationId xmlns:a16="http://schemas.microsoft.com/office/drawing/2014/main" id="{BF14F632-BBAC-830E-DEE7-B622282CD33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850382" y="6441840"/>
                  <a:ext cx="44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178" name="Ink 4177">
                  <a:extLst>
                    <a:ext uri="{FF2B5EF4-FFF2-40B4-BE49-F238E27FC236}">
                      <a16:creationId xmlns:a16="http://schemas.microsoft.com/office/drawing/2014/main" id="{8D92E0F6-9F61-A175-2631-82679332601C}"/>
                    </a:ext>
                  </a:extLst>
                </p14:cNvPr>
                <p14:cNvContentPartPr/>
                <p14:nvPr/>
              </p14:nvContentPartPr>
              <p14:xfrm>
                <a:off x="2992942" y="6596640"/>
                <a:ext cx="242280" cy="29160"/>
              </p14:xfrm>
            </p:contentPart>
          </mc:Choice>
          <mc:Fallback>
            <p:pic>
              <p:nvPicPr>
                <p:cNvPr id="4178" name="Ink 4177">
                  <a:extLst>
                    <a:ext uri="{FF2B5EF4-FFF2-40B4-BE49-F238E27FC236}">
                      <a16:creationId xmlns:a16="http://schemas.microsoft.com/office/drawing/2014/main" id="{8D92E0F6-9F61-A175-2631-82679332601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84302" y="6588000"/>
                  <a:ext cx="259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179" name="Ink 4178">
                  <a:extLst>
                    <a:ext uri="{FF2B5EF4-FFF2-40B4-BE49-F238E27FC236}">
                      <a16:creationId xmlns:a16="http://schemas.microsoft.com/office/drawing/2014/main" id="{2080C255-D87E-024F-CE0A-9BCF58A83396}"/>
                    </a:ext>
                  </a:extLst>
                </p14:cNvPr>
                <p14:cNvContentPartPr/>
                <p14:nvPr/>
              </p14:nvContentPartPr>
              <p14:xfrm>
                <a:off x="3233062" y="6466680"/>
                <a:ext cx="206640" cy="224280"/>
              </p14:xfrm>
            </p:contentPart>
          </mc:Choice>
          <mc:Fallback>
            <p:pic>
              <p:nvPicPr>
                <p:cNvPr id="4179" name="Ink 4178">
                  <a:extLst>
                    <a:ext uri="{FF2B5EF4-FFF2-40B4-BE49-F238E27FC236}">
                      <a16:creationId xmlns:a16="http://schemas.microsoft.com/office/drawing/2014/main" id="{2080C255-D87E-024F-CE0A-9BCF58A8339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224062" y="6457680"/>
                  <a:ext cx="224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180" name="Ink 4179">
                  <a:extLst>
                    <a:ext uri="{FF2B5EF4-FFF2-40B4-BE49-F238E27FC236}">
                      <a16:creationId xmlns:a16="http://schemas.microsoft.com/office/drawing/2014/main" id="{2C523AF1-A860-04D1-0EE3-2E4EE74126B9}"/>
                    </a:ext>
                  </a:extLst>
                </p14:cNvPr>
                <p14:cNvContentPartPr/>
                <p14:nvPr/>
              </p14:nvContentPartPr>
              <p14:xfrm>
                <a:off x="3550942" y="6548760"/>
                <a:ext cx="28440" cy="155880"/>
              </p14:xfrm>
            </p:contentPart>
          </mc:Choice>
          <mc:Fallback>
            <p:pic>
              <p:nvPicPr>
                <p:cNvPr id="4180" name="Ink 4179">
                  <a:extLst>
                    <a:ext uri="{FF2B5EF4-FFF2-40B4-BE49-F238E27FC236}">
                      <a16:creationId xmlns:a16="http://schemas.microsoft.com/office/drawing/2014/main" id="{2C523AF1-A860-04D1-0EE3-2E4EE74126B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42302" y="6540120"/>
                  <a:ext cx="46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4181" name="Ink 4180">
                  <a:extLst>
                    <a:ext uri="{FF2B5EF4-FFF2-40B4-BE49-F238E27FC236}">
                      <a16:creationId xmlns:a16="http://schemas.microsoft.com/office/drawing/2014/main" id="{39C8AD6D-8FF5-677D-635F-2FE4A0D3E65D}"/>
                    </a:ext>
                  </a:extLst>
                </p14:cNvPr>
                <p14:cNvContentPartPr/>
                <p14:nvPr/>
              </p14:nvContentPartPr>
              <p14:xfrm>
                <a:off x="3517462" y="6501240"/>
                <a:ext cx="200160" cy="254520"/>
              </p14:xfrm>
            </p:contentPart>
          </mc:Choice>
          <mc:Fallback>
            <p:pic>
              <p:nvPicPr>
                <p:cNvPr id="4181" name="Ink 4180">
                  <a:extLst>
                    <a:ext uri="{FF2B5EF4-FFF2-40B4-BE49-F238E27FC236}">
                      <a16:creationId xmlns:a16="http://schemas.microsoft.com/office/drawing/2014/main" id="{39C8AD6D-8FF5-677D-635F-2FE4A0D3E65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508462" y="6492240"/>
                  <a:ext cx="217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4182" name="Ink 4181">
                  <a:extLst>
                    <a:ext uri="{FF2B5EF4-FFF2-40B4-BE49-F238E27FC236}">
                      <a16:creationId xmlns:a16="http://schemas.microsoft.com/office/drawing/2014/main" id="{5300C4BC-AB7A-5276-90E7-647012FF0C01}"/>
                    </a:ext>
                  </a:extLst>
                </p14:cNvPr>
                <p14:cNvContentPartPr/>
                <p14:nvPr/>
              </p14:nvContentPartPr>
              <p14:xfrm>
                <a:off x="3745702" y="6609960"/>
                <a:ext cx="90000" cy="107640"/>
              </p14:xfrm>
            </p:contentPart>
          </mc:Choice>
          <mc:Fallback>
            <p:pic>
              <p:nvPicPr>
                <p:cNvPr id="4182" name="Ink 4181">
                  <a:extLst>
                    <a:ext uri="{FF2B5EF4-FFF2-40B4-BE49-F238E27FC236}">
                      <a16:creationId xmlns:a16="http://schemas.microsoft.com/office/drawing/2014/main" id="{5300C4BC-AB7A-5276-90E7-647012FF0C0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37062" y="6600960"/>
                  <a:ext cx="107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4183" name="Ink 4182">
                  <a:extLst>
                    <a:ext uri="{FF2B5EF4-FFF2-40B4-BE49-F238E27FC236}">
                      <a16:creationId xmlns:a16="http://schemas.microsoft.com/office/drawing/2014/main" id="{771D61BD-B702-5A38-1AC3-0DC26E93808B}"/>
                    </a:ext>
                  </a:extLst>
                </p14:cNvPr>
                <p14:cNvContentPartPr/>
                <p14:nvPr/>
              </p14:nvContentPartPr>
              <p14:xfrm>
                <a:off x="3908422" y="6596640"/>
                <a:ext cx="123840" cy="213840"/>
              </p14:xfrm>
            </p:contentPart>
          </mc:Choice>
          <mc:Fallback>
            <p:pic>
              <p:nvPicPr>
                <p:cNvPr id="4183" name="Ink 4182">
                  <a:extLst>
                    <a:ext uri="{FF2B5EF4-FFF2-40B4-BE49-F238E27FC236}">
                      <a16:creationId xmlns:a16="http://schemas.microsoft.com/office/drawing/2014/main" id="{771D61BD-B702-5A38-1AC3-0DC26E93808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899782" y="6588000"/>
                  <a:ext cx="141480" cy="231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B9434C-0076-4B2A-CFD1-D3163E0EFB36}"/>
                  </a:ext>
                </a:extLst>
              </p14:cNvPr>
              <p14:cNvContentPartPr/>
              <p14:nvPr/>
            </p14:nvContentPartPr>
            <p14:xfrm>
              <a:off x="499800" y="2456520"/>
              <a:ext cx="72000" cy="455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B9434C-0076-4B2A-CFD1-D3163E0EFB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800" y="2447880"/>
                <a:ext cx="896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760EDB-8702-CCDE-0AC1-E33CEA710CE5}"/>
                  </a:ext>
                </a:extLst>
              </p14:cNvPr>
              <p14:cNvContentPartPr/>
              <p14:nvPr/>
            </p14:nvContentPartPr>
            <p14:xfrm>
              <a:off x="916680" y="1963680"/>
              <a:ext cx="70920" cy="13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760EDB-8702-CCDE-0AC1-E33CEA710C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8040" y="1954680"/>
                <a:ext cx="8856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E1F514-5C75-D89C-70D1-B3F2AB118F1F}"/>
                  </a:ext>
                </a:extLst>
              </p14:cNvPr>
              <p14:cNvContentPartPr/>
              <p14:nvPr/>
            </p14:nvContentPartPr>
            <p14:xfrm>
              <a:off x="978600" y="2666040"/>
              <a:ext cx="1064160" cy="68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E1F514-5C75-D89C-70D1-B3F2AB118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600" y="2657400"/>
                <a:ext cx="108180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446F1E-6268-4779-C973-51698BC5D4F2}"/>
                  </a:ext>
                </a:extLst>
              </p14:cNvPr>
              <p14:cNvContentPartPr/>
              <p14:nvPr/>
            </p14:nvContentPartPr>
            <p14:xfrm>
              <a:off x="2015040" y="2692680"/>
              <a:ext cx="63000" cy="597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446F1E-6268-4779-C973-51698BC5D4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6400" y="2684040"/>
                <a:ext cx="806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0BBA1B-D5CB-F55C-5AC0-EF62892F4793}"/>
                  </a:ext>
                </a:extLst>
              </p14:cNvPr>
              <p14:cNvContentPartPr/>
              <p14:nvPr/>
            </p14:nvContentPartPr>
            <p14:xfrm>
              <a:off x="2150040" y="1956120"/>
              <a:ext cx="900000" cy="603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0BBA1B-D5CB-F55C-5AC0-EF62892F47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41400" y="1947120"/>
                <a:ext cx="91764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3821E0-B1DC-A559-7C91-5C3A4E06CAB0}"/>
                  </a:ext>
                </a:extLst>
              </p14:cNvPr>
              <p14:cNvContentPartPr/>
              <p14:nvPr/>
            </p14:nvContentPartPr>
            <p14:xfrm>
              <a:off x="3107280" y="1972320"/>
              <a:ext cx="91800" cy="1343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3821E0-B1DC-A559-7C91-5C3A4E06CA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98640" y="1963680"/>
                <a:ext cx="109440" cy="13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B5FA25A-2D63-4A58-4CEB-ABBF9AD92F96}"/>
                  </a:ext>
                </a:extLst>
              </p14:cNvPr>
              <p14:cNvContentPartPr/>
              <p14:nvPr/>
            </p14:nvContentPartPr>
            <p14:xfrm>
              <a:off x="1272000" y="2679000"/>
              <a:ext cx="297360" cy="24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B5FA25A-2D63-4A58-4CEB-ABBF9AD92F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63360" y="2670000"/>
                <a:ext cx="3150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9FB73D-F7D5-B3CA-7FDC-AED46DC63C80}"/>
                  </a:ext>
                </a:extLst>
              </p14:cNvPr>
              <p14:cNvContentPartPr/>
              <p14:nvPr/>
            </p14:nvContentPartPr>
            <p14:xfrm>
              <a:off x="2308800" y="2979600"/>
              <a:ext cx="183240" cy="24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9FB73D-F7D5-B3CA-7FDC-AED46DC63C8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9800" y="2970960"/>
                <a:ext cx="2008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E560A4-6B9A-5750-3447-894C2B6A7F4C}"/>
                  </a:ext>
                </a:extLst>
              </p14:cNvPr>
              <p14:cNvContentPartPr/>
              <p14:nvPr/>
            </p14:nvContentPartPr>
            <p14:xfrm>
              <a:off x="3390240" y="2436360"/>
              <a:ext cx="149040" cy="502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E560A4-6B9A-5750-3447-894C2B6A7F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1240" y="2427360"/>
                <a:ext cx="1666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97B88D-EE30-866C-5086-3C5DA1F45910}"/>
                  </a:ext>
                </a:extLst>
              </p14:cNvPr>
              <p14:cNvContentPartPr/>
              <p14:nvPr/>
            </p14:nvContentPartPr>
            <p14:xfrm>
              <a:off x="3448560" y="2496480"/>
              <a:ext cx="367560" cy="24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97B88D-EE30-866C-5086-3C5DA1F459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39560" y="2487840"/>
                <a:ext cx="38520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D272D53-4D0A-0645-3A54-55D6EAF6197A}"/>
              </a:ext>
            </a:extLst>
          </p:cNvPr>
          <p:cNvGrpSpPr/>
          <p:nvPr/>
        </p:nvGrpSpPr>
        <p:grpSpPr>
          <a:xfrm>
            <a:off x="2217720" y="1975560"/>
            <a:ext cx="232560" cy="327960"/>
            <a:chOff x="2217720" y="1975560"/>
            <a:chExt cx="23256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DC9344-FEF8-BC0A-3261-A737FA6FA422}"/>
                    </a:ext>
                  </a:extLst>
                </p14:cNvPr>
                <p14:cNvContentPartPr/>
                <p14:nvPr/>
              </p14:nvContentPartPr>
              <p14:xfrm>
                <a:off x="2217720" y="2045400"/>
                <a:ext cx="129960" cy="134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DC9344-FEF8-BC0A-3261-A737FA6FA4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09080" y="2036400"/>
                  <a:ext cx="147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DC77D3-0106-A49E-CCDE-8B790826AE39}"/>
                    </a:ext>
                  </a:extLst>
                </p14:cNvPr>
                <p14:cNvContentPartPr/>
                <p14:nvPr/>
              </p14:nvContentPartPr>
              <p14:xfrm>
                <a:off x="2399160" y="1975560"/>
                <a:ext cx="51120" cy="327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DC77D3-0106-A49E-CCDE-8B790826AE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90160" y="1966560"/>
                  <a:ext cx="687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01E225-5000-AE57-AF52-A1804D6BAC78}"/>
                    </a:ext>
                  </a:extLst>
                </p14:cNvPr>
                <p14:cNvContentPartPr/>
                <p14:nvPr/>
              </p14:nvContentPartPr>
              <p14:xfrm>
                <a:off x="2273520" y="2088600"/>
                <a:ext cx="160560" cy="65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01E225-5000-AE57-AF52-A1804D6BAC7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64880" y="2079600"/>
                  <a:ext cx="178200" cy="82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504BE02-4953-275D-5EAE-A83367BCA604}"/>
              </a:ext>
            </a:extLst>
          </p:cNvPr>
          <p:cNvGrpSpPr/>
          <p:nvPr/>
        </p:nvGrpSpPr>
        <p:grpSpPr>
          <a:xfrm>
            <a:off x="718873" y="1561869"/>
            <a:ext cx="3058920" cy="2422080"/>
            <a:chOff x="718873" y="1561869"/>
            <a:chExt cx="3058920" cy="242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AB2BEC4-2C8C-2B63-762C-106DD33E2CF5}"/>
                    </a:ext>
                  </a:extLst>
                </p14:cNvPr>
                <p14:cNvContentPartPr/>
                <p14:nvPr/>
              </p14:nvContentPartPr>
              <p14:xfrm>
                <a:off x="1260198" y="2651685"/>
                <a:ext cx="939960" cy="783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AB2BEC4-2C8C-2B63-762C-106DD33E2CF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1198" y="2643045"/>
                  <a:ext cx="95760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1D003E9-4965-C0E8-2747-80D975EFE5B5}"/>
                    </a:ext>
                  </a:extLst>
                </p14:cNvPr>
                <p14:cNvContentPartPr/>
                <p14:nvPr/>
              </p14:nvContentPartPr>
              <p14:xfrm>
                <a:off x="2252718" y="1998285"/>
                <a:ext cx="972360" cy="682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1D003E9-4965-C0E8-2747-80D975EFE5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44078" y="1989285"/>
                  <a:ext cx="99000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4DE09C-0600-3339-AD98-073BD8D9D5BC}"/>
                    </a:ext>
                  </a:extLst>
                </p14:cNvPr>
                <p14:cNvContentPartPr/>
                <p14:nvPr/>
              </p14:nvContentPartPr>
              <p14:xfrm>
                <a:off x="1114758" y="2027085"/>
                <a:ext cx="144720" cy="1416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4DE09C-0600-3339-AD98-073BD8D9D5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6118" y="2018085"/>
                  <a:ext cx="162360" cy="14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0ED27E-7ED2-52A5-A0F1-0E07E97E289A}"/>
                    </a:ext>
                  </a:extLst>
                </p14:cNvPr>
                <p14:cNvContentPartPr/>
                <p14:nvPr/>
              </p14:nvContentPartPr>
              <p14:xfrm>
                <a:off x="2136798" y="2839245"/>
                <a:ext cx="54000" cy="692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0ED27E-7ED2-52A5-A0F1-0E07E97E28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7798" y="2830245"/>
                  <a:ext cx="7164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3BB372-9D68-0431-FB5D-08489CC0B093}"/>
                    </a:ext>
                  </a:extLst>
                </p14:cNvPr>
                <p14:cNvContentPartPr/>
                <p14:nvPr/>
              </p14:nvContentPartPr>
              <p14:xfrm>
                <a:off x="3171798" y="2002965"/>
                <a:ext cx="132480" cy="129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3BB372-9D68-0431-FB5D-08489CC0B0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62798" y="1993965"/>
                  <a:ext cx="150120" cy="13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697802-7CAC-AE3E-7BEC-AD3EDC706246}"/>
                    </a:ext>
                  </a:extLst>
                </p14:cNvPr>
                <p14:cNvContentPartPr/>
                <p14:nvPr/>
              </p14:nvContentPartPr>
              <p14:xfrm>
                <a:off x="2393478" y="3462765"/>
                <a:ext cx="707040" cy="43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697802-7CAC-AE3E-7BEC-AD3EDC7062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84478" y="3453765"/>
                  <a:ext cx="724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C74D64-A1BC-B24E-9CBB-1EDB629F3B29}"/>
                    </a:ext>
                  </a:extLst>
                </p14:cNvPr>
                <p14:cNvContentPartPr/>
                <p14:nvPr/>
              </p14:nvContentPartPr>
              <p14:xfrm>
                <a:off x="1138158" y="1863645"/>
                <a:ext cx="1923840" cy="149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C74D64-A1BC-B24E-9CBB-1EDB629F3B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9158" y="1855005"/>
                  <a:ext cx="1941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862669-5CE8-8986-8797-EFB65694E9D2}"/>
                    </a:ext>
                  </a:extLst>
                </p14:cNvPr>
                <p14:cNvContentPartPr/>
                <p14:nvPr/>
              </p14:nvContentPartPr>
              <p14:xfrm>
                <a:off x="1312398" y="3473925"/>
                <a:ext cx="815400" cy="48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862669-5CE8-8986-8797-EFB65694E9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03398" y="3464925"/>
                  <a:ext cx="833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872BE0-B600-EBC6-CD6B-59022E010667}"/>
                    </a:ext>
                  </a:extLst>
                </p14:cNvPr>
                <p14:cNvContentPartPr/>
                <p14:nvPr/>
              </p14:nvContentPartPr>
              <p14:xfrm>
                <a:off x="1611313" y="2690469"/>
                <a:ext cx="60480" cy="235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872BE0-B600-EBC6-CD6B-59022E0106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02673" y="2681469"/>
                  <a:ext cx="78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E78512-C110-8F04-9FD6-7AFC6C3EFAD9}"/>
                    </a:ext>
                  </a:extLst>
                </p14:cNvPr>
                <p14:cNvContentPartPr/>
                <p14:nvPr/>
              </p14:nvContentPartPr>
              <p14:xfrm>
                <a:off x="2381713" y="2159109"/>
                <a:ext cx="180360" cy="12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E78512-C110-8F04-9FD6-7AFC6C3EFAD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73073" y="2150469"/>
                  <a:ext cx="198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2CE367-89AA-9591-7A57-B1A5E499A559}"/>
                    </a:ext>
                  </a:extLst>
                </p14:cNvPr>
                <p14:cNvContentPartPr/>
                <p14:nvPr/>
              </p14:nvContentPartPr>
              <p14:xfrm>
                <a:off x="718873" y="2599749"/>
                <a:ext cx="201240" cy="36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2CE367-89AA-9591-7A57-B1A5E499A55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0233" y="2590749"/>
                  <a:ext cx="2188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6BF9C3-0652-FD73-B3F6-9D567299708A}"/>
                    </a:ext>
                  </a:extLst>
                </p14:cNvPr>
                <p14:cNvContentPartPr/>
                <p14:nvPr/>
              </p14:nvContentPartPr>
              <p14:xfrm>
                <a:off x="2348953" y="2966589"/>
                <a:ext cx="145800" cy="144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6BF9C3-0652-FD73-B3F6-9D56729970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40313" y="2957949"/>
                  <a:ext cx="163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37846F-CE0B-2D68-98E4-54178C941324}"/>
                    </a:ext>
                  </a:extLst>
                </p14:cNvPr>
                <p14:cNvContentPartPr/>
                <p14:nvPr/>
              </p14:nvContentPartPr>
              <p14:xfrm>
                <a:off x="2485753" y="2960829"/>
                <a:ext cx="29880" cy="293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37846F-CE0B-2D68-98E4-54178C94132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77113" y="2952189"/>
                  <a:ext cx="475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07C57D-8238-A846-B656-86F599D303D7}"/>
                    </a:ext>
                  </a:extLst>
                </p14:cNvPr>
                <p14:cNvContentPartPr/>
                <p14:nvPr/>
              </p14:nvContentPartPr>
              <p14:xfrm>
                <a:off x="3460993" y="2549349"/>
                <a:ext cx="165960" cy="347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07C57D-8238-A846-B656-86F599D303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51993" y="2540349"/>
                  <a:ext cx="183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0DCB94-6D2E-DFDF-7C65-03DF232DB44B}"/>
                    </a:ext>
                  </a:extLst>
                </p14:cNvPr>
                <p14:cNvContentPartPr/>
                <p14:nvPr/>
              </p14:nvContentPartPr>
              <p14:xfrm>
                <a:off x="3463873" y="2559069"/>
                <a:ext cx="313920" cy="42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0DCB94-6D2E-DFDF-7C65-03DF232DB4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54873" y="2550429"/>
                  <a:ext cx="331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C11AB7-D23F-48FF-93CD-633A127A928E}"/>
                    </a:ext>
                  </a:extLst>
                </p14:cNvPr>
                <p14:cNvContentPartPr/>
                <p14:nvPr/>
              </p14:nvContentPartPr>
              <p14:xfrm>
                <a:off x="2704273" y="3548349"/>
                <a:ext cx="193320" cy="435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C11AB7-D23F-48FF-93CD-633A127A928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95273" y="3539349"/>
                  <a:ext cx="2109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A41E4B-4F5D-0014-9314-B639C8322AEC}"/>
                    </a:ext>
                  </a:extLst>
                </p14:cNvPr>
                <p14:cNvContentPartPr/>
                <p14:nvPr/>
              </p14:nvContentPartPr>
              <p14:xfrm>
                <a:off x="2081113" y="1561869"/>
                <a:ext cx="331200" cy="315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A41E4B-4F5D-0014-9314-B639C8322A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72473" y="1552869"/>
                  <a:ext cx="348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6B2CD0-8E02-4A42-4C89-41F55D065BA8}"/>
                    </a:ext>
                  </a:extLst>
                </p14:cNvPr>
                <p14:cNvContentPartPr/>
                <p14:nvPr/>
              </p14:nvContentPartPr>
              <p14:xfrm>
                <a:off x="1621033" y="3654909"/>
                <a:ext cx="156600" cy="297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6B2CD0-8E02-4A42-4C89-41F55D065BA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12393" y="3645909"/>
                  <a:ext cx="174240" cy="314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B7175F-0C43-F7C8-39D7-74248BB89114}"/>
              </a:ext>
            </a:extLst>
          </p:cNvPr>
          <p:cNvGrpSpPr/>
          <p:nvPr/>
        </p:nvGrpSpPr>
        <p:grpSpPr>
          <a:xfrm>
            <a:off x="1932840" y="1985040"/>
            <a:ext cx="4055400" cy="2783520"/>
            <a:chOff x="1932840" y="1985040"/>
            <a:chExt cx="4055400" cy="27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CC76A51-27A8-B320-C0C5-D3856683EFB4}"/>
                    </a:ext>
                  </a:extLst>
                </p14:cNvPr>
                <p14:cNvContentPartPr/>
                <p14:nvPr/>
              </p14:nvContentPartPr>
              <p14:xfrm>
                <a:off x="1932840" y="1985040"/>
                <a:ext cx="1540800" cy="1248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CC76A51-27A8-B320-C0C5-D3856683EFB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4200" y="1976400"/>
                  <a:ext cx="1558440" cy="12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5C360A-87B6-8D4D-DE82-C12ABBABAA57}"/>
                    </a:ext>
                  </a:extLst>
                </p14:cNvPr>
                <p14:cNvContentPartPr/>
                <p14:nvPr/>
              </p14:nvContentPartPr>
              <p14:xfrm>
                <a:off x="3403800" y="3060000"/>
                <a:ext cx="784440" cy="122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5C360A-87B6-8D4D-DE82-C12ABBABAA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94800" y="3051360"/>
                  <a:ext cx="8020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AC982D0-F123-4EE0-9B0C-9AF40A702A4F}"/>
                    </a:ext>
                  </a:extLst>
                </p14:cNvPr>
                <p14:cNvContentPartPr/>
                <p14:nvPr/>
              </p14:nvContentPartPr>
              <p14:xfrm>
                <a:off x="4198320" y="3050280"/>
                <a:ext cx="1789920" cy="728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AC982D0-F123-4EE0-9B0C-9AF40A702A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89320" y="3041640"/>
                  <a:ext cx="180756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AB0D3B8-759D-DA4C-8E48-6AB3A66F7B77}"/>
                    </a:ext>
                  </a:extLst>
                </p14:cNvPr>
                <p14:cNvContentPartPr/>
                <p14:nvPr/>
              </p14:nvContentPartPr>
              <p14:xfrm>
                <a:off x="3165480" y="3801600"/>
                <a:ext cx="1161000" cy="966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AB0D3B8-759D-DA4C-8E48-6AB3A66F7B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56840" y="3792600"/>
                  <a:ext cx="1178640" cy="984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5A473CB-2E66-BE42-82D8-9C342FCF1868}"/>
              </a:ext>
            </a:extLst>
          </p:cNvPr>
          <p:cNvGrpSpPr/>
          <p:nvPr/>
        </p:nvGrpSpPr>
        <p:grpSpPr>
          <a:xfrm>
            <a:off x="395624" y="3806405"/>
            <a:ext cx="6213491" cy="1385265"/>
            <a:chOff x="395624" y="3806405"/>
            <a:chExt cx="6213491" cy="138526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535BFBC-7B34-7AEC-0122-556E6C81F1BF}"/>
                    </a:ext>
                  </a:extLst>
                </p14:cNvPr>
                <p14:cNvContentPartPr/>
                <p14:nvPr/>
              </p14:nvContentPartPr>
              <p14:xfrm>
                <a:off x="395624" y="3915125"/>
                <a:ext cx="167400" cy="284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535BFBC-7B34-7AEC-0122-556E6C81F1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6624" y="3906125"/>
                  <a:ext cx="185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F2871EE-4822-8C91-C3D1-8428ED5B3F58}"/>
                    </a:ext>
                  </a:extLst>
                </p14:cNvPr>
                <p14:cNvContentPartPr/>
                <p14:nvPr/>
              </p14:nvContentPartPr>
              <p14:xfrm>
                <a:off x="722864" y="4095485"/>
                <a:ext cx="249480" cy="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F2871EE-4822-8C91-C3D1-8428ED5B3F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864" y="4086485"/>
                  <a:ext cx="267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C8A288-3D54-AA89-939B-A29CDBA31F02}"/>
                    </a:ext>
                  </a:extLst>
                </p14:cNvPr>
                <p14:cNvContentPartPr/>
                <p14:nvPr/>
              </p14:nvContentPartPr>
              <p14:xfrm>
                <a:off x="1002224" y="3960485"/>
                <a:ext cx="190440" cy="270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C8A288-3D54-AA89-939B-A29CDBA31F0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3584" y="3951845"/>
                  <a:ext cx="208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568ECE-7A91-3863-45CA-575255CC7052}"/>
                    </a:ext>
                  </a:extLst>
                </p14:cNvPr>
                <p14:cNvContentPartPr/>
                <p14:nvPr/>
              </p14:nvContentPartPr>
              <p14:xfrm>
                <a:off x="1386344" y="3892445"/>
                <a:ext cx="14760" cy="295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568ECE-7A91-3863-45CA-575255CC70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77704" y="3883805"/>
                  <a:ext cx="32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239025-B539-215C-3208-2872FB40BC3F}"/>
                    </a:ext>
                  </a:extLst>
                </p14:cNvPr>
                <p14:cNvContentPartPr/>
                <p14:nvPr/>
              </p14:nvContentPartPr>
              <p14:xfrm>
                <a:off x="1557344" y="4072085"/>
                <a:ext cx="252000" cy="19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239025-B539-215C-3208-2872FB40BC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48704" y="4063445"/>
                  <a:ext cx="269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B20745-A7B3-597F-791B-82570C00473D}"/>
                    </a:ext>
                  </a:extLst>
                </p14:cNvPr>
                <p14:cNvContentPartPr/>
                <p14:nvPr/>
              </p14:nvContentPartPr>
              <p14:xfrm>
                <a:off x="1753184" y="3940685"/>
                <a:ext cx="311040" cy="31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B20745-A7B3-597F-791B-82570C0047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44184" y="3932045"/>
                  <a:ext cx="3286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35D135-1355-00C0-B5F3-2323F5F5BE3C}"/>
                    </a:ext>
                  </a:extLst>
                </p14:cNvPr>
                <p14:cNvContentPartPr/>
                <p14:nvPr/>
              </p14:nvContentPartPr>
              <p14:xfrm>
                <a:off x="2090144" y="3935645"/>
                <a:ext cx="259920" cy="241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35D135-1355-00C0-B5F3-2323F5F5BE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1144" y="3927005"/>
                  <a:ext cx="277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55BD19-B3BD-249B-3E0B-B18C09F8FE8D}"/>
                    </a:ext>
                  </a:extLst>
                </p14:cNvPr>
                <p14:cNvContentPartPr/>
                <p14:nvPr/>
              </p14:nvContentPartPr>
              <p14:xfrm>
                <a:off x="2553824" y="4051205"/>
                <a:ext cx="238680" cy="35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55BD19-B3BD-249B-3E0B-B18C09F8FE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44824" y="4042565"/>
                  <a:ext cx="256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8A70C2-375C-A45E-A130-7B0BDFA88A5B}"/>
                    </a:ext>
                  </a:extLst>
                </p14:cNvPr>
                <p14:cNvContentPartPr/>
                <p14:nvPr/>
              </p14:nvContentPartPr>
              <p14:xfrm>
                <a:off x="2721224" y="3938165"/>
                <a:ext cx="170280" cy="28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8A70C2-375C-A45E-A130-7B0BDFA88A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12224" y="3929165"/>
                  <a:ext cx="187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AEDFEB-ED17-D1D8-10FF-858B7F7999DA}"/>
                    </a:ext>
                  </a:extLst>
                </p14:cNvPr>
                <p14:cNvContentPartPr/>
                <p14:nvPr/>
              </p14:nvContentPartPr>
              <p14:xfrm>
                <a:off x="3022544" y="3854285"/>
                <a:ext cx="241920" cy="40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AEDFEB-ED17-D1D8-10FF-858B7F7999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13544" y="3845645"/>
                  <a:ext cx="2595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1DFA6E8-309F-7252-9505-E3D8DD35AE06}"/>
                    </a:ext>
                  </a:extLst>
                </p14:cNvPr>
                <p14:cNvContentPartPr/>
                <p14:nvPr/>
              </p14:nvContentPartPr>
              <p14:xfrm>
                <a:off x="3009584" y="3885605"/>
                <a:ext cx="281880" cy="45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1DFA6E8-309F-7252-9505-E3D8DD35AE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00584" y="3876605"/>
                  <a:ext cx="299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28DA09-98AD-5C1D-8256-E6F44D88BAC3}"/>
                    </a:ext>
                  </a:extLst>
                </p14:cNvPr>
                <p14:cNvContentPartPr/>
                <p14:nvPr/>
              </p14:nvContentPartPr>
              <p14:xfrm>
                <a:off x="3396584" y="4136165"/>
                <a:ext cx="213840" cy="5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28DA09-98AD-5C1D-8256-E6F44D88BAC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87584" y="4127165"/>
                  <a:ext cx="231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57A1E1-5BB5-9DC9-28CC-78F94B58670F}"/>
                    </a:ext>
                  </a:extLst>
                </p14:cNvPr>
                <p14:cNvContentPartPr/>
                <p14:nvPr/>
              </p14:nvContentPartPr>
              <p14:xfrm>
                <a:off x="3478304" y="3933485"/>
                <a:ext cx="314280" cy="381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57A1E1-5BB5-9DC9-28CC-78F94B58670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69304" y="3924485"/>
                  <a:ext cx="331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3877A0-DBCF-D281-3917-347EDF2F8CD1}"/>
                    </a:ext>
                  </a:extLst>
                </p14:cNvPr>
                <p14:cNvContentPartPr/>
                <p14:nvPr/>
              </p14:nvContentPartPr>
              <p14:xfrm>
                <a:off x="3854144" y="3806405"/>
                <a:ext cx="293760" cy="368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3877A0-DBCF-D281-3917-347EDF2F8C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45144" y="3797405"/>
                  <a:ext cx="3114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95FD4D-9F67-60E2-F3B2-74D215565DE1}"/>
                    </a:ext>
                  </a:extLst>
                </p14:cNvPr>
                <p14:cNvContentPartPr/>
                <p14:nvPr/>
              </p14:nvContentPartPr>
              <p14:xfrm>
                <a:off x="4139624" y="4135085"/>
                <a:ext cx="181080" cy="31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95FD4D-9F67-60E2-F3B2-74D215565D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30984" y="4126085"/>
                  <a:ext cx="198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3633A9-A746-6CE7-E429-AD87EBD81187}"/>
                    </a:ext>
                  </a:extLst>
                </p14:cNvPr>
                <p14:cNvContentPartPr/>
                <p14:nvPr/>
              </p14:nvContentPartPr>
              <p14:xfrm>
                <a:off x="4383344" y="3987485"/>
                <a:ext cx="223560" cy="24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3633A9-A746-6CE7-E429-AD87EBD811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74344" y="3978485"/>
                  <a:ext cx="241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5954C0-C898-B0BA-D21B-E502EE92F101}"/>
                    </a:ext>
                  </a:extLst>
                </p14:cNvPr>
                <p14:cNvContentPartPr/>
                <p14:nvPr/>
              </p14:nvContentPartPr>
              <p14:xfrm>
                <a:off x="4665584" y="3900005"/>
                <a:ext cx="97560" cy="39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5954C0-C898-B0BA-D21B-E502EE92F1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56944" y="3891005"/>
                  <a:ext cx="115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5F24B6-D6A4-77C9-9655-D5BF380DECF2}"/>
                    </a:ext>
                  </a:extLst>
                </p14:cNvPr>
                <p14:cNvContentPartPr/>
                <p14:nvPr/>
              </p14:nvContentPartPr>
              <p14:xfrm>
                <a:off x="4854224" y="4115645"/>
                <a:ext cx="197640" cy="6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5F24B6-D6A4-77C9-9655-D5BF380DECF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45584" y="4107005"/>
                  <a:ext cx="215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1732FA-8172-AAC1-F94D-4F9494C4D1B6}"/>
                    </a:ext>
                  </a:extLst>
                </p14:cNvPr>
                <p14:cNvContentPartPr/>
                <p14:nvPr/>
              </p14:nvContentPartPr>
              <p14:xfrm>
                <a:off x="5032424" y="4029245"/>
                <a:ext cx="245520" cy="221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1732FA-8172-AAC1-F94D-4F9494C4D1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23424" y="4020245"/>
                  <a:ext cx="263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4BEC29-3EEA-C892-BC5E-2D244A90CE89}"/>
                    </a:ext>
                  </a:extLst>
                </p14:cNvPr>
                <p14:cNvContentPartPr/>
                <p14:nvPr/>
              </p14:nvContentPartPr>
              <p14:xfrm>
                <a:off x="5268224" y="3888125"/>
                <a:ext cx="139680" cy="41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4BEC29-3EEA-C892-BC5E-2D244A90CE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59584" y="3879485"/>
                  <a:ext cx="1573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E8EFAE-11CF-5CAA-378B-610C10B255C4}"/>
                    </a:ext>
                  </a:extLst>
                </p14:cNvPr>
                <p14:cNvContentPartPr/>
                <p14:nvPr/>
              </p14:nvContentPartPr>
              <p14:xfrm>
                <a:off x="5427235" y="4129310"/>
                <a:ext cx="246960" cy="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E8EFAE-11CF-5CAA-378B-610C10B255C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18235" y="4120670"/>
                  <a:ext cx="264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3C3DA0-E160-42F4-A919-F3BB607A790A}"/>
                    </a:ext>
                  </a:extLst>
                </p14:cNvPr>
                <p14:cNvContentPartPr/>
                <p14:nvPr/>
              </p14:nvContentPartPr>
              <p14:xfrm>
                <a:off x="5641435" y="4014110"/>
                <a:ext cx="163440" cy="21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3C3DA0-E160-42F4-A919-F3BB607A79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32795" y="4005110"/>
                  <a:ext cx="181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FD19C6-CC03-6E1E-721A-79DF68843275}"/>
                    </a:ext>
                  </a:extLst>
                </p14:cNvPr>
                <p14:cNvContentPartPr/>
                <p14:nvPr/>
              </p14:nvContentPartPr>
              <p14:xfrm>
                <a:off x="5860675" y="3979550"/>
                <a:ext cx="151200" cy="177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FD19C6-CC03-6E1E-721A-79DF6884327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51675" y="3970550"/>
                  <a:ext cx="168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A340E-880B-6570-1C8A-57C6AFF4629B}"/>
                    </a:ext>
                  </a:extLst>
                </p14:cNvPr>
                <p14:cNvContentPartPr/>
                <p14:nvPr/>
              </p14:nvContentPartPr>
              <p14:xfrm>
                <a:off x="6027715" y="4047950"/>
                <a:ext cx="35640" cy="256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A340E-880B-6570-1C8A-57C6AFF4629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18715" y="4039310"/>
                  <a:ext cx="532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64659F-C512-4BBD-F773-03705D539B8A}"/>
                    </a:ext>
                  </a:extLst>
                </p14:cNvPr>
                <p14:cNvContentPartPr/>
                <p14:nvPr/>
              </p14:nvContentPartPr>
              <p14:xfrm>
                <a:off x="6116635" y="4207790"/>
                <a:ext cx="104400" cy="3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64659F-C512-4BBD-F773-03705D539B8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07995" y="4199150"/>
                  <a:ext cx="122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FC6378-8114-2A63-9D79-1A774560DAD7}"/>
                    </a:ext>
                  </a:extLst>
                </p14:cNvPr>
                <p14:cNvContentPartPr/>
                <p14:nvPr/>
              </p14:nvContentPartPr>
              <p14:xfrm>
                <a:off x="6269995" y="4116710"/>
                <a:ext cx="127800" cy="293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FC6378-8114-2A63-9D79-1A774560DA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60995" y="4107710"/>
                  <a:ext cx="145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ECF8C7-FC52-91C8-6F99-F6E2ABBD3A7D}"/>
                    </a:ext>
                  </a:extLst>
                </p14:cNvPr>
                <p14:cNvContentPartPr/>
                <p14:nvPr/>
              </p14:nvContentPartPr>
              <p14:xfrm>
                <a:off x="6407875" y="4083590"/>
                <a:ext cx="201240" cy="468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ECF8C7-FC52-91C8-6F99-F6E2ABBD3A7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98875" y="4074950"/>
                  <a:ext cx="2188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F111A6F-08B9-5A2F-DE7C-C1393A9D9055}"/>
                    </a:ext>
                  </a:extLst>
                </p14:cNvPr>
                <p14:cNvContentPartPr/>
                <p14:nvPr/>
              </p14:nvContentPartPr>
              <p14:xfrm>
                <a:off x="6419395" y="4637630"/>
                <a:ext cx="23040" cy="395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F111A6F-08B9-5A2F-DE7C-C1393A9D905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10395" y="4628630"/>
                  <a:ext cx="406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E7AA57-AE07-8406-6DA2-9E6E10A2FFAE}"/>
                    </a:ext>
                  </a:extLst>
                </p14:cNvPr>
                <p14:cNvContentPartPr/>
                <p14:nvPr/>
              </p14:nvContentPartPr>
              <p14:xfrm>
                <a:off x="6281155" y="4960910"/>
                <a:ext cx="287640" cy="230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E7AA57-AE07-8406-6DA2-9E6E10A2FFA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72155" y="4952270"/>
                  <a:ext cx="30528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D906783-215A-EBE7-CD02-C9E6F1BAD172}"/>
                  </a:ext>
                </a:extLst>
              </p14:cNvPr>
              <p14:cNvContentPartPr/>
              <p14:nvPr/>
            </p14:nvContentPartPr>
            <p14:xfrm>
              <a:off x="6222115" y="5558510"/>
              <a:ext cx="195480" cy="321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D906783-215A-EBE7-CD02-C9E6F1BAD17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13475" y="5549870"/>
                <a:ext cx="213120" cy="33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70F75-2D10-6D1C-EB88-C22BB39DD2A2}"/>
              </a:ext>
            </a:extLst>
          </p:cNvPr>
          <p:cNvSpPr txBox="1"/>
          <p:nvPr/>
        </p:nvSpPr>
        <p:spPr>
          <a:xfrm>
            <a:off x="914400" y="4419600"/>
            <a:ext cx="4959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Start, discrete math, programming 1, programming 2, computer organization, algorithms, high-level languages, Operating systems, theory of computation, compilers, senior seminar, 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503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Ismail Akdere</cp:lastModifiedBy>
  <cp:revision>16</cp:revision>
  <cp:lastPrinted>2018-11-12T14:09:18Z</cp:lastPrinted>
  <dcterms:created xsi:type="dcterms:W3CDTF">2003-11-20T06:12:01Z</dcterms:created>
  <dcterms:modified xsi:type="dcterms:W3CDTF">2023-11-20T03:17:17Z</dcterms:modified>
</cp:coreProperties>
</file>