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7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51" autoAdjust="0"/>
    <p:restoredTop sz="94660"/>
  </p:normalViewPr>
  <p:slideViewPr>
    <p:cSldViewPr>
      <p:cViewPr>
        <p:scale>
          <a:sx n="55" d="100"/>
          <a:sy n="55" d="100"/>
        </p:scale>
        <p:origin x="2155" y="5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01:11:38.3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24575,'14'198'0,"-16"134"-1365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01:11:49.4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 24575,'0'0'0,"0"0"0,0 0 0,0 0 0,1 0 0,4 0 0,6 0 0,8 0 0,9 0 0,7 0 0,4-1 0,3 0 0,0-1 0,-2 0 0,-7-1 0,-8 2-8191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01:13:29.5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 1 24575,'-7'30'0,"-31"320"0,19-144 0,19-206-12,-4 30-665,1 43 1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01:13:30.1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209 1 24575,'-24'19'0,"8"0"0,1 0 0,0 1 0,2 0 0,0 2 0,1-1 0,-10 30 0,3-4 0,3 1 0,-10 51 0,23-87 0,-10 63 0,12-70 0,1-1 0,0 1 0,0-1 0,0 0 0,0 1 0,1-1 0,0 1 0,0-1 0,0 0 0,0 0 0,1 1 0,-1-1 0,5 7 0,-4-9 0,-1-1 0,0 0 0,0 0 0,1 0 0,-1 0 0,1 0 0,-1 0 0,1 0 0,-1-1 0,1 1 0,-1-1 0,1 1 0,0-1 0,-1 1 0,1-1 0,0 0 0,-1 0 0,1 1 0,0-1 0,-1-1 0,1 1 0,0 0 0,0 0 0,-1-1 0,4 0 0,2-1 0,0-1 0,-1 1 0,1-1 0,-1-1 0,6-3 0,0-1 0,0-1 0,-1 0 0,0-1 0,-1 0 0,0-1 0,-1 0 0,0 0 0,-1-1 0,0 0 0,-1-1 0,11-25 0,-17 36 0,0 0 0,0 0 0,-1 0 0,1 0 0,-1 0 0,1 0 0,-1 0 0,0 0 0,0 0 0,0 0 0,0-1 0,-1-1 0,1 4 0,0-1 0,0 0 0,-1 1 0,1-1 0,0 1 0,-1-1 0,1 0 0,-1 1 0,1-1 0,0 1 0,-1-1 0,1 1 0,-1 0 0,1-1 0,-1 1 0,1-1 0,-1 1 0,0 0 0,1 0 0,-1-1 0,1 1 0,-1 0 0,0 0 0,1 0 0,-2-1 0,-1 1 0,0 0 0,-1 1 0,1-1 0,-1 1 0,1 0 0,0-1 0,0 1 0,-1 1 0,1-1 0,0 0 0,0 1 0,-5 3 0,-4 4-85,1 0 0,0 0-1,0 1 1,1 1 0,0 0-1,1 0 1,0 1 0,0 0-1,2 0 1,-1 1 0,2 0-1,0 1 1,0-1 0,1 1-1,-5 28 1,5-12-6741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01:13:30.6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210 1 24575,'0'0'0,"0"0"0,0 0 0,-2 3 0,-1 1 0,-3 5 0,-3 5 0,-3 7 0,-5 9 0,-4 9 0,-4 6 0,-1-1 0,1-4 0,3-6 0,3-8 0,5-8 0,5-6-8191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01:13:31.2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38 24575,'4'0'0,"0"-1"0,0 0 0,0 0 0,0 0 0,0 0 0,7-4 0,12-3 0,65-9 0,-78 15 0,0 2 0,0-1 0,0 1 0,0 1 0,0 0 0,-1 0 0,12 4 0,-20-5 0,0 0 0,0 1 0,0-1 0,-1 0 0,1 1 0,0-1 0,0 1 0,-1-1 0,1 1 0,0-1 0,0 1 0,-1 0 0,1-1 0,-1 1 0,1 0 0,0-1 0,-1 1 0,0 0 0,1 0 0,-1 0 0,1-1 0,-1 1 0,0 0 0,0 0 0,1 0 0,-1 0 0,0 0 0,0 0 0,0 0 0,0 0 0,0-1 0,0 1 0,0 0 0,0 0 0,0 0 0,-1 0 0,1 0 0,0 0 0,-1 0 0,1-1 0,-1 3 0,-23 35 0,23-36 0,-21 24 0,-1-1 0,-34 29 0,-9 9 0,65-62 0,0-1 0,0 1 0,1 0 0,-1 0 0,0-1 0,0 1 0,0 0 0,1 0 0,-1 0 0,0 0 0,1 0 0,-1 0 0,1 0 0,-1 0 0,1 0 0,0 0 0,-1 0 0,1 1 0,0-1 0,0 0 0,0 0 0,0 0 0,0 0 0,0 1 0,0-1 0,0 0 0,0 0 0,0 0 0,1 0 0,-1 0 0,1 0 0,-1 1 0,0-1 0,1 0 0,0 0 0,-1 0 0,1 0 0,0-1 0,-1 1 0,1 0 0,0 0 0,0 0 0,0-1 0,0 1 0,0 0 0,0-1 0,1 2 0,7 3 0,1-1 0,-1 0 0,1-1 0,16 4 0,-7-2 0,3 7 0,-21-11 0,-1-1 0,0 1 0,1-1 0,-1 1 0,1 0 0,-1-1 0,0 1 0,0-1 0,1 1 0,-1 0 0,0-1 0,0 1 0,0 0 0,0-1 0,1 1 0,-1 0 0,0-1 0,0 1 0,0 0 0,-1-1 0,1 2 0,-1 1 0,-1 0 0,1 0 0,-1 0 0,0 0 0,0 0 0,0 0 0,-1 0 0,1-1 0,-1 1 0,-3 2 0,-28 25-682,-60 39-1,83-63-6143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01:13:42.8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1 24575,'-1'8'0,"0"-1"0,0 1 0,-1-1 0,0 1 0,-6 11 0,-1 10 0,2-7 0,2-4 0,1 0 0,0 0 0,-2 36 0,6-52 0,0 0 0,0-1 0,1 1 0,-1-1 0,1 1 0,0-1 0,-1 0 0,1 1 0,0-1 0,0 1 0,0-1 0,0 0 0,0 0 0,0 0 0,0 1 0,0-1 0,0 0 0,1 0 0,-1-1 0,0 1 0,1 0 0,-1 0 0,1-1 0,-1 1 0,0-1 0,3 1 0,48 11 0,-38-9 0,-7-2 0,-1 0 0,0 1 0,0-1 0,1 1 0,-2 1 0,1-1 0,0 1 0,0 0 0,-1 1 0,7 4 0,-10-5 0,0-1 0,0 0 0,0 1 0,0-1 0,-1 1 0,0 0 0,1-1 0,-1 1 0,0 0 0,0 0 0,0 0 0,-1 0 0,1 0 0,-1-1 0,0 1 0,1 0 0,-1 0 0,0 0 0,-1 0 0,1 0 0,-1 0 0,1 0 0,-1 0 0,-1 4 0,-2 2 11,1 0 0,-1 1 0,-1-1 0,0-1 0,0 1 0,-1-1-1,0 0 1,0 0 0,-1 0 0,-13 11 0,14-14-104,1 0 0,-1 0 1,0-1-1,-1 0 0,1 0 0,-1-1 0,1 1 0,-1-2 1,0 1-1,0-1 0,-1 0 0,1 0 0,0-1 1,0 1-1,-10-1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01:13:43.3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 24575,'22'-2'0,"61"-10"-682,156-3-1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01:13:43.7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155 1 24575,'0'0'0,"0"0"0,0 0 0,-1 1 0,-1 1 0,-3 1 0,-3 4 0,-4 4 0,-4 6 0,-2 3 0,-2 4 0,1 0 0,1-1 0,2-2 0,4-4 0,4-5-8191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01:13:45.7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40 24575,'4'-3'0,"0"1"0,0 0 0,0 0 0,1 0 0,-1 0 0,1 1 0,5-2 0,3-1 0,1 0 0,0 0 0,0 1 0,0 0 0,22-1 0,-31 4 0,1 0 0,-1 0 0,0 0 0,1 0 0,-1 1 0,0 0 0,1 0 0,-1 1 0,0-1 0,0 1 0,0 0 0,0 1 0,-1-1 0,1 1 0,6 4 0,-9-5 0,-1 1 0,1-1 0,0 1 0,-1-1 0,0 1 0,1 0 0,-1 0 0,0 0 0,0-1 0,-1 1 0,1 0 0,-1 0 0,1 0 0,-1 0 0,0 0 0,0 0 0,0 0 0,-1 0 0,1 0 0,-1 0 0,1 0 0,-1 0 0,0-1 0,0 1 0,-1 0 0,-1 3 0,-4 10 0,-1-1 0,-1 0 0,-10 15 0,-7 1 0,20-24 0,0 0 0,0 0 0,1 0 0,-8 13 0,13-20 0,0 0 0,0 1 0,0-1 0,0 1 0,-1-1 0,1 0 0,0 1 0,0-1 0,0 1 0,0-1 0,0 0 0,0 1 0,0-1 0,0 1 0,0-1 0,1 0 0,-1 1 0,0-1 0,0 0 0,0 1 0,0-1 0,0 1 0,1-1 0,-1 0 0,0 1 0,0-1 0,1 0 0,-1 0 0,0 1 0,1-1 0,-1 0 0,1 1 0,15 7 0,2 2 0,-17-10 0,-1 0 0,0 1 0,1-1 0,-1 0 0,0 1 0,0-1 0,1 0 0,-1 1 0,0-1 0,0 1 0,0-1 0,1 1 0,-1-1 0,0 0 0,0 1 0,0-1 0,0 1 0,0-1 0,0 1 0,0-1 0,0 0 0,0 1 0,0-1 0,0 1 0,0-1 0,0 1 0,-1-1 0,1 1 0,0-1 0,0 0 0,0 1 0,-1-1 0,1 0 0,0 1 0,0-1 0,-1 1 0,-8 8-38,-1 0-1,0 0 1,0-1-1,-1 0 1,0-1-1,0 0 1,-1 0-1,-19 6 1,8-2-981,4-1-5807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01:13:46.1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1 24575,'-18'33'0,"14"-23"0,-1 0 0,2 1 0,-1 0 0,1 0 0,1 0 0,-2 21 0,4-30 0,-1 0 0,1 1 0,0-1 0,0 0 0,1 1 0,-1-1 0,0 0 0,1 1 0,-1-1 0,1 0 0,0 0 0,0 0 0,0 0 0,0 1 0,0-1 0,0 0 0,1-1 0,-1 1 0,0 0 0,1 0 0,0 0 0,-1-1 0,1 1 0,0-1 0,0 0 0,0 1 0,0-1 0,0 0 0,0 0 0,0 0 0,1 0 0,-1-1 0,0 1 0,0-1 0,1 1 0,-1-1 0,0 0 0,5 0 0,21-1-227,-1-1-1,0-2 1,0 0-1,0-2 1,38-14-1,-50 15-6598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01:13:46.4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136 1 24575,'0'0'0,"0"0"0,-1 3 0,-1 4 0,-1 4 0,-2 9 0,-4 11 0,-3 13 0,-2 11 0,-1 11 0,0 4 0,1-2 0,1-8 0,3-9 0,1-10 0,2-11 0,3-10 0,2-9-8191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01:11:49.8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189 1 24575,'0'0'0,"-1"0"0,0 2 0,-2 2 0,-3 3 0,-3 6 0,-5 7 0,-5 4 0,-4 5 0,-4 1 0,0-1 0,3-2 0,4-6 0,6-5-8191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01:13:46.8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120 8 24575,'0'0'0,"7"-6"0,-5 4 0,-5 10 0,-7 12-170,0-1-1,-2 0 0,0-1 1,-1-1-1,0 0 0,-2 0 1,-18 15-1,25-25-6655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01:13:47.5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120 4 24575,'5'-1'0,"-1"0"0,1 0 0,0 1 0,0 0 0,0 0 0,0 0 0,8 2 0,3-1 0,-6-1 0,-3-1 0,1 1 0,-1 0 0,0 1 0,0 0 0,0 0 0,0 0 0,0 1 0,0 0 0,11 5 0,-18-7 0,1 1 0,-1-1 0,1 1 0,-1-1 0,0 0 0,1 1 0,-1-1 0,0 1 0,1-1 0,-1 1 0,0 0 0,0-1 0,1 1 0,-1-1 0,0 1 0,0-1 0,0 1 0,0 0 0,0-1 0,0 1 0,0-1 0,0 1 0,0-1 0,0 1 0,0 0 0,0-1 0,-1 1 0,1-1 0,0 1 0,0-1 0,-1 2 0,-11 17 0,10-17 0,-17 22 0,-35 33 0,33-36 0,-36 46 0,56-66 0,0 0 0,1 0 0,-1 1 0,0-1 0,1 1 0,-1-1 0,1 0 0,-1 1 0,1-1 0,-1 1 0,1-1 0,0 1 0,0-1 0,0 1 0,0-1 0,0 1 0,0-1 0,0 1 0,1 2 0,15 25 0,-14-27 0,0 1 0,0-1 0,0 1 0,0-1 0,-1 1 0,1 0 0,-1 0 0,0 0 0,0 0 0,0 0 0,0 0 0,-1 0 0,1 0 0,-1 0 0,0 6 0,-1-4 8,0 0 0,-1 1 0,0-1 0,0 0 0,-1-1 0,1 1 0,-1 0 0,0-1 0,-1 1 0,1-1 0,-1 0 0,1 0 0,-1 0 0,-9 6 0,4-3-256,-1-1 1,0 1-1,0-2 1,-1 1-1,-20 6 1,21-9-6579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01:13:48.2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 0 24575,'-5'1'0,"0"-1"0,0 1 0,1 0 0,-1 0 0,0 1 0,1 0 0,-1 0 0,1 0 0,-1 0 0,1 1 0,0-1 0,0 1 0,0 0 0,0 0 0,-3 4 0,5-5 0,1-1 0,-1 1 0,0 0 0,1 0 0,0-1 0,-1 1 0,1 0 0,0 0 0,0 0 0,0 0 0,0 0 0,0 1 0,1-1 0,-1 0 0,1 0 0,-1 1 0,1-1 0,0 0 0,0 0 0,0 1 0,0-1 0,0 0 0,0 1 0,1-1 0,-1 0 0,1 0 0,0 1 0,-1-1 0,1 0 0,0 0 0,0 0 0,1 0 0,1 2 0,-1-1 0,1-1 0,0 0 0,0 0 0,0 0 0,0 0 0,0-1 0,0 1 0,0-1 0,1 0 0,-1 1 0,0-2 0,1 1 0,-1 0 0,1-1 0,-1 1 0,1-1 0,-1 0 0,1 0 0,-1-1 0,1 1 0,-1-1 0,1 0 0,-1 1 0,5-3 0,6-1 0,-1-1 0,0 0 0,-1 0 0,24-15 0,-36 19 0,0 1 0,1 0 0,-1-1 0,0 1 0,1-1 0,-1 1 0,0 0 0,0 0 0,1-1 0,-1 1 0,1 0 0,-1 0 0,0-1 0,1 1 0,-1 0 0,1 0 0,-1 0 0,0-1 0,1 1 0,-1 0 0,1 0 0,-1 0 0,1 0 0,-1 0 0,0 0 0,1 0 0,-1 0 0,1 0 0,-1 0 0,1 0 0,-1 1 0,1-1 0,-1 0 0,0 0 0,1 0 0,-1 0 0,1 1 0,-1-1 0,1 1 0,-3 18 0,-1-5 0,-15 101 0,-8 70 0,27-167-1365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01:13:48.7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122 0 24575,'0'0'0,"0"0"0,-1 1 0,-1 3 0,-3 3 0,-2 4 0,-5 4 0,-2 3 0,-1 1 0,0-2 0,1-1 0,2-2 0,1-4 0,3-3 0,2-3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01:13:49.1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101 1 24575,'-2'2'0,"-1"1"0,1 0 0,0-1 0,1 1 0,-1 0 0,0 0 0,1 0 0,0 0 0,0 0 0,0 0 0,-1 4 0,-2 5 0,-3 4 0,-39 102 0,40-100 0,1 0 0,1 0 0,0 0 0,-1 32 0,5-48 0,0 0 0,0 0 0,0 0 0,1 0 0,-1 0 0,0 0 0,1 0 0,-1-1 0,1 1 0,0 0 0,-1 0 0,1 0 0,0-1 0,0 1 0,0 0 0,1-1 0,-1 1 0,0-1 0,1 1 0,-1-1 0,1 0 0,-1 1 0,1-1 0,-1 0 0,1 0 0,0 0 0,-1 0 0,1-1 0,0 1 0,0 0 0,0-1 0,0 1 0,0-1 0,0 0 0,0 0 0,0 1 0,0-1 0,0-1 0,3 1 0,9-1 0,1 0 0,0-2 0,-1 1 0,18-7 0,-20 6 0,219-70-1365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01:13:49.5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141 1 24575,'-17'33'0,"-15"57"0,4 1 0,-20 110 0,38-155 0,9-39-273,-1 0 0,1 1 0,0-1 0,1 12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01:13:49.9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0 24575,'-1'5'0,"1"0"0,-2 1 0,1-1 0,0 0 0,-5 8 0,-2 10 0,6-17 0,1-1 0,0 1 0,0 0 0,0 0 0,1 0 0,0 0 0,0 7 0,1-11 0,-1 0 0,1-1 0,0 1 0,-1 0 0,1 0 0,0 0 0,0 0 0,0-1 0,0 1 0,0 0 0,1-1 0,-1 1 0,0-1 0,1 0 0,-1 1 0,1-1 0,0 0 0,-1 0 0,1 0 0,0 0 0,0 0 0,0 0 0,0 0 0,3 0 0,11 3-136,-1-2-1,1 1 1,0-2-1,1 0 1,-1-1-1,0-1 1,0-1-1,0 0 0,23-6 1,-20 3-6690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01:13:50.2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 0 24575,'-3'42'0,"-1"-1"0,-19 79 0,7-48 0,7-25 0,-1-1 0,2 0 0,2 1 0,-1 85 0,9-116-1365,1-7-5461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01:13:50.6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191 1 24575,'0'0'0,"-1"1"0,-1 1 0,-2 3 0,-4 6 0,-4 5 0,-5 6 0,-3 2 0,-4 1 0,0 0 0,-1-2 0,4-2 0,2-4 0,5-6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01:13:51.0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 0 24575,'-1'6'0,"-1"-1"0,1 1 0,-1-1 0,0 0 0,0 1 0,0-1 0,-5 7 0,-4 8 0,-4 14 0,8-19 0,0 2 0,1-1 0,-8 32 0,14-47 0,0 0 0,0-1 0,0 1 0,1 0 0,-1 0 0,0-1 0,0 1 0,1 0 0,-1 0 0,0-1 0,1 1 0,-1 0 0,1-1 0,-1 1 0,1-1 0,-1 1 0,1 0 0,0-1 0,-1 1 0,1-1 0,-1 0 0,1 1 0,0-1 0,0 0 0,-1 1 0,1-1 0,0 0 0,0 0 0,-1 1 0,1-1 0,0 0 0,0 0 0,-1 0 0,1 0 0,0 0 0,0 0 0,1 0 0,39-2 0,-33 2 0,48-5-682,75-16-1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01:11:52.5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42 24575,'23'-11'0,"-10"4"0,-1 2 0,1 1 0,-1 0 0,1 1 0,-1 0 0,1 1 0,0 1 0,0 0 0,0 0 0,0 1 0,25 4 0,-37-4 0,0 0 0,0 0 0,1 1 0,-1-1 0,0 0 0,0 1 0,0-1 0,0 1 0,1-1 0,-1 1 0,0 0 0,0-1 0,0 1 0,0 0 0,0 0 0,-1 0 0,1 0 0,0-1 0,0 1 0,0 0 0,-1 1 0,1-1 0,-1 0 0,1 0 0,-1 0 0,1 0 0,-1 0 0,0 1 0,1-1 0,-1 0 0,0 0 0,0 0 0,0 1 0,0-1 0,0 0 0,0 0 0,0 1 0,0-1 0,-1 0 0,1 0 0,0 0 0,-1 1 0,1-1 0,-1 0 0,1 0 0,-1 0 0,0 1 0,-4 8 0,-1-1 0,0-1 0,0 1 0,-10 9 0,13-14 0,-37 37 0,26-28 0,1 1 0,0 0 0,-12 19 0,24-32 0,1 0 0,-1 0 0,1 0 0,-1 0 0,1 0 0,0 0 0,-1 0 0,1 0 0,0 1 0,0-1 0,-1 0 0,1 0 0,0 0 0,0 0 0,0 1 0,1-1 0,-1 0 0,0 0 0,0 0 0,1 0 0,-1 1 0,1-1 0,-1 0 0,1 0 0,-1 0 0,1 0 0,-1 0 0,1 0 0,0 0 0,0 0 0,0-1 0,-1 1 0,1 0 0,0 0 0,0-1 0,1 2 0,6 3 0,-1-1 0,0 0 0,1 0 0,9 3 0,-4-2 0,-6-1 0,1-1 0,0 1 0,0 0 0,0 1 0,-1 0 0,11 8 0,-17-12 0,1 1 0,-1-1 0,0 1 0,0-1 0,1 1 0,-1-1 0,0 1 0,0 0 0,-1 0 0,1 0 0,0-1 0,-1 1 0,1 0 0,-1 0 0,1 0 0,-1 0 0,0 0 0,0 0 0,0 0 0,0 0 0,0 0 0,0 0 0,-1 0 0,1 0 0,-1 0 0,1-1 0,-1 1 0,0 0 0,1 0 0,-3 2 0,-4 8 0,0-1 0,-1-1 0,-1 1 0,0-1 0,0-1 0,-1 0 0,-14 11 0,-81 50 0,98-66-1365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01:13:51.4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101 0 24575,'-3'17'0,"2"-10"0,-89 486 0,85-469-1365,4-15-5461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01:13:51.7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100 0 24575,'0'0'0,"-7"18"0,-13 48-110,-2 1-308,3 1-1,-10 75 1,27-126-6408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01:13:52.1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170 1 24575,'0'0'0,"0"1"0,-1 1 0,-2 2 0,-5 6 0,-5 5 0,-4 6 0,-4 3 0,-1 2 0,-1 0 0,2-3 0,3-3 0,5-5 0,4-5-8191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01:13:52.8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44 24575,'10'-4'0,"1"0"0,0 1 0,0 0 0,13-2 0,8-1 0,-11 0 0,-12 3 0,0 0 0,1 1 0,0 0 0,0 1 0,14-1 0,-24 2 0,1 0 0,-1 0 0,0 0 0,1 1 0,-1-1 0,0 0 0,1 0 0,-1 0 0,0 0 0,0 1 0,1-1 0,-1 0 0,0 0 0,0 1 0,1-1 0,-1 0 0,0 0 0,0 1 0,0-1 0,0 0 0,1 1 0,-1-1 0,0 0 0,0 1 0,0-1 0,0 0 0,0 1 0,0-1 0,0 0 0,0 1 0,0-1 0,0 0 0,0 1 0,0-1 0,0 0 0,0 1 0,0-1 0,0 0 0,0 0 0,0 1 0,-1-1 0,1 0 0,0 1 0,0-1 0,0 0 0,-1 1 0,1-1 0,0 0 0,0 0 0,0 0 0,-1 1 0,1-1 0,-14 19 0,14-18 0,-6 6 0,0 0 0,1 1 0,0 0 0,0 0 0,1 0 0,0 0 0,1 1 0,-1 0 0,2-1 0,-1 1 0,1 0 0,1 0 0,0 0 0,0 1 0,0-1 0,1 0 0,1 0 0,0 0 0,0 1 0,0-1 0,1 0 0,1 0 0,0-1 0,4 10 0,-5-12 0,0 1 0,0-1 0,0 1 0,-1-1 0,1 1 0,-2 0 0,1-1 0,-1 1 0,-1 11 0,0-12 0,-1-1 0,1 1 0,-1-1 0,-1 0 0,1 1 0,-1-1 0,0 0 0,0 0 0,0-1 0,-1 1 0,-6 6 0,-3 3 0,0-1 0,-1 0 0,-1 0 0,1-2 0,-2 1 0,0-2 0,0 0 0,-33 13 0,46-23 3,6-4-1335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01:13:59.6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302 0 24575,'-49'16'0,"13"-5"0,6 0 0,-48 27 0,66-32 0,1 2 0,-1-1 0,2 2 0,-1-1 0,1 1 0,-15 19 0,23-26 0,0 0 0,0 1 0,0-1 0,1 1 0,-1-1 0,1 1 0,0 0 0,0-1 0,0 1 0,0 0 0,1 0 0,-1 0 0,1 0 0,-1 0 0,1 0 0,0 0 0,0 0 0,0 0 0,1 0 0,-1 0 0,1-1 0,-1 1 0,1 0 0,0 0 0,0 0 0,2 2 0,3 6 0,1-1 0,0-1 0,1 1 0,0-1 0,11 10 0,18 21 0,-33-36 0,-1 1 0,0 0 0,0-1 0,-1 1 0,1 0 0,-1 0 0,0 1 0,0-1 0,-1 0 0,1 1 0,-1-1 0,-1 1 0,1-1 0,-1 1 0,0-1 0,-1 11 0,0-12 0,0 0 0,-1 0 0,1 0 0,-1 0 0,0 0 0,0 0 0,0-1 0,-1 1 0,1-1 0,-1 1 0,0-1 0,0 0 0,0 0 0,0 0 0,0-1 0,-1 1 0,1-1 0,-1 0 0,0 0 0,0 0 0,1 0 0,-7 1 0,10-2 0,-1-1 0,1 0 0,-1 0 0,1 0 0,0 1 0,-1-1 0,1 0 0,-1 0 0,1 0 0,-1 0 0,1 0 0,-1 0 0,1 0 0,-1 0 0,1 0 0,0 0 0,-1 0 0,1 0 0,-1 0 0,1 0 0,-1 0 0,1 0 0,-1 0 0,1-1 0,0 1 0,-1 0 0,1 0 0,-1-1 0,1 1 0,0 0 0,-1-1 0,1 1 0,0 0 0,-1-1 0,1 1 0,0 0 0,0-1 0,-1 1 0,1 0 0,0-1 0,0 1 0,0-1 0,-1 1 0,1-1 0,0 1 0,0-1 0,0 1 0,0 0 0,0-1 0,0 1 0,0-1 0,0 1 0,0-1 0,0 1 0,0-1 0,0 1 0,1-1 0,7-31 0,-7 29 0,9-28 0,2 1 0,1 0 0,1 1 0,2 1 0,1 0 0,1 1 0,26-31 0,-40 54-124,-1 1 0,1-1 0,0 0 0,0 1 0,1 0 0,-1 0-1,0 0 1,1 0 0,0 1 0,8-3 0,-4 3-6702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01:14:00.1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131 0 24575,'-1'5'0,"0"-1"0,-1 0 0,1 1 0,-1-1 0,0 0 0,0 0 0,0 0 0,-4 5 0,-1 2 0,-3 7-115,0 2-94,-1 0 1,-1 0 0,0-1-1,-2-1 1,-21 23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01:14:00.8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137 0 24575,'-5'6'0,"0"0"0,1 0 0,0 1 0,0-1 0,-6 14 0,-1 1 0,0-3 0,-5 8 0,1 1 0,1 0 0,1 1 0,-10 34 0,22-60 0,1 1 0,0-1 0,0 0 0,0 0 0,0 0 0,0 0 0,0 1 0,0-1 0,1 0 0,-1 0 0,1 0 0,-1 0 0,1 0 0,0 0 0,0 0 0,0 0 0,0 0 0,0 0 0,1 0 0,-1 0 0,2 1 0,4 4 0,1 1 0,0-2 0,12 9 0,7 7 0,-19-14 17,0 0 0,-1 1 1,0 0-1,-1 0 0,1 0 0,6 17 0,-12-25-54,0 1 0,0 0 0,0 0-1,0 1 1,0-1 0,0 0 0,-1 0 0,1 0 0,-1 0 0,0 1 0,0-1-1,0 0 1,0 0 0,0 0 0,0 1 0,0-1 0,-1 0 0,1 0 0,-1 0-1,0 1 1,1-1 0,-1 0 0,0 0 0,0 0 0,0 0 0,-1-1 0,1 1-1,0 0 1,-1 0 0,1-1 0,-1 1 0,0-1 0,1 1 0,-1-1 0,0 0-1,0 1 1,0-1 0,0 0 0,-2 1 0,-9 2-6789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01:14:01.3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24575,'0'0'0,"1"0"0,1 0 0,6 0 0,6 0 0,10 0 0,8 0 0,7 0 0,2 0 0,-1 0 0,-2 0 0,-6 0 0,-6 0 0,-6 0 0,-6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01:14:01.8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128 0 24575,'0'0'0,"-3"9"0,-16 39 0,-1-2 0,-3 0 0,-32 49 0,54-94 0,0 0 0,0 0 0,1 0 0,-1 0 0,0 0 0,1 0 0,-1 0 0,1 0 0,0 0 0,-1 0 0,1 1 0,0-1 0,-1 0 0,1 0 0,0 1 0,0-1 0,0 0 0,0 0 0,0 0 0,0 1 0,1-1 0,-1 0 0,0 0 0,1 0 0,-1 1 0,0-1 0,1 0 0,0 1 0,2 1 0,0 0 0,0-1 0,0 0 0,1 1 0,-1-1 0,1-1 0,6 4 0,-8-4 0,48 22 0,-22-11 0,-1 1 0,48 31 0,-74-44-2,0 1-1,0-1 0,0 1 1,0-1-1,-1 1 0,1 0 0,0-1 1,0 1-1,-1 0 0,1 0 1,0-1-1,-1 1 0,1 0 1,-1 0-1,1 0 0,-1 0 1,0 0-1,1 0 0,-1 0 1,0 0-1,1 0 0,-1 0 1,0 0-1,0 0 0,0 0 1,0 0-1,0 0 0,0 0 0,-1 1 1,0 0 16,0 0 0,0 0 1,0-1-1,0 1 0,-1 0 1,1-1-1,-1 0 0,1 1 0,-1-1 1,0 0-1,1 1 0,-1-1 1,-3 1-1,-7 4-385,-1-1-1,0 0 1,-17 3 0,16-5-6455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01:14:02.2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 24575,'0'0'0,"161"-8"113,8 1-1591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01:11:53.2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445 0 24575,'-22'4'0,"-33"6"0,-86 29 0,111-28 0,2 0 0,0 2 0,0 1 0,-40 28 0,65-40 0,-1 1 0,0 0 0,1 0 0,0 0 0,-1 0 0,1 0 0,1 1 0,-1 0 0,0-1 0,1 1 0,0 0 0,0 0 0,-2 5 0,3-5 0,1-1 0,-1 1 0,1-1 0,0 1 0,0 0 0,0-1 0,0 1 0,0-1 0,1 1 0,0-1 0,0 1 0,0-1 0,0 0 0,0 1 0,1-1 0,0 0 0,2 4 0,16 21 0,1 0 0,1-2 0,1-1 0,48 40 0,27 30 0,-94-91 0,0 0 0,-1 0 0,0 1 0,0-1 0,0 0 0,-1 1 0,1 0 0,-1 0 0,0 0 0,1 5 0,-3-8 0,0 0 0,1 0 0,-1 0 0,0 0 0,-1 0 0,1 0 0,0 0 0,-1 0 0,1-1 0,-1 1 0,1 0 0,-1 0 0,0 0 0,0-1 0,1 1 0,-1 0 0,-1-1 0,1 1 0,0-1 0,0 1 0,-1-1 0,1 0 0,0 1 0,-1-1 0,1 0 0,-1 0 0,0 0 0,1 0 0,-1 0 0,-2 0 0,0 2 0,0-1 0,-1 0 0,1-1 0,-1 1 0,1-1 0,-1 0 0,1 0 0,-1 0 0,1 0 0,-1-1 0,0 0 0,0 0 0,1 0 0,-1-1 0,0 1 0,1-1 0,-1 0 0,1-1 0,-1 1 0,1-1 0,0 0 0,-1 0 0,1 0 0,0 0 0,0-1 0,0 0 0,1 0 0,-1 0 0,1 0 0,0 0 0,-1-1 0,1 0 0,1 1 0,-1-1 0,1 0 0,-1 0 0,1-1 0,0 1 0,1 0 0,-1-1 0,1 1 0,0-1 0,0 1 0,-1-10 0,2 1 0,1 0 0,0 0 0,0-1 0,2 1 0,-1 1 0,2-1 0,0 0 0,0 1 0,1 0 0,1 0 0,0 0 0,0 1 0,1 0 0,10-12 0,-5 7 0,1 1 0,0 0 0,1 1 0,1 1 0,0 1 0,1 0 0,0 0 0,33-16 0,-30 20-1365,-6 4-5461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01:14:02.9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109 1 24575,'15'4'0,"0"0"0,-1 2 0,1-1 0,-1 2 0,0 0 0,-1 1 0,14 10 0,-23-15 0,-1-1 0,0 1 0,1 1 0,-1-1 0,0 0 0,-1 1 0,1 0 0,-1 0 0,1 0 0,-1 0 0,0 0 0,2 6 0,-4-7 0,1 1 0,-1-1 0,0 0 0,0 1 0,0-1 0,0 0 0,0 0 0,-1 1 0,1-1 0,-1 0 0,0 0 0,0 1 0,0-1 0,-1 0 0,1 0 0,-1 0 0,0 0 0,1-1 0,-4 4 0,0 1 9,-1 0-1,-1-1 1,1 0-1,-1 0 1,0 0 0,0-1-1,-1 0 1,1 0-1,-1-1 1,0 0-1,-1 0 1,1-1-1,-15 4 1,5-3-257,0-1 1,0-1-1,0 0 1,0-1-1,-33-3 1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01:14:03.5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145 1 24575,'0'0'0,"0"0"0,-1 0 0,-1 1 0,-1 0 0,-2 3 0,-2-1 0,-3 4 0,-2 1 0,-2 3 0,0 3 0,-2 2 0,0 2 0,2-1 0,1-1 0,3-3 0,2-3-8191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01:14:11.6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210 0 24575,'0'0'0,"-2"2"0,0 0 0,0-1 0,0 1 0,1 0 0,-1 0 0,0 0 0,1 0 0,-3 4 0,1-1 0,-85 138 0,-9 12 0,94-151-1365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01:16:12.7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287 0 24575,'-3'1'0,"1"-1"0,-1 1 0,1-1 0,0 1 0,-1 0 0,1 0 0,0 0 0,-1 0 0,1 0 0,0 0 0,-3 3 0,0-1 0,-16 9 0,1 0 0,0 1 0,1 2 0,0 0 0,1 1 0,1 0 0,1 2 0,-24 31 0,32-39 0,1 1 0,1 0 0,-1 0 0,2 0 0,0 1 0,0 0 0,1 0 0,0 0 0,1 1 0,1-1 0,0 1 0,1 0 0,0-1 0,0 1 0,2 0 0,0 0 0,4 23 0,-4-30 0,1-1 0,0 1 0,0-1 0,0 1 0,1-1 0,0 0 0,0 0 0,0 0 0,0 0 0,1-1 0,0 1 0,0-1 0,0 0 0,1 0 0,-1 0 0,8 4 0,-5-5 0,0 1 0,0-1 0,0 0 0,1-1 0,0 0 0,-1 0 0,1 0 0,0-1 0,0 0 0,0-1 0,8 0 0,-1-1 0,-1-1 0,0 0 0,0-1 0,0 0 0,0-1 0,-1 0 0,0-2 0,1 1 0,-2-2 0,1 1 0,-1-2 0,0 0 0,13-11 0,-22 16 0,0 1 0,-1-1 0,1 0 0,-1 0 0,0 0 0,0 0 0,0-1 0,0 1 0,0 0 0,-1-1 0,1 1 0,-1-1 0,0 0 0,0 1 0,-1-1 0,1-6 0,-1 7 0,0 1 0,0 0 0,-1 0 0,1 0 0,-1 0 0,1 0 0,-1 0 0,0 0 0,0 1 0,0-1 0,0 0 0,0 0 0,0 1 0,-1-1 0,1 0 0,0 1 0,-1-1 0,1 1 0,-1 0 0,0-1 0,1 1 0,-1 0 0,0 0 0,0 0 0,0 0 0,0 1 0,0-1 0,0 0 0,0 1 0,0-1 0,-3 1 0,-1-1 5,0 0-1,0 1 1,0 0 0,0 0-1,0 0 1,0 1-1,-1 0 1,1 0 0,0 0-1,1 1 1,-1 0 0,0 0-1,0 1 1,1-1-1,0 1 1,-1 0 0,1 1-1,0-1 1,0 1-1,1 0 1,-1 0 0,1 1-1,0-1 1,0 1-1,-5 9 1,3-5-111,0 1 0,0-1 0,2 2 0,-1-1 0,1 0 0,0 1-1,1-1 1,1 1 0,0 0 0,0 0 0,1 0 0,0 1 0,1 14 0,2-14-6720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01:16:13.2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0 24575,'0'0'0,"-3"11"0,-5 23 0,1 0 0,2 1 0,-2 50 0,7-83 0,0-1 0,0 1 0,1-1 0,-1 0 0,0 1 0,0-1 0,1 0 0,-1 1 0,1-1 0,-1 0 0,1 0 0,0 1 0,-1-1 0,1 0 0,0 0 0,0 0 0,0 0 0,0 0 0,0 0 0,0 0 0,0 0 0,0 0 0,0-1 0,0 1 0,0 0 0,1-1 0,-1 1 0,0-1 0,1 1 0,-1-1 0,0 1 0,1-1 0,-1 0 0,0 0 0,1 0 0,-1 0 0,0 0 0,1 0 0,-1 0 0,1 0 0,-1 0 0,2-1 0,10-1 0,0-1 0,-1 0 0,21-8 0,-20 7 0,122-42-1365,-122 41-5461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01:16:13.6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 24575,'0'24'0,"-5"561"0,5-549-1365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01:16:17.8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223 0 24575,'0'0'0,"-15"12"0,-2 2 0,1 1 0,1 1 0,1 0 0,0 1 0,1 1 0,-20 36 0,17-23 0,1 1 0,1 1 0,-14 50 0,25-70 0,0 0 0,0 0 0,1 0 0,1 0 0,0 0 0,1 0 0,1 0 0,2 18 0,-2-25 0,1 0 0,-1 0 0,1 0 0,1 0 0,-1 0 0,1 0 0,0 0 0,0-1 0,1 0 0,0 0 0,0 0 0,0 0 0,0 0 0,1-1 0,-1 0 0,1 0 0,0 0 0,1 0 0,5 2 0,1 0 0,0-2 0,-1 0 0,1 0 0,1-1 0,-1-1 0,0 0 0,1 0 0,-1-2 0,1 1 0,-1-2 0,1 1 0,-1-2 0,1 0 0,14-4 0,-14 3 0,0-1 0,1 0 0,-2-1 0,1 0 0,0-1 0,-1-1 0,-1 0 0,1 0 0,-1-1 0,0-1 0,-1 0 0,17-18 0,-25 25 0,0-1 0,0 1 0,0-1 0,-1 1 0,1-1 0,-1 0 0,1 0 0,-1 0 0,0 0 0,0 0 0,0 0 0,-1 0 0,1 0 0,-1 0 0,0 0 0,0 0 0,0-6 0,-1 7 0,0 0 0,1 0 0,-1 0 0,0 0 0,0 0 0,-1 0 0,1 0 0,0 1 0,-1-1 0,1 0 0,-1 1 0,1-1 0,-1 1 0,0-1 0,1 1 0,-1 0 0,0 0 0,0 0 0,0 0 0,0 0 0,0 0 0,0 0 0,-1 1 0,1-1 0,-3 1 0,-8-2 0,1 1 0,-1 0 0,0 1 0,1 0 0,-1 1 0,0 1 0,1 0 0,0 1 0,-1 0 0,-19 8 0,17-5 0,0 0 0,0 2 0,1-1 0,0 2 0,0 0 0,1 0 0,-23 22 0,24-17-1365,6-3-5461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01:16:18.4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80 24575,'45'-32'0,"-25"22"0,1 2 0,38-12 0,-48 17 0,-1 1 0,1 0 0,-1 1 0,1 0 0,-1 0 0,1 1 0,0 1 0,11 1 0,-21-2 0,1 1 0,0-1 0,-1 1 0,1-1 0,0 1 0,-1-1 0,1 1 0,-1 0 0,1 0 0,-1 0 0,1 0 0,-1 0 0,1 0 0,-1 0 0,0 0 0,0 1 0,0-1 0,0 0 0,0 1 0,0-1 0,0 1 0,1 2 0,-1-1 0,0 1 0,-1-1 0,1 0 0,-1 1 0,0-1 0,0 1 0,0-1 0,0 0 0,-1 1 0,1-1 0,-2 4 0,-3 9 0,-1 0 0,-1-1 0,-14 25 0,20-37 0,-58 87 0,40-65 0,2 1 0,-26 53 0,42-78 0,0 0 0,1 1 0,-1-1 0,1 0 0,-1 1 0,1-1 0,0 1 0,-1-1 0,1 1 0,0-1 0,0 1 0,0-1 0,0 0 0,1 1 0,-1-1 0,0 1 0,0-1 0,1 1 0,-1-1 0,1 0 0,-1 1 0,1-1 0,0 0 0,0 1 0,-1-1 0,1 0 0,0 0 0,0 0 0,0 0 0,0 0 0,0 0 0,1 0 0,-1 0 0,0 0 0,0 0 0,1-1 0,-1 1 0,0 0 0,2 0 0,7 2 0,-1 0 0,1-1 0,-1 0 0,19 2 0,-18-3 0,38 3 0,-30-3 0,1 1 0,-1 1 0,36 9 0,-53-12 0,0 1 0,1-1 0,-1 0 0,0 1 0,0 0 0,0-1 0,0 1 0,0 0 0,0-1 0,0 1 0,0 0 0,0 0 0,0 0 0,0 0 0,0 0 0,-1 0 0,1 0 0,0 0 0,-1 0 0,1 0 0,0 0 0,-1 1 0,1 1 0,-1-1 0,0 0 0,0 0 0,0 0 0,0 0 0,-1 1 0,1-1 0,-1 0 0,1 0 0,-1 0 0,0 0 0,0 0 0,0 0 0,-1 1 0,-5 7 0,0 0 0,-1 0 0,-16 15 0,23-23 0,-28 24-455,-1-1 0,-57 37 0,60-46-6371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01:16:18.7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222 0 24575,'0'0'0,"-1"1"0,-2 2 0,-5 3 0,-6 7 0,-9 7 0,-8 7 0,-5 9 0,-4 2 0,4-1 0,6-8-8191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01:16:22.1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24575,'0'0'0,"0"0"0,18 3 0,41 10 0,0 2 0,100 42 0,-148-53 0,0 1 0,-1 1 0,1-1 0,17 15 0,-25-17 0,0-1 0,0 1 0,-1-1 0,1 1 0,-1 0 0,0 0 0,0 0 0,0 0 0,0 1 0,-1-1 0,1 0 0,-1 1 0,0-1 0,0 1 0,0-1 0,0 1 0,-1 0 0,1-1 0,-1 1 0,0 4 0,-1 4 0,-2 0 0,1 0 0,-1 0 0,-1 0 0,0-1 0,-1 1 0,0-1 0,-6 11 0,-60 85 0,52-80 0,-36 48-31,20-29-636,-46 79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01:11:53.6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175 1 24575,'0'0'0,"0"0"0,-1 1 0,-1 2 0,-1 2 0,-6 4 0,-5 6 0,-8 4 0,-4 4 0,-3 1 0,2-1 0,3-3 0,7-5-8191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01:16:22.6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0 108 24575,'24'-16'0,"83"-41"0,-93 50 0,1 1 0,0 1 0,0 1 0,0 0 0,27-3 0,-40 6 0,-1 1 0,1 0 0,0 0 0,0 0 0,-1 0 0,1 0 0,0 0 0,-1 0 0,1 1 0,0-1 0,0 0 0,-1 1 0,1-1 0,0 1 0,-1 0 0,1 0 0,-1 0 0,1 0 0,-1 0 0,0 0 0,1 0 0,-1 0 0,0 0 0,0 1 0,1-1 0,-1 0 0,0 1 0,0-1 0,-1 1 0,1-1 0,0 1 0,0-1 0,-1 1 0,1 0 0,-1-1 0,1 1 0,-1 0 0,0 0 0,0-1 0,0 1 0,0 0 0,0 2 0,-1 8 0,0 1 0,-1-1 0,-1 0 0,-6 21 0,8-31 0,-78 196 0,14-43 0,63-150 0,1-1 0,-1 1 0,1 0 0,0 1 0,0-1 0,0 0 0,1 7 0,0-10 0,0-1 0,0 0 0,0 0 0,1 1 0,-1-1 0,1 0 0,-1 0 0,1 1 0,0-1 0,-1 0 0,1 0 0,0 0 0,0 0 0,-1 0 0,1 0 0,0 0 0,0 0 0,0 0 0,0 0 0,1-1 0,-1 1 0,0 0 0,0-1 0,0 1 0,1-1 0,-1 1 0,0-1 0,0 0 0,1 1 0,-1-1 0,0 0 0,3 0 0,13 1 0,-1 0 0,1-1 0,-1-1 0,1-1 0,23-5 0,85-27 0,-92 24 0,109-35-1365,-114 36-5461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01:16:23.0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229 0 24575,'0'0'0,"0"1"0,-2 1 0,-3 3 0,-5 4 0,-6 5 0,-5 6 0,-5 3 0,-2 2 0,1 0 0,1-2 0,4-3 0,3-4 0,6-3 0,4-6 0,4-2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01:16:23.6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175 0 24575,'-2'2'0,"-1"1"0,1-1 0,0 0 0,0 0 0,0 1 0,0-1 0,0 1 0,-2 5 0,2-5 0,-24 39 0,1 2 0,-25 61 0,40-80 0,1 1 0,1 1 0,1 0 0,1 0 0,-4 51 0,10-73 0,0 0 0,0 0 0,0-1 0,1 1 0,-1 0 0,1 0 0,0 0 0,1 0 0,-1-1 0,1 1 0,0-1 0,0 1 0,0-1 0,1 0 0,0 0 0,0 0 0,0 0 0,0 0 0,0 0 0,1-1 0,-1 0 0,5 3 0,-1-1 0,0-2 0,0 1 0,1-1 0,-1 0 0,1-1 0,0 1 0,-1-2 0,1 1 0,0-1 0,0 0 0,0-1 0,14 0 0,-5-1 0,0-1 0,-1-1 0,1 0 0,30-11 0,-39 11 0,0 0 0,-1 0 0,1-1 0,-1 0 0,0 0 0,0-1 0,0 0 0,0 0 0,-1-1 0,0 0 0,9-12 0,-14 17 0,0 0 0,0 0 0,0 0 0,0 0 0,-1 0 0,1 0 0,0 0 0,-1-1 0,1 1 0,-1 0 0,0 0 0,1-1 0,-1 1 0,0 0 0,0-1 0,1 1 0,-1 0 0,0 0 0,0-1 0,-1 1 0,1 0 0,0-1 0,0 1 0,-1 0 0,1-1 0,0 1 0,-1 0 0,0 0 0,1 0 0,-1-1 0,0 1 0,1 0 0,-1 0 0,0 0 0,0 0 0,0 0 0,0 0 0,0 0 0,0 1 0,0-1 0,0 0 0,0 0 0,0 1 0,-1-1 0,1 1 0,0-1 0,0 1 0,-1 0 0,1-1 0,-3 1 0,-4-2 0,0 0 0,-1 0 0,0 1 0,1 1 0,-1-1 0,-12 2 0,3 1 0,0 1 0,0 1 0,-25 8 0,36-9 0,-1-1 0,2 1 0,-1 1 0,0-1 0,1 1 0,-1 0 0,1 0 0,0 1 0,0 0 0,1 0 0,-6 7 0,10-11-72,0 1 1,0-1-1,0 0 0,1 1 0,-1-1 0,0 1 0,1-1 0,-1 1 1,1-1-1,0 1 0,-1-1 0,1 1 0,0 0 0,0-1 0,0 1 1,0-1-1,0 1 0,1 1 0,3 10-6754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01:16:24.0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 1 24575,'-16'19'0,"7"-7"0,0 0 0,0 1 0,1 0 0,1 0 0,0 1 0,-6 18 0,12-28 0,-1 0 0,1-1 0,1 1 0,-1 0 0,0 0 0,1-1 0,0 1 0,0 0 0,0 0 0,0 0 0,1 0 0,0-1 0,-1 1 0,1 0 0,1 0 0,-1-1 0,0 1 0,1-1 0,0 1 0,0-1 0,0 0 0,0 0 0,0 0 0,1 0 0,-1 0 0,1 0 0,0-1 0,0 1 0,6 3 0,36 17 0,8 3 0,-50-24 0,1 0 0,-1 0 0,0 1 0,0-1 0,-1 1 0,1-1 0,0 1 0,-1 0 0,0 0 0,0 0 0,4 6 0,-6-6 6,1-1-1,0 1 1,-1 0-1,1 0 0,-1-1 1,0 1-1,0 0 1,0 0-1,0-1 1,0 1-1,-1 0 1,1 0-1,-1-1 0,0 1 1,1 0-1,-1-1 1,-1 1-1,1-1 1,0 1-1,-1-1 1,-2 5-1,0-3-154,1 0 1,-1 0-1,0 0 1,0 0-1,0 0 1,-1-1-1,1 1 1,-1-1-1,-9 4 1,-1-1-6678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01:16:24.4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 24575,'19'-4'0,"0"2"0,0 1 0,1 0 0,24 3 0,0-1 0,129-1-1365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01:16:24.9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217 0 24575,'0'0'0,"0"0"0,-14 21 0,-111 145 0,58-83 0,56-68-1365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01:16:25.9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1 24575,'-6'24'0,"-7"31"0,4-24 0,1 2 0,2-1 0,2 1 0,-2 42 0,6-71 0,0 0 0,1 0 0,-1 0 0,1-1 0,0 1 0,0 0 0,0 0 0,1 0 0,-1-1 0,1 1 0,0 0 0,0-1 0,0 0 0,0 1 0,1-1 0,-1 0 0,1 0 0,4 3 0,-2-2 0,1 0 0,-1-1 0,1 0 0,0 0 0,0-1 0,0 1 0,0-1 0,1-1 0,-1 1 0,10 0 0,6-1 0,1 0 0,0-1 0,0-2 0,-1 0 0,32-8 0,-17 2-1365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01:16:26.4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134 0 24575,'-1'21'0,"-2"0"0,0 0 0,-9 29 0,3-9 0,-27 116 0,-26 144 0,60-290-120,-3 29 373,5-38-347,0 0 1,0 0-1,0-1 0,0 1 1,0 0-1,0 0 0,1 0 1,-1 0-1,1 0 1,-1 0-1,1-1 0,0 1 1,-1 0-1,1 0 1,2 2-1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01:16:26.7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 1 24575,'-1'4'0,"0"0"0,0-1 0,0 1 0,-1 0 0,0-1 0,0 1 0,0-1 0,-4 6 0,-3 6 0,-3 8 0,-5 8 0,-20 58 0,34-81 0,0 0 0,1 0 0,0 1 0,0-1 0,1 1 0,0 0 0,1-1 0,0 1 0,0 0 0,1-1 0,0 1 0,4 13 0,-4-18 0,1 1 0,0-1 0,0 0 0,1 0 0,-1 1 0,1-1 0,0-1 0,0 1 0,0 0 0,1-1 0,-1 0 0,1 0 0,0 0 0,-1 0 0,1 0 0,5 2 0,6 1 0,0 0 0,0 0 0,24 4 0,-24-7 0,0 1 0,-1 1 0,22 10 0,-36-15 0,1 0 0,-1 0 0,0 0 0,1 1 0,-1-1 0,0 0 0,1 1 0,-1-1 0,0 0 0,1 1 0,-1-1 0,0 0 0,0 1 0,1-1 0,-1 0 0,0 1 0,0-1 0,0 1 0,1-1 0,-1 1 0,0-1 0,0 0 0,0 1 0,0-1 0,0 1 0,0-1 0,0 1 0,0-1 0,0 1 0,0-1 0,0 0 0,-1 1 0,1-1 0,0 1 0,0-1 0,0 1 0,0-1 0,-1 0 0,1 1 0,0-1 0,0 0 0,-1 1 0,1-1 0,0 0 0,-1 1 0,1-1 0,0 0 0,-1 1 0,-21 15 0,20-14 0,-14 8-151,-1-1-1,0 0 0,0-1 0,-1-1 1,-1 0-1,1-1 0,-1-2 1,-20 4-1,21-7-6674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01:16:27.1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24575,'193'13'0,"-124"-5"0,93-3 0,-160-6-1365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01:11:55.8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35 24575,'4'-1'0,"0"1"0,-1-1 0,1 0 0,0 0 0,-1 0 0,0-1 0,5-2 0,13-4 0,-4 4 0,0 0 0,1 1 0,-1 1 0,28 0 0,-38 1 0,-1 1 0,0 1 0,1-1 0,-1 1 0,0 0 0,0 1 0,1 0 0,-1 0 0,0 0 0,-1 0 0,1 1 0,0 0 0,-1 0 0,0 1 0,1-1 0,4 6 0,-7-6 0,-1 0 0,0 0 0,0 0 0,0 0 0,0 1 0,-1-1 0,1 1 0,-1-1 0,0 1 0,0-1 0,0 1 0,-1 0 0,1-1 0,-1 1 0,0 0 0,0-1 0,0 1 0,0 0 0,-1-1 0,1 1 0,-1 0 0,0-1 0,-3 8 0,-3 6 0,-1 0 0,-1-1 0,-18 27 0,-3 7 0,29-49 0,1 0 0,0 0 0,0 0 0,-1 0 0,1-1 0,0 1 0,0 0 0,0 0 0,0 0 0,0 0 0,0 0 0,0 0 0,0-1 0,0 1 0,1 0 0,-1 0 0,0 0 0,0 0 0,1 0 0,-1-1 0,1 1 0,-1 0 0,0 0 0,1-1 0,0 1 0,-1 0 0,1-1 0,-1 1 0,1 0 0,0-1 0,-1 1 0,1-1 0,0 1 0,0-1 0,0 0 0,-1 1 0,1-1 0,0 0 0,0 1 0,0-1 0,1 0 0,46 11 0,-31-8 0,-8-1 0,-1 0 0,0 0 0,0 1 0,0 0 0,0 1 0,10 5 0,-17-7 0,1-1 0,0 1 0,0-1 0,-1 1 0,1-1 0,-1 1 0,0 0 0,1 0 0,-1 0 0,0 0 0,0 0 0,0 0 0,0 0 0,-1 0 0,1 0 0,0 0 0,-1 1 0,0-1 0,1 0 0,-1 0 0,0 1 0,0-1 0,0 0 0,0 0 0,-1 1 0,1-1 0,-1 0 0,-1 4 0,-2 7 0,-1-1 0,0-1 0,0 1 0,-2-1 0,1 1 0,-2-2 0,-8 11 0,10-13 0,0-1 0,-1 0 0,0 0 0,-1 0 0,1-1 0,-1 0 0,-1-1 0,1 0 0,-18 8 0,4-9-1365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01:16:33.8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 24575,'0'3'0,"-1"0"0,1 0 0,0 1 0,-1-1 0,2 0 0,-1 0 0,0 0 0,1 1 0,0 3 0,1 8 0,9 217 0,-28 362 0,16-592 0,1-1 0,-1 0 0,1 1 0,0-1 0,0 0 0,0 1 0,0-1 0,0 0 0,0 0 0,0 1 0,0-1 0,0 0 0,1 1 0,-1-1 0,0 0 0,2 2 0,8-22 0,-2 3 0,93-173 0,-82 158 0,1 1 0,2 1 0,48-51 0,-65 75 0,0 1 0,0 0 0,0-1 0,1 2 0,-1-1 0,1 1 0,0-1 0,0 2 0,0-1 0,1 1 0,-1 0 0,0 0 0,14-2 0,-16 4 0,0 0 0,1 1 0,-1-1 0,0 1 0,0 0 0,0 0 0,0 0 0,0 0 0,0 1 0,0-1 0,0 1 0,-1 0 0,1 0 0,0 1 0,-1-1 0,0 1 0,0 0 0,0 0 0,0 0 0,0 0 0,0 0 0,-1 0 0,3 5 0,4 8 0,-1 0 0,0 0 0,-2 1 0,0-1 0,-1 2 0,0-1 0,-1 0 0,2 29 0,-2 11 0,-4 76 0,-1-98-1365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01:16:34.4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0 414 24575,'30'-10'0,"22"-10"0,-1-2 0,70-43 0,-102 54 0,-1-1 0,0-1 0,-1-1 0,-1-1 0,0 0 0,-1-1 0,0 0 0,-1-2 0,14-22 0,-26 35 0,1 0 0,-1 0 0,0 0 0,0 0 0,0 0 0,-1-1 0,0 1 0,0 0 0,0-1 0,0 1 0,-1-1 0,0 0 0,-1-5 0,0 8 0,1 1 0,-1 0 0,0-1 0,1 1 0,-1 0 0,0 0 0,0-1 0,-1 1 0,1 0 0,0 0 0,-1 0 0,1 1 0,-1-1 0,0 0 0,0 1 0,1-1 0,-1 1 0,0-1 0,0 1 0,-1 0 0,1 0 0,0 0 0,0 0 0,0 0 0,-1 0 0,1 1 0,0-1 0,-1 1 0,1-1 0,-1 1 0,-4 0 0,-1 0 0,0 1 0,0 0 0,0 1 0,0-1 0,0 1 0,0 1 0,0 0 0,1 0 0,-1 0 0,1 1 0,0 0 0,0 0 0,0 1 0,1 0 0,-1 0 0,1 1 0,0 0 0,-9 12 0,3-4 0,2 1 0,-1 1 0,2-1 0,0 1 0,1 1 0,1 0 0,-8 26 0,12-35 0,1 1 0,0 0 0,1 0 0,0 0 0,0-1 0,1 1 0,0 0 0,1 0 0,0 0 0,0 0 0,1 0 0,4 13 0,-4-17 0,0-1 0,1 1 0,-1-1 0,1 0 0,-1 0 0,1 0 0,1 0 0,-1-1 0,0 1 0,1-1 0,0 0 0,-1 0 0,1 0 0,1 0 0,-1-1 0,0 0 0,1 0 0,-1 0 0,1 0 0,-1-1 0,1 1 0,0-1 0,0 0 0,6 0 0,4 0 12,-1-1 0,0-1 0,1 0 0,-1-1 0,0 0 0,0-1 0,0-1 0,0 0 0,15-7 0,5-5-507,-1 0 0,42-29 0,-62 36-6331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01:16:34.8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24575,'0'0'0,"0"1"0,0 1 0,0 3 0,3 4 0,2 6 0,2 6 0,1 5 0,-1 1 0,0-1 0,-1-2 0,-2-6 0,-2-5-8191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01:16:35.2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24575,'0'0'0,"0"0"0,0 1 0,0 0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01:16:35.7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428 0 24575,'-26'1'0,"-5"2"0,-55 11 0,78-12 0,1 0 0,-1 0 0,1 1 0,-1 0 0,1 0 0,0 0 0,0 1 0,0 1 0,1-1 0,0 1 0,0 0 0,-10 10 0,15-14 0,0 0 0,0 0 0,0 0 0,1-1 0,-1 1 0,0 0 0,0 0 0,1 0 0,-1 0 0,1 1 0,-1-1 0,1 0 0,-1 0 0,1 0 0,0 0 0,0 0 0,-1 1 0,1-1 0,0 0 0,0 0 0,0 0 0,0 1 0,1-1 0,-1 0 0,0 0 0,0 0 0,1 0 0,-1 0 0,0 1 0,1-1 0,0 0 0,-1 0 0,1 0 0,-1 0 0,1 0 0,0 0 0,0 0 0,-1-1 0,1 1 0,0 0 0,0 0 0,0-1 0,0 1 0,0 0 0,0-1 0,2 2 0,2 0 0,1 0 0,-1 0 0,1-1 0,-1 1 0,1-1 0,0-1 0,-1 1 0,9-1 0,6-1 0,0-2 0,35-8 0,16-3 0,-70 14 0,0-1 0,0 1 0,0 0 0,0 0 0,0 0 0,0 0 0,0 1 0,0-1 0,0 0 0,0 0 0,0 1 0,0-1 0,0 0 0,0 1 0,-1-1 0,1 1 0,0-1 0,0 1 0,0-1 0,0 1 0,-1 0 0,1 0 0,0-1 0,-1 1 0,1 0 0,0 0 0,-1 0 0,1 0 0,-1-1 0,1 1 0,-1 0 0,0 0 0,1 0 0,-1 0 0,0 0 0,0 0 0,0 0 0,1 2 0,-1 4 0,0 1 0,0-1 0,0 0 0,-3 10 0,3-14 0,-8 33 0,-1-1 0,-1 0 0,-2 0 0,-2-2 0,-1 1 0,-1-2 0,-2 0 0,-1-1 0,-2-1 0,-46 52 0,52-65 0,-2-1 0,-33 25 0,41-35 0,0 0 0,0-1 0,-1 0 0,0-1 0,1 0 0,-1 0 0,-1-1 0,-12 3 0,21-6-62,0 1 0,0-1 0,0 0 0,0 0 0,0 0 0,0 0 0,0 0 0,0 0 0,0-1 0,0 1 0,0-1 0,1 1-1,-1-1 1,0 0 0,0 1 0,0-1 0,1 0 0,-1 0 0,0 0 0,1-1 0,-3-1 0,-3-6-6764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01:16:36.4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0 24575,'0'25'0,"-3"121"0,-6-2 0,-38 191 0,47-335 0,0 0 0,0 0 0,0 1 0,0-1 0,0 0 0,0 0 0,0 0 0,0 0 0,0 0 0,0 0 0,0 0 0,0 1 0,0-1 0,0 0 0,1 0 0,-1 0 0,0 0 0,0 0 0,0 0 0,0 0 0,0 0 0,0 0 0,0 0 0,0 1 0,0-1 0,0 0 0,0 0 0,1 0 0,-1 0 0,0 0 0,0 0 0,0 0 0,0 0 0,0 0 0,0 0 0,0 0 0,1 0 0,-1 0 0,0 0 0,0 0 0,0 0 0,0 0 0,0 0 0,0 0 0,0 0 0,0 0 0,1 0 0,-1 0 0,0 0 0,0 0 0,0 0 0,0 0 0,0-1 0,0 1 0,0 0 0,0 0 0,0 0 0,1 0 0,-1 0 0,0 0 0,0 0 0,0 0 0,0 0 0,0 0 0,0-1 0,13-8 0,14-14 0,-7 5 0,52-45 0,-64 57 0,1 0 0,-1 0 0,1 1 0,1 0 0,-1 0 0,19-5 0,-27 10 0,1-1 0,-1 1 0,1 0 0,0 0 0,-1-1 0,1 1 0,0 0 0,-1 0 0,1 1 0,0-1 0,-1 0 0,1 1 0,0-1 0,-1 1 0,1-1 0,-1 1 0,1-1 0,-1 1 0,1 0 0,-1 0 0,0 0 0,3 2 0,-2-1 0,0 1 0,1 0 0,-1 0 0,0 0 0,0 0 0,-1 1 0,1-1 0,-1 0 0,2 7 0,1 7 0,-1-1 0,0 1 0,0 23 0,-3-36 0,1 33-227,-2 1-1,-1-1 1,-1 1-1,-3-1 1,-11 41-1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01:16:36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96 0 24575,'-6'38'0,"-17"195"0,-28 183 0,35-330-1365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01:16:37.1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75 24575,'0'0'0,"10"-4"0,34-12 0,2 2 0,0 2 0,0 2 0,1 2 0,0 3 0,49-1 0,-82 6-1365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01:16:37.5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70 24575,'0'0'0,"11"-5"0,16-9 40,1 2 0,40-13 0,-56 22-205,0-1 0,0 2 0,0 0 0,1 1 0,-1 0 0,0 0 0,1 2 0,20 2 0,-21-1-6661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01:16:37.9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81 24575,'31'-9'0,"63"-13"0,129-12 0,-120 20 0,-90 13-1365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01:11:56.4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330 7 24575,'-31'-4'0,"5"2"0,0 1 0,0 2 0,-39 5 0,51-4 0,-1 1 0,0 1 0,1 0 0,0 0 0,0 2 0,0 0 0,-20 12 0,32-17 0,0 0 0,0 1 0,0-1 0,0 0 0,1 1 0,-1 0 0,0-1 0,1 1 0,0 0 0,-2 3 0,2-5 0,1 1 0,0-1 0,0 1 0,0 0 0,-1-1 0,1 1 0,0-1 0,0 1 0,0 0 0,0-1 0,0 1 0,0-1 0,0 1 0,0 0 0,0-1 0,0 1 0,1-1 0,-1 1 0,0 0 0,0-1 0,1 1 0,-1-1 0,0 1 0,1 0 0,1 1 0,0-1 0,0 1 0,0-1 0,0 0 0,1 0 0,-1 0 0,0 0 0,0 0 0,1 0 0,-1-1 0,1 1 0,-1-1 0,0 1 0,1-1 0,-1 0 0,6 0 0,8-2 0,0 0 0,27-6 0,24-4 0,-67 12 0,1 0 0,-1 0 0,1 0 0,-1 0 0,1 0 0,-1 0 0,1 0 0,-1 0 0,1 0 0,-1 0 0,1 1 0,-1-1 0,1 0 0,-1 0 0,0 1 0,1-1 0,-1 0 0,1 0 0,-1 1 0,0-1 0,1 0 0,-1 1 0,1-1 0,-1 0 0,0 1 0,0-1 0,1 1 0,-1-1 0,0 1 0,1 19 0,-13 23 0,10-38 0,-26 74-31,11-33-636,-22 86 0,38-121-6159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01:16:38.5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0 24575,'-10'21'0,"2"8"0,0 0 0,2 1 0,1-1 0,-1 54 0,6-80 0,0 0 0,1 0 0,-1 0 0,1-1 0,-1 1 0,1 0 0,0 0 0,0-1 0,0 1 0,1-1 0,-1 1 0,1-1 0,-1 1 0,1-1 0,0 0 0,0 0 0,0 0 0,0 0 0,0 0 0,0 0 0,0 0 0,1-1 0,-1 1 0,1-1 0,-1 0 0,1 0 0,0 0 0,-1 0 0,1 0 0,0 0 0,0-1 0,-1 1 0,6-1 0,10 2 0,1-1 0,-1-1 0,0-1 0,20-3 0,-20 2 0,115-10-1365,-123 11-5461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01:16:38.9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 0 24575,'2'26'0,"-2"24"0,-1 0 0,-11 60 0,-27 99 0,-1 13 0,37-204-455,1 1 0,2 35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01:16:44.3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0 119 24575,'1'-2'0,"-1"-1"0,1 0 0,0 1 0,-1 0 0,1-1 0,0 1 0,1-1 0,-1 1 0,0 0 0,1 0 0,-1 0 0,1 0 0,0 0 0,0 0 0,0 0 0,0 1 0,0-1 0,0 0 0,4-1 0,47-24 0,-26 17 0,0 0 0,57-10 0,-67 17 0,1 0 0,-1 2 0,1 0 0,-1 1 0,1 1 0,21 3 0,-37-3 0,0-1 0,0 0 0,0 1 0,1-1 0,-1 1 0,0 0 0,0 0 0,0 0 0,0 0 0,0 0 0,0 0 0,0 0 0,-1 1 0,1-1 0,0 0 0,-1 1 0,1 0 0,-1-1 0,1 1 0,-1 0 0,2 3 0,-2-2 0,-1-1 0,1 1 0,-1 0 0,0-1 0,0 1 0,0-1 0,0 1 0,0 0 0,0-1 0,-1 1 0,1-1 0,-1 1 0,0 0 0,0-1 0,-2 4 0,-4 8 0,-1 0 0,-1-1 0,0 0 0,-18 19 0,-59 53 0,54-56 0,-36 42 0,68-71 0,-1 1 0,1-1 0,0 0 0,-1 1 0,1-1 0,0 1 0,0-1 0,-1 0 0,1 1 0,0-1 0,0 1 0,0-1 0,-1 1 0,1-1 0,0 1 0,0-1 0,0 1 0,0-1 0,0 1 0,0-1 0,0 1 0,0-1 0,0 1 0,0-1 0,0 1 0,1-1 0,-1 1 0,0-1 0,0 1 0,0-1 0,1 1 0,-1-1 0,0 1 0,0-1 0,1 0 0,-1 1 0,0-1 0,1 1 0,-1-1 0,1 0 0,-1 0 0,0 1 0,1-1 0,-1 0 0,1 0 0,-1 1 0,2-1 0,28 9 0,-20-7 0,0 1 0,8 1 0,0 1 0,-1 1 0,0 0 0,0 1 0,16 10 0,-30-15 0,-1-1 0,1 1 0,-1 0 0,1-1 0,-1 1 0,0 0 0,1 1 0,-1-1 0,0 0 0,-1 1 0,1-1 0,0 1 0,-1-1 0,1 1 0,-1 0 0,0 0 0,0 0 0,0 0 0,0-1 0,0 1 0,-1 0 0,0 0 0,1 1 0,-1-1 0,0 0 0,0 0 0,-1 0 0,1 0 0,-1 0 0,1 0 0,-1 0 0,0 0 0,0-1 0,0 1 0,0 0 0,-1 0 0,-3 4 0,-2 4-91,0-1 0,0 0 0,-1-1 0,-1 1 0,0-2 0,0 1 0,-1-1 0,0-1 0,0 0 0,-1 0 0,1-1 0,-2 0 0,1-1 0,-16 5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01:16:45.0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288 1 24575,'-25'1'0,"8"2"0,0 0 0,0 1 0,0 1 0,0 1 0,1 0 0,0 1 0,0 0 0,1 2 0,0 0 0,-18 14 0,28-19 0,0 0 0,0 0 0,1 0 0,0 1 0,0-1 0,0 1 0,0 0 0,1 0 0,0 1 0,0-1 0,0 1 0,1-1 0,-1 1 0,1 0 0,1 0 0,-1 0 0,1 0 0,0 0 0,1 0 0,-1 1 0,1-1 0,1 0 0,-1 0 0,1 0 0,0 0 0,0 0 0,0 0 0,1 0 0,0 0 0,1 0 0,-1-1 0,4 7 0,7 8 0,0-1 0,1-1 0,0 0 0,2-1 0,26 23 0,-22-22 0,-1 1 0,-1 1 0,23 32 0,-39-47 0,1 0 0,-1 0 0,0 1 0,0-1 0,0 0 0,-1 1 0,0-1 0,0 1 0,0-1 0,-1 1 0,0 0 0,0-1 0,0 1 0,-1-1 0,0 1 0,0 0 0,0-1 0,-1 0 0,0 1 0,0-1 0,0 0 0,0 0 0,-1 0 0,0 0 0,0 0 0,-1-1 0,-6 8 0,5-5 0,-1-1 0,0 0 0,0 0 0,0-1 0,-1 0 0,1 0 0,-1 0 0,0-1 0,-1 0 0,1-1 0,-1 1 0,1-1 0,-1-1 0,0 0 0,0 0 0,-1 0 0,1-1 0,-13 1 0,18-3 0,0 1 0,0 0 0,0-1 0,0 1 0,0-1 0,1 0 0,-1 0 0,0 0 0,0 0 0,1 0 0,-1-1 0,0 0 0,1 1 0,-1-1 0,1 0 0,0 0 0,0 0 0,0 0 0,0 0 0,0-1 0,0 1 0,0-1 0,1 1 0,-1-1 0,1 0 0,0 0 0,0 1 0,0-1 0,0 0 0,0 0 0,1 0 0,-1 0 0,1 0 0,0 0 0,0-5 0,0-5 0,1 0 0,0 1 0,1-1 0,1 0 0,0 1 0,0 0 0,7-14 0,2-2 0,1 1 0,2 0 0,1 1 0,1 0 0,1 2 0,1 0 0,1 1 0,1 1 0,1 0 0,30-21 0,-44 38-1365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01:16:45.4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273 1 24575,'0'0'0,"-8"8"0,-98 117 0,-10 10 0,109-128-120,-29 35-1125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01:16:46.1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324 0 24575,'-29'12'0,"7"-1"0,0 2 0,0 0 0,1 1 0,1 1 0,0 1 0,1 1 0,-27 31 0,34-35 0,1 1 0,1 0 0,1 0 0,0 1 0,0 0 0,2 1 0,0 0 0,0 0 0,2 0 0,0 1 0,1 0 0,-2 18 0,5-30 0,1 1 0,-1-1 0,1 0 0,1 1 0,-1-1 0,1 1 0,0-1 0,0 0 0,0 1 0,1-1 0,0 0 0,0 0 0,0 0 0,0 0 0,1 0 0,0-1 0,0 1 0,0-1 0,1 0 0,0 0 0,-1 0 0,1 0 0,1-1 0,-1 1 0,0-1 0,1 0 0,0-1 0,-1 1 0,1-1 0,0 0 0,11 3 0,-2-1 0,0-1 0,0-1 0,0 0 0,1-1 0,-1-1 0,1 0 0,-1-1 0,1 0 0,-1-1 0,28-8 0,-20 3 0,1-1 0,28-16 0,-42 20 0,0-1 0,0-1 0,-1 0 0,1 0 0,-2 0 0,1-1 0,-1 0 0,8-10 0,-15 17 0,1 0 0,-1-1 0,0 1 0,1-1 0,-1 1 0,0 0 0,1-1 0,-1 1 0,0-1 0,1 1 0,-1-1 0,0 1 0,0-1 0,1 1 0,-1-1 0,0 0 0,0 1 0,0-1 0,0 1 0,0-1 0,0 1 0,0-1 0,0 1 0,0-1 0,0 0 0,0 1 0,0-1 0,-1 1 0,1-1 0,0 1 0,0-1 0,0 1 0,-1-1 0,1 1 0,0-1 0,-1 0 0,-1 0 0,1 1 0,-1-1 0,0 0 0,1 1 0,-1 0 0,0-1 0,1 1 0,-1 0 0,0 0 0,0-1 0,-3 2 0,-48 7 0,35-4 0,1 2 0,0 0 0,0 0 0,0 2 0,1 0 0,0 1 0,0 1 0,1 0 0,-23 21 0,37-30-25,1-1 1,-1 0-1,1 1 0,-1-1 0,1 0 0,-1 1 0,1-1 1,-1 1-1,1-1 0,0 1 0,-1-1 0,1 1 1,0-1-1,-1 1 0,1-1 0,0 1 0,0 0 0,-1-1 1,1 1-1,0-1 0,0 1 0,0 0 0,0-1 0,0 1 1,0-1-1,0 1 0,0 0 0,0-1 0,0 1 1,0-1-1,0 1 0,1 0 0,-1-1 0,0 1 0,0-1 1,1 1-1,-1-1 0,0 1 0,1-1 0,-1 1 0,0-1 1,1 1-1,-1-1 0,1 1 0,-1-1 0,1 0 1,-1 1-1,1-1 0,-1 0 0,1 1 0,-1-1 0,1 0 1,0 0-1,0 1 0,12 4-6801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01:16:46.6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0 24575,'0'0'0,"-7"12"0,1-1 0,0 1 0,0-1 0,1 1 0,-6 24 0,10-33 0,0 0 0,1-1 0,-1 1 0,1 0 0,0 0 0,0 0 0,0 0 0,0 0 0,1 0 0,-1-1 0,1 1 0,0 0 0,-1 0 0,1 0 0,0-1 0,1 1 0,-1 0 0,0-1 0,1 0 0,0 1 0,-1-1 0,1 0 0,0 1 0,0-1 0,0 0 0,1-1 0,4 4 0,51 23 0,-50-26 0,1 2 0,-1-1 0,0 1 0,0 0 0,0 1 0,0 0 0,-1 0 0,1 1 0,-1-1 0,6 9 0,-12-13-3,1 0 0,-1 1-1,0-1 1,-1 1 0,1-1-1,0 1 1,0 0-1,-1-1 1,1 1 0,0 0-1,-1 0 1,0-1 0,1 1-1,-1 0 1,0 0 0,0-1-1,0 1 1,0 0 0,-1 0-1,1-1 1,0 1 0,-1 0-1,0 3 1,-1-2 21,0 0 0,0 1 0,0-1 1,-1 0-1,1 0 0,-1 0 0,0 0 0,0-1 1,0 1-1,-5 3 0,-2 0-230,0 0 0,-1 0 0,0-1-1,0 0 1,-1-1 0,-13 3 0,12-4-6614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01:16:47.0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 24575,'210'-10'113,"12"0"-1591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01:19:20.7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292 0 24575,'-17'10'0,"6"1"0,0 0 0,1 1 0,0 0 0,1 1 0,-10 19 0,-33 71 0,52-102 0,-29 67 0,2 1 0,4 2 0,3 0 0,-15 99 0,26-108 0,3 0 0,3 1 0,3-1 0,2 1 0,16 93 0,-15-135 0,2-1 0,0 1 0,1-1 0,2-1 0,0 0 0,0 0 0,15 22 0,-16-31 0,1 1 0,0-1 0,1 0 0,0-1 0,1 0 0,0 0 0,0-1 0,1-1 0,0 1 0,0-2 0,0 0 0,20 8 0,0-3-227,1-2-1,0 0 1,1-3-1,0 0 1,37 0-1,-52-5-6598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01:19:21.3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24575,'0'28'0,"5"131"0,-3-143 0,1 1 0,0-1 0,1 1 0,1-1 0,0-1 0,1 1 0,11 19 0,-14-30 0,0 0 0,1-1 0,-1 1 0,1-1 0,0 0 0,0 0 0,0 0 0,1 0 0,0-1 0,-1 1 0,1-1 0,0-1 0,0 1 0,9 3 0,-5-4 0,1 1 0,0-1 0,-1-1 0,1 1 0,0-2 0,0 1 0,19-3 0,-5-2 0,1 0 0,0-2 0,-1-1 0,0-1 0,42-20 0,-39 14-1365,-7 2-5461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01:11:56.8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152 0 24575,'0'0'0,"0"0"0,0 0 0,0 0 0,-1 1 0,-1 2 0,-3 6 0,-4 5 0,-4 6 0,-4 6 0,-4 4 0,-2 1 0,3-2 0,2-5 0,4-6 0,5-6-8191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01:19:21.7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24575,'8'85'0,"-1"-20"0,-3 396 106,-7-193-1577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01:19:22.3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497 1 24575,'-5'1'0,"0"0"0,0 0 0,0 0 0,0 1 0,1 0 0,-1 0 0,1 0 0,-1 0 0,1 1 0,-4 3 0,-5 2 0,-37 23 0,1 1 0,-72 64 0,94-72 0,2 1 0,0 2 0,2 0 0,1 2 0,-29 47 0,46-66 0,0-1 0,1 1 0,-1-1 0,2 1 0,0 0 0,0 1 0,1-1 0,0 0 0,0 1 0,1 0 0,1-1 0,0 1 0,0-1 0,1 1 0,0-1 0,1 1 0,1-1 0,-1 1 0,1-1 0,1 0 0,0-1 0,1 1 0,-1-1 0,2 1 0,11 14 0,10 13 0,52 51 0,-50-59 0,-2 2 0,32 47 0,-56-75 0,-1 1 0,0 0 0,-1-1 0,1 1 0,-1 0 0,0 0 0,0 0 0,0 0 0,0 0 0,0 0 0,-1 1 0,0 7 0,0-11 0,-1 1 0,1-1 0,0 1 0,-1-1 0,1 1 0,-1-1 0,1 1 0,-1-1 0,0 0 0,0 1 0,0-1 0,0 0 0,1 0 0,-1 0 0,-1 1 0,1-1 0,0 0 0,0 0 0,0-1 0,-1 1 0,1 0 0,0 0 0,-1-1 0,1 1 0,0 0 0,-1-1 0,1 1 0,-1-1 0,1 0 0,-1 0 0,1 1 0,-1-1 0,0 0 0,1 0 0,-1 0 0,1-1 0,-3 1 0,0-1 0,0 0 0,0 0 0,1 0 0,-1-1 0,0 1 0,0-1 0,1 0 0,-1 0 0,1 0 0,0 0 0,-1-1 0,1 0 0,0 1 0,1-1 0,-1 0 0,0 0 0,1-1 0,-1 1 0,1 0 0,0-1 0,0 1 0,1-1 0,-1 0 0,0-4 0,-3-5 0,1-1 0,0 0 0,1 0 0,0 0 0,0-23 0,4 1 0,1 0 0,2 0 0,1 1 0,2-1 0,1 1 0,2 0 0,2 1 0,1 0 0,1 1 0,2 1 0,1 0 0,2 1 0,26-34 0,-38 56-151,0 0-1,0 1 0,1-1 0,0 1 1,0 1-1,1-1 0,0 2 1,20-13-1,-18 15-6674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01:19:22.9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1 106 24575,'0'0'0,"2"-1"0,3-2 0,6-3 0,10-1 0,10-3 0,10-1 0,8 0 0,6 0 0,3 1 0,1 2 0,-4 0 0,-7 2 0,-8 0 0,-11 2 0,-10 1-8191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01:19:25.1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222 1 24575,'0'0'0,"-16"25"0,-22 54 0,3 1 0,4 2 0,-27 112 0,44-133 0,2 1 0,3 1 0,3-1 0,3 1 0,6 88 0,0-121 20,1 0 0,1 0 0,2 0 0,1 0 0,19 46 0,-22-64-113,1 0 0,0-1 1,1 1-1,1-1 0,-1 0 0,2-1 0,-1 0 0,2 0 1,-1-1-1,1 0 0,1-1 0,-1 0 0,1 0 1,1-1-1,15 6 0,-9-5-6733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01:19:25.9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12 24575,'157'-11'0,"-143"11"0,68 5 0,-74-4 0,-1 0 0,0 1 0,0 0 0,1 0 0,-1 1 0,-1-1 0,1 1 0,11 7 0,-16-7 0,1-1 0,-1 1 0,1-1 0,-1 1 0,0 0 0,0 0 0,0 0 0,-1 0 0,1 0 0,-1 0 0,1 1 0,-1-1 0,0 0 0,0 1 0,-1-1 0,1 1 0,-1-1 0,0 1 0,1-1 0,-2 1 0,1-1 0,0 1 0,-1-1 0,-1 6 0,-2 9 0,-1 0 0,-1 0 0,-10 22 0,11-29 0,-49 105 0,-90 140 0,7-14 0,131-230-1365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01:19:26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330 0 24575,'-24'3'0,"7"-2"0,2 2 0,0 1 0,1 0 0,-1 1 0,1 1 0,0 1 0,0 0 0,1 0 0,-22 16 0,17-9 0,1 1 0,0 0 0,2 1 0,-1 1 0,-16 24 0,28-35 0,1-1 0,-1 1 0,1 0 0,1 0 0,-4 9 0,5-15 0,1 1 0,0 0 0,0 0 0,-1 0 0,1 0 0,0-1 0,0 1 0,0 0 0,0 0 0,0 0 0,0 0 0,0 0 0,0 0 0,0-1 0,0 1 0,1 0 0,-1 0 0,0 0 0,1 0 0,-1-1 0,0 1 0,1 0 0,-1 0 0,1-1 0,-1 1 0,1 0 0,-1-1 0,1 1 0,0 0 0,-1-1 0,1 1 0,0-1 0,0 1 0,-1-1 0,1 0 0,0 1 0,0-1 0,0 0 0,-1 1 0,1-1 0,0 0 0,0 0 0,0 0 0,0 0 0,0 0 0,-1 0 0,1 0 0,0 0 0,0 0 0,1 0 0,9-2 0,-1 1 0,0-1 0,0-1 0,0 1 0,0-2 0,0 0 0,-1 0 0,1 0 0,15-12 0,7-5 0,36-33 0,-53 43-102,-10 7-38,1 0-1,0-1 1,-1 1 0,0-1-1,0 0 1,-1 0 0,1-1-1,7-11 1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01:19:26.8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753 1 24575,'-752'801'-1365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01:19:27.2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219 0 24575,'-6'2'0,"1"-1"0,-1 1 0,0 0 0,0 0 0,1 1 0,-1-1 0,1 1 0,0 1 0,0-1 0,-6 5 0,4-3 0,-9 6 0,0 1 0,1 0 0,1 1 0,0 0 0,1 1 0,0 1 0,1 0 0,-11 18 0,22-31 0,0 0 0,0-1 0,0 1 0,0 0 0,0 0 0,0 0 0,0 0 0,1 0 0,-1 1 0,1-1 0,-1 0 0,1 0 0,0 0 0,0 0 0,0 0 0,0 1 0,1-1 0,-1 0 0,0 0 0,1 0 0,-1 0 0,1 0 0,1 3 0,0-3 0,0 0 0,0 0 0,0 0 0,0 0 0,0 0 0,1 0 0,-1-1 0,1 1 0,-1-1 0,1 0 0,-1 0 0,1 0 0,0 0 0,0 0 0,3 0 0,7 2 0,0-2 0,0 0 0,0 0 0,0-1 0,1-1 0,19-3 0,-16 0 0,-1 0 0,1-2 0,-1 0 0,30-15 0,-39 17 0,0 0 0,0 0 0,0-1 0,-1 0 0,0 0 0,0 0 0,0-1 0,-1 0 0,0 0 0,0 0 0,0-1 0,6-13 0,-10 18-45,0 0-1,0 0 1,0 0-1,-1 0 1,1 0-1,-1 0 1,0 0-1,1-1 1,-1 1-1,0 0 1,0 0-1,-1 0 1,1 0-1,0-1 1,-1 1-1,1 0 1,-1 0-1,0 0 1,1 0-1,-1 0 1,0 0-1,0 0 1,-1 0-1,1 1 0,0-1 1,0 0-1,-1 1 1,1-1-1,-3-1 1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01:19:27.8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22 24575,'28'-6'0,"1"1"0,0 0 0,0 2 0,0 1 0,0 2 0,0 1 0,40 5 0,-66-5 0,-1-1 0,0 0 0,0 1 0,0-1 0,0 1 0,0 0 0,0 0 0,0 0 0,0 0 0,-1 0 0,1 0 0,0 0 0,0 1 0,-1-1 0,1 1 0,-1-1 0,1 1 0,-1-1 0,0 1 0,0 0 0,1 0 0,-1 0 0,0 0 0,-1-1 0,1 1 0,0 0 0,-1 1 0,1-1 0,-1 0 0,1 0 0,-1 0 0,0 0 0,0 0 0,0 4 0,-2 4 0,0-1 0,0 0 0,-1 0 0,0 0 0,0-1 0,-1 1 0,-5 8 0,-28 43 0,-3-1 0,-2-2 0,-63 64 0,4-3 0,98-113 0,-14 19 0,17-23 0,0-1 0,0 1 0,-1-1 0,1 1 0,0 0 0,0-1 0,0 1 0,0-1 0,0 1 0,0-1 0,0 1 0,0-1 0,1 1 0,-1 0 0,0-1 0,0 1 0,0-1 0,0 1 0,1-1 0,-1 1 0,0-1 0,1 1 0,-1-1 0,0 0 0,1 1 0,-1-1 0,0 1 0,1-1 0,-1 0 0,1 1 0,-1-1 0,1 0 0,-1 0 0,1 1 0,-1-1 0,1 0 0,-1 0 0,1 0 0,-1 1 0,1-1 0,-1 0 0,1 0 0,0 0 0,-1 0 0,1 0 0,-1 0 0,1 0 0,21 1 0,-1-1 0,1 0 0,-1-2 0,0 0 0,22-6 0,-7 2 0,321-72-1365,-295 59-5461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01:19:29.5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0 24575,'16'9'0,"-1"0"0,0 1 0,-1 1 0,0 0 0,0 1 0,-1 0 0,-1 1 0,0 1 0,-1 0 0,0 0 0,-2 1 0,1 0 0,-2 1 0,0 0 0,-1 1 0,6 18 0,-7-14 0,0 0 0,-1 0 0,-2 1 0,0-1 0,-1 1 0,-1 0 0,-1 0 0,-1 0 0,-1-1 0,-1 1 0,-1 0 0,-12 37 0,3-25 0,-2-1 0,-1-1 0,-2 0 0,-1-1 0,-1-1 0,-1 0 0,-2-2 0,-49 47 0,57-62-1365,5-6-5461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01:11:57.2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1 24575,'-1'2'0,"0"1"0,0 0 0,0 0 0,0 0 0,0 0 0,1 0 0,-1 0 0,1 3 0,-1 1 0,0-2 0,-3 11 0,0 0 0,2 0 0,0 0 0,1 0 0,1 30 0,0-44 0,1 0 0,0 0 0,-1 0 0,1-1 0,0 1 0,0 0 0,0 0 0,0 0 0,1-1 0,-1 1 0,0-1 0,1 1 0,-1-1 0,1 1 0,-1-1 0,1 0 0,0 0 0,-1 0 0,1 0 0,0 0 0,0 0 0,0 0 0,0 0 0,0-1 0,0 1 0,0-1 0,0 0 0,0 1 0,4-1 0,7 0 0,0 1 0,0-2 0,20-2 0,-24 1 0,139-23-1365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01:19:30.0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145 0 24575,'3'2'0,"0"0"0,1 0 0,-1-1 0,0 2 0,0-1 0,0 0 0,0 1 0,0-1 0,0 1 0,-1 0 0,3 3 0,1 0 0,10 12 0,-1 0 0,0 1 0,-2 1 0,0 0 0,-1 1 0,-1 0 0,-1 1 0,-1 0 0,-1 0 0,0 1 0,-2 0 0,-1 1 0,-1-1 0,-1 1 0,0 24 0,-2-21 0,-2 0 0,-2-1 0,0 1 0,-1-1 0,-2 0 0,-1 0 0,-1-1 0,-1 0 0,-1 0 0,-1-1 0,-1 0 0,-1-1 0,-21 28 0,8-19-227,-2 0-1,-2-2 1,0-1-1,-2-2 1,-41 28-1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01:19:31.7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575 1 24575,'-9'16'0,"-352"555"0,228-371 0,113-171-80,10-15-177,0 0 0,2 0 0,-1 1 0,-6 18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01:19:32.3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95 24575,'3'-3'0,"-1"1"0,0 0 0,0 0 0,1 0 0,-1 0 0,1 1 0,0-1 0,0 1 0,5-3 0,-3 2 0,24-13 0,1 2 0,40-12 0,-53 20 0,-1 1 0,1 0 0,-1 1 0,1 1 0,0 1 0,21 1 0,-34 0 0,-1 0 0,0 0 0,0 1 0,0-1 0,0 1 0,0 0 0,0-1 0,0 1 0,0 0 0,0 1 0,0-1 0,-1 1 0,1-1 0,0 1 0,-1 0 0,1 0 0,-1 0 0,0 0 0,0 0 0,0 0 0,0 1 0,0-1 0,0 1 0,0 0 0,-1-1 0,1 1 0,-1 0 0,0 0 0,0 0 0,0 0 0,0 0 0,-1 0 0,1 0 0,-1 5 0,0 4 0,0-1 0,-1 1 0,-1-1 0,0 1 0,-1-1 0,0 0 0,0 0 0,-6 12 0,-16 29 0,-3-1 0,-1-1 0,-51 63 0,-41 68 0,119-178 0,0 0 0,1 0 0,-1 0 0,1 1 0,0-1 0,0 0 0,0 1 0,0-1 0,0 0 0,1 1 0,-1-1 0,1 6 0,1-8 0,-1 1 0,1-1 0,-1 1 0,1-1 0,0 0 0,0 0 0,0 1 0,0-1 0,0 0 0,0 0 0,0 0 0,0 0 0,0 0 0,1 0 0,-1 0 0,0 0 0,0-1 0,1 1 0,-1 0 0,1-1 0,-1 1 0,1-1 0,-1 1 0,1-1 0,-1 0 0,1 0 0,-1 0 0,1 0 0,-1 0 0,3 0 0,14 0 0,1 0 0,-1-1 0,0-1 0,0-1 0,30-8 0,89-35 0,-121 40 0,-3 1-55,163-65 237,-152 58-480,0 0-1,-1-2 1,0 0-1,40-35 1,-47 33-6528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01:19:32.7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0 24575,'-14'72'0,"11"-50"0,1-1 0,1 1 0,1-1 0,1 1 0,1-1 0,7 35 0,-9-53-3,1-1-1,0 1 0,0-1 1,0 1-1,0-1 0,0 0 1,1 1-1,-1-1 0,0 0 1,1 0-1,0 0 0,0 0 1,-1 0-1,1-1 0,0 1 1,1 0-1,-1-1 0,0 1 1,0-1-1,1 0 0,3 2 1,-2-2 19,1-1 1,-1 1 0,0-1 0,1 0-1,-1 0 1,1 0 0,-1 0-1,0-1 1,1 0 0,-1 0-1,8-2 1,3-3-265,0-1 1,0-1-1,0 0 1,-1 0-1,22-20 1,-17 13-6579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01:19:33.0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0 24575,'1'23'0,"0"65"0,-3 0 0,-21 128 0,-3 52 0,26-251-341,0-1 0,1 1-1,4 22 1,-1-22-6485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01:19:34.0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 43 24575,'-46'10'0,"31"-1"0,21-10 0,-1-1 0,-1 1 0,0-1 0,0 0 0,0 0 0,0-1 0,4-3 0,-7 6 0,0-1 0,0 0 0,0 1 0,0-1 0,0 0 0,0 0 0,0 0 0,-1 0 0,1 0 0,0 0 0,0 0 0,-1 0 0,1 0 0,-1 0 0,1 0 0,-1 0 0,1 0 0,-1 0 0,0 0 0,0-1 0,1 1 0,-1 0 0,0 0 0,0 0 0,0-1 0,0 1 0,0 0 0,-1 0 0,1 0 0,0-1 0,-1 1 0,1-1 0,-2 1 0,1 0 0,-1 0 0,1 0 0,-1 1 0,1-1 0,-1 0 0,1 1 0,-1 0 0,1-1 0,-1 1 0,0 0 0,1-1 0,-1 1 0,0 0 0,1 0 0,-1 1 0,0-1 0,1 0 0,-1 0 0,1 1 0,-1-1 0,0 1 0,-1 0 0,2 0 0,-2-1 0,0 1 0,1 0 0,-1 0 0,1 0 0,-1 0 0,1 0 0,-1 1 0,1-1 0,0 1 0,0-1 0,-3 4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01:19:37.7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248 0 24575,'-6'9'0,"0"-1"0,0 1 0,1 1 0,1-1 0,-6 17 0,-2 1 0,-33 73 0,4 2 0,4 2 0,-27 130 0,60-213 0,1 1 0,0-1 0,2 0 0,1 1 0,1-1 0,0 0 0,2 1 0,0-1 0,11 36 0,-10-47 0,-1 0 0,2 0 0,-1-1 0,1 1 0,1-1 0,0 0 0,0-1 0,1 1 0,0-1 0,0 0 0,1-1 0,0 0 0,0 0 0,1-1 0,0 0 0,0 0 0,0-1 0,1 0 0,-1-1 0,1 0 0,14 3 0,-9-4-124,-1 0 0,1-1 0,-1-1 0,1-1 0,0 0 0,-1-1-1,1 0 1,-1-1 0,1-1 0,20-6 0,-12 1-6702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01:19:38.2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133 1 24575,'-15'22'0,"-4"18"0,1 1 0,2 1 0,3 0 0,-14 67 0,24-95 0,-4 16 0,1 0 0,2 1 0,1-1 0,2 1 0,1-1 0,1 1 0,6 37 0,-4-49 0,1-1 0,1 0 0,1 0 0,1 0 0,0 0 0,1-1 0,1-1 0,0 1 0,1-1 0,1-1 0,1 0 0,26 26 0,-32-35-72,1 0 1,1 0-1,-1-1 0,1-1 0,0 1 0,0-1 0,0 0 0,0-1 1,1 0-1,0 0 0,-1-1 0,1 0 0,0-1 0,0 0 0,0 0 1,0-1-1,1 0 0,8-1 0,-5-1-6754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01:19:38.6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 24575,'-7'174'0,"31"157"-1365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01:19:39.3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357 0 24575,'-21'7'0,"1"0"0,0 1 0,0 1 0,1 0 0,-29 20 0,13-4 0,-57 51 0,81-66 0,1 0 0,-1 1 0,2 0 0,-1 0 0,-9 17 0,18-25 0,-1 0 0,0 1 0,1-1 0,0 1 0,0-1 0,0 1 0,0-1 0,0 1 0,1 0 0,-1 0 0,1-1 0,0 1 0,0 0 0,1-1 0,-1 1 0,1 0 0,0 0 0,0-1 0,0 1 0,0-1 0,1 1 0,-1-1 0,1 0 0,0 1 0,4 4 0,8 10 0,1-2 0,1 0 0,28 22 0,-28-25 0,-1 0 0,0 1 0,-1 1 0,21 28 0,-33-40 0,0 0 0,0 0 0,-1 0 0,1 0 0,-1 1 0,0-1 0,0 1 0,0-1 0,-1 1 0,1-1 0,-1 1 0,0-1 0,0 1 0,0 0 0,-1 4 0,-1-1 0,1-1 0,-1 0 0,0 0 0,-1 0 0,0 0 0,0 0 0,-7 10 0,-1-2 0,0 0 0,-1-1 0,-1-1 0,0 0 0,-19 14 0,2-10 0,30-16 0,-1 0 0,1 0 0,-1 0 0,1 0 0,0 1 0,-1-1 0,1 0 0,-1 0 0,1 0 0,-1 0 0,1 0 0,0-1 0,-1 1 0,1 0 0,-1 0 0,1 0 0,0 0 0,-1 0 0,1-1 0,-1 1 0,1 0 0,0 0 0,-1 0 0,1-1 0,-1 1 0,1-1 0,0 0 0,-1 0 0,1 0 0,0 0 0,0 0 0,0 0 0,-1 0 0,1 0 0,0 0 0,0 1 0,0-1 0,1 0 0,-1 0 0,0 0 0,0 0 0,1-2 0,13-39 0,2 0 0,1 1 0,37-62 0,12-6 120,-57 96-332,1 0 0,0 1 0,1 1-1,0 0 1,0 0 0,15-9 0,-17 14-6614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01:11:57.6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24575,'13'305'0,"-12"-293"-136,0 1-1,1-1 1,1 0-1,0 0 1,0 0-1,1 0 1,1 0-1,0-1 0,11 18 1,-9-19-6690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01:19:41.0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98 24575,'0'0'0,"1"-1"0,4-2 0,6-3 0,9-4 0,8-2 0,4-1 0,0 2 0,-1 1 0,-3 2 0,-3 1 0,-3 1 0,-4 1 0,-3 2 0,-4 2 0,-3 0 0,-3 1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01:19:41.5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1 24575,'-3'2'0,"0"1"0,1-1 0,0 1 0,-1 0 0,1 0 0,0 0 0,-2 6 0,-3 2 0,-2 3 0,4-8 0,0 1 0,0-1 0,1 1 0,-6 15 0,9-20 0,1 0 0,-1-1 0,1 1 0,0 0 0,-1 0 0,1 0 0,0 0 0,0 0 0,0 0 0,0-1 0,1 1 0,-1 0 0,0 0 0,1 0 0,-1 0 0,1-1 0,0 1 0,-1 0 0,1 0 0,0-1 0,0 1 0,0-1 0,0 1 0,1-1 0,-1 1 0,2 1 0,10 7 0,1 0 0,0-1 0,15 8 0,-16-10 0,-1 0 0,1 0 0,-2 2 0,1-1 0,16 18 0,-25-23 0,-1 0 0,0 0 0,1 0 0,-1 1 0,-1-1 0,1 1 0,-1-1 0,1 1 0,-1 0 0,0 0 0,0-1 0,0 1 0,-1 0 0,0 0 0,1 0 0,-1 0 0,-1 0 0,1 0 0,0 0 0,-1-1 0,0 1 0,0 0 0,0 0 0,0-1 0,-3 6 0,1-2-114,-1 0 1,1 0-1,-1 0 0,0-1 0,-1 1 1,0-1-1,0 0 0,0-1 0,-1 1 1,1-1-1,-9 5 0,0-1-6712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01:19:41.9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 24575,'0'0'0,"3"0"0,5-1 0,9-1 0,10-1 0,11-1 0,7 2 0,2 0 0,-1 0 0,-4 2 0,-6-1 0,-7 1 0,-7 0 0,-7 0 0,-4 1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01:19:42.3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24575,'0'0'0,"0"0"0,0 0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01:19:43.0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60 24575,'7'4'0,"-7"-3"0,1-1 0,-1 1 0,0-1 0,0 0 0,1 0 0,-1 1 0,0-1 0,0 0 0,1 1 0,-1-1 0,1 0 0,-1 0 0,0 0 0,1 1 0,-1-1 0,0 0 0,1 0 0,-1 0 0,1 0 0,-1 0 0,0 0 0,1 0 0,-1 0 0,1 0 0,-1 0 0,1 0 0,-1 0 0,0 0 0,1 0 0,-1 0 0,1 0 0,-1 0 0,0 0 0,1-1 0,-1 1 0,1 0 0,-1 0 0,0 0 0,1-1 0,-1 1 0,0 0 0,1 0 0,-1-1 0,0 1 0,0 0 0,1-1 0,-1 1 0,0-1 0,0 1 0,0 0 0,1-1 0,-1 1 0,0-1 0,1-1 0,-1 0 0,1 0 0,-1 0 0,0 0 0,0-1 0,0 1 0,0 0 0,0 0 0,0 0 0,0 0 0,-1 0 0,1 0 0,-1 0 0,0 0 0,0-2 0,0 2 0,1 1 0,-1-1 0,1 0 0,-1 1 0,0 0 0,0-1 0,1 1 0,-1-1 0,0 1 0,0 0 0,0 0 0,-1-1 0,1 1 0,0 0 0,0 0 0,-1 0 0,1 0 0,0 1 0,-1-1 0,-2-1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01:19:43.9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151 41 24575,'0'0'0,"0"0"0,0 0 0,26-19 0,-20 15 0,1 1 0,-1 0 0,1 1 0,0-1 0,0 2 0,0-1 0,0 1 0,0 0 0,0 0 0,0 0 0,0 1 0,0 1 0,0-1 0,1 1 0,11 3 0,-15-3 0,0 0 0,0 0 0,0 0 0,0 1 0,-1 0 0,1-1 0,-1 1 0,1 0 0,-1 1 0,0-1 0,0 1 0,0-1 0,0 1 0,0 0 0,0 0 0,-1 0 0,1 1 0,-1-1 0,0 0 0,0 1 0,0 0 0,-1-1 0,1 1 0,-1 0 0,0 0 0,0 0 0,0 0 0,0 7 0,-2 1 0,0 0 0,-1 0 0,0-1 0,-1 1 0,0-1 0,0 1 0,-2-1 0,1 0 0,-1-1 0,-12 19 0,-8 8 0,-42 49 0,-73 60 0,59-65 0,66-58 0,15-22 0,-1-1 0,1 1 0,0 0 0,0-1 0,0 1 0,0 0 0,0 0 0,0-1 0,0 1 0,0 0 0,0-1 0,0 1 0,0 0 0,1 0 0,-1-1 0,0 1 0,0 0 0,1-1 0,-1 1 0,1 0 0,-1 0 0,3 1 0,-1-1 0,1 1 0,-1 0 0,1-1 0,0 1 0,-1-1 0,1 0 0,0 0 0,0 0 0,0 0 0,0-1 0,0 1 0,4-1 0,67 8-44,0-4 0,91-6 0,-71 0-1189,-78 2-5593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01:19:45.7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412 0 24575,'2'1'0,"1"1"0,0-1 0,0 1 0,0 0 0,-1-1 0,1 1 0,-1 0 0,1 1 0,-1-1 0,0 0 0,0 1 0,0-1 0,0 1 0,0 0 0,-1-1 0,3 5 0,19 50 0,-22-54 0,7 28 0,0 1 0,-2 0 0,-1 1 0,-2 0 0,-1-1 0,-2 1 0,-1 0 0,-9 54 0,-2-21 0,-3 1 0,-3-2 0,-31 74 0,36-105 0,-2-1 0,-2 0 0,-1-1 0,-1-1 0,-27 33 0,29-43 0,-2-1 0,-1-1 0,0 0 0,-1-2 0,-1 0 0,-1-1 0,-35 17 0,3-6-1365,35-19-5461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01:19:49.3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0 24575,'-8'91'0,"1"-28"0,-22 425-1365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01:19:49.6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0 129 24575,'41'-18'13,"2"1"0,-1 3 1,2 1-1,0 2 0,46-5 0,69-18-1457,-140 28-5382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01:19:50.0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24575,'0'0'0,"1"11"0,9 84-101,-3 1 0,-7 107 0,-2-117-961,2-75-5764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01:11:39.0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192 0 24575,'-22'18'0,"4"2"0,1 0 0,1 1 0,0 1 0,2 0 0,1 1 0,1 1 0,0 0 0,2 1 0,1 0 0,1 0 0,1 1 0,1 0 0,2 0 0,0 0 0,1 52 0,3-72 0,1 0 0,0 0 0,0 1 0,0-1 0,1 0 0,0 0 0,0 0 0,0 0 0,1-1 0,0 1 0,0-1 0,1 1 0,5 6 0,-5-8 0,-1-1 0,1 0 0,0 0 0,0 0 0,0 0 0,1 0 0,-1-1 0,1 0 0,0 0 0,-1 0 0,1-1 0,0 1 0,0-1 0,0 0 0,0 0 0,0-1 0,6 0 0,0 0 0,0-1 0,0 0 0,0-1 0,0 0 0,-1-1 0,1 0 0,-1-1 0,0 0 0,0-1 0,0 0 0,0 0 0,-1-1 0,0 0 0,14-14 0,-14 12 0,0 0 0,-1-1 0,0 0 0,0 0 0,-1-1 0,-1 0 0,0-1 0,0 1 0,-1-1 0,0 0 0,-1 0 0,0-1 0,3-15 0,-6 23 0,-1 1 0,1 0 0,-1-1 0,0 1 0,0-1 0,0 1 0,0-1 0,-1 1 0,1-1 0,-1 1 0,0-1 0,0 1 0,0 0 0,0-1 0,-1 1 0,1 0 0,-1 0 0,0 0 0,0 0 0,0 0 0,0 1 0,-1-1 0,1 1 0,-1-1 0,-5-3 0,4 4 0,0 0 0,0 0 0,0 1 0,0-1 0,0 1 0,0 0 0,-1 0 0,1 0 0,0 1 0,-1 0 0,1 0 0,0 0 0,-1 0 0,1 1 0,0-1 0,-1 1 0,1 0 0,0 1 0,0-1 0,-7 3 0,1 2 7,0 0 0,0 1 0,0 0 0,1 0 0,0 1 1,0 0-1,1 0 0,0 1 0,0 0 0,1 1 0,1 0 0,-1 0 0,1 0 0,1 1 0,0 0 0,-6 19 0,6-13-142,0 1 0,1 0 0,1 0 0,0 0 0,1 0 0,1 0 0,1 1 0,1-1 0,0 0 0,5 21 0,3-7-6691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01:11:58.0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 24575,'2'21'0,"2"32"45,-3 1-1,-9 96 1,0 49-1544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01:19:50.4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0 165 24575,'20'-20'0,"9"-9"0,39-31 0,-59 53 0,0 0 0,1 1 0,-1 0 0,1 1 0,0 0 0,0 1 0,1 0 0,-1 1 0,17-4 0,-25 6 0,0 1 0,0 0 0,1 0 0,-1 0 0,0-1 0,0 2 0,0-1 0,0 0 0,0 0 0,0 1 0,0-1 0,0 1 0,0 0 0,0-1 0,0 1 0,0 0 0,0 0 0,-1 0 0,1 1 0,0-1 0,-1 0 0,3 3 0,-1-1 0,-1 1 0,-1-1 0,1 0 0,0 1 0,-1-1 0,0 1 0,0-1 0,0 1 0,0 0 0,0-1 0,-1 8 0,0 7 0,0 1 0,-2-1 0,-7 36 0,-7 6 0,-27 71 0,3-14 0,39-113 0,0-1 0,0 1 0,0 0 0,0-1 0,0 1 0,1 0 0,0 0 0,0 0 0,0 0 0,0-1 0,1 1 0,-1 0 0,2 4 0,-1-6 0,0-1 0,0 1 0,1-1 0,-1 1 0,0-1 0,1 0 0,-1 1 0,1-1 0,-1 0 0,1 0 0,-1 0 0,1 0 0,0 0 0,-1-1 0,1 1 0,0 0 0,0-1 0,0 1 0,0-1 0,-1 0 0,1 0 0,0 1 0,0-1 0,0 0 0,0-1 0,0 1 0,3-1 0,29-4-227,0-2-1,0-2 1,-1 0-1,-1-3 1,51-24-1,-53 22-6598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01:19:51.1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24575,'0'0'0,"5"1"0,1 1 0,-1-1 0,0 1 0,0 0 0,0 1 0,0-1 0,0 1 0,0 0 0,4 4 0,2 1 0,5 2 0,-1 0 0,0 2 0,-1 0 0,0 1 0,-1 0 0,0 1 0,-1 0 0,-1 1 0,-1 0 0,0 1 0,15 30 0,-15-21 0,-1 1 0,-2-1 0,0 1 0,-1 1 0,-2-1 0,-1 1 0,0 43 0,-4 6 0,-4 0 0,-4 0 0,-2-1 0,-4 0 0,-45 133 0,56-194-114,-1 1 1,-1-1-1,-1-1 0,0 1 0,0-1 1,-1 0-1,-1 0 0,0-1 0,-1-1 1,0 1-1,-18 14 0,8-13-6712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01:19:58.1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 1 24575,'0'0'0,"0"0"0,-1 6 0,1 1 0,-2-1 0,1 0 0,0 0 0,-1 0 0,-3 7 0,-4 15 0,7-21 0,-11 39 0,3-1 0,1 2 0,2-1 0,0 65 0,7-108 0,0 0 0,0 0 0,1 0 0,-1 0 0,1 0 0,0 0 0,-1 0 0,1 0 0,1 0 0,-1 0 0,0-1 0,1 1 0,-1 0 0,1-1 0,0 1 0,0-1 0,0 0 0,5 4 0,-4-3 0,1-1 0,0 0 0,-1 0 0,1-1 0,0 1 0,1-1 0,-1 0 0,0 0 0,0 0 0,0-1 0,1 1 0,3-1 0,13-1 0,0-1 0,-1-1 0,1-1 0,28-9 0,-40 11 0,48-16-682,89-41-1,-129 51-6143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01:19:58.4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0 24575,'-5'29'0,"1"0"0,-1 50 0,2-24 0,3-49 0,-10 131 0,10 188 0,1-316-109,5 38 352,-6-44-350,1 0 0,-1 0 0,1-1-1,0 1 1,0 0 0,1-1 0,-1 1 0,0-1 0,1 1 0,-1-1 0,1 0 0,0 0 0,2 3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01:19:59.0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389 0 24575,'-30'14'0,"-6"7"0,2 1 0,0 2 0,2 1 0,1 2 0,1 1 0,1 1 0,1 2 0,2 0 0,-28 45 0,51-71 0,0 0 0,0 0 0,0 0 0,1 1 0,0 0 0,0-1 0,0 1 0,1 0 0,0 0 0,0 0 0,0 0 0,1 0 0,0 6 0,0-6 0,2-1 0,-1 0 0,0 0 0,1-1 0,0 1 0,0 0 0,0 0 0,1-1 0,0 0 0,0 1 0,0-1 0,0 0 0,1 0 0,-1-1 0,7 6 0,65 47 0,7 6 0,-74-55 0,0 0 0,-1 1 0,0 0 0,0 0 0,-1 1 0,0 0 0,6 13 0,-10-17 0,0 0 0,0 1 0,-1 0 0,0-1 0,0 1 0,0 0 0,-1-1 0,0 1 0,0 0 0,0 0 0,-1-1 0,0 1 0,-2 7 0,2-9 0,0 0 0,0 0 0,0 0 0,-1 0 0,0 0 0,0 0 0,0-1 0,0 1 0,-1-1 0,1 0 0,-1 1 0,0-1 0,0 0 0,0-1 0,0 1 0,-1-1 0,1 1 0,-8 3 0,10-6 0,0 1 0,-1-1 0,1 0 0,0 1 0,0-1 0,-1 0 0,1 0 0,0 0 0,-1 0 0,1 0 0,0 0 0,0 0 0,-1 0 0,1-1 0,0 1 0,-1 0 0,1-1 0,0 1 0,0-1 0,0 0 0,0 1 0,-1-1 0,1 0 0,0 0 0,0 1 0,0-1 0,1 0 0,-1 0 0,0 0 0,0 0 0,0 0 0,1 0 0,-1 0 0,0-3 0,-3-2 0,1-1 0,0 0 0,1 0 0,-3-14 0,0-10 0,1 0 0,2 0 0,1 0 0,2-1 0,1 1 0,1 0 0,2 0 0,1 0 0,1 1 0,2 0 0,17-41 0,-22 63-195,-1 1 0,1-1 0,0 1 0,0 0 0,1 0 0,9-10 0,-4 9-6631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01:20:01.1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106 51 24575,'45'-17'0,"-12"8"0,1 1 0,1 1 0,47-2 0,-81 9 0,-1 0 0,1-1 0,0 2 0,0-1 0,0 0 0,0 0 0,0 0 0,-1 0 0,1 0 0,0 1 0,0-1 0,0 0 0,-1 1 0,1-1 0,0 0 0,0 1 0,-1-1 0,1 1 0,0 0 0,-1-1 0,1 1 0,-1-1 0,1 1 0,0 0 0,-1-1 0,0 1 0,1 0 0,-1 0 0,1-1 0,-1 1 0,0 0 0,1 0 0,-1 0 0,0 0 0,0-1 0,0 1 0,0 0 0,0 0 0,0 0 0,0 0 0,0 0 0,0-1 0,0 1 0,0 0 0,-1 0 0,1 0 0,0 0 0,-1-1 0,1 2 0,-4 8 0,1-1 0,-1 1 0,-8 12 0,7-12 0,-105 197 0,-91 196 0,197-395 0,2-5 0,1-1 0,-1 1 0,1 0 0,0-1 0,0 1 0,0 0 0,1 0 0,-1-1 0,0 1 0,1 0 0,0 0 0,0 5 0,2-7-1365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01:20:02.1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60 24575,'40'-21'0,"-26"13"0,0 0 0,27-9 0,-37 16 0,0 0 0,0 0 0,0 0 0,0 0 0,0 1 0,0-1 0,0 1 0,0 0 0,0 1 0,1-1 0,-1 1 0,0-1 0,0 1 0,0 0 0,5 3 0,-7-3 0,-1 0 0,0 0 0,1 0 0,-1 0 0,0 1 0,1-1 0,-1 0 0,0 1 0,0-1 0,0 1 0,0-1 0,-1 1 0,1 0 0,0-1 0,-1 1 0,1 0 0,-1-1 0,1 1 0,-1 0 0,0 0 0,0-1 0,0 1 0,0 0 0,0 0 0,0 0 0,0-1 0,-1 3 0,-1 8 0,0-1 0,-8 22 0,9-30 0,-19 49 0,-3-1 0,-2-1 0,-47 69 0,-22 42 0,92-158 0,1 0 0,-1 0 0,1 0 0,0 0 0,0 0 0,0 0 0,1 0 0,-2 6 0,2-8 0,1 0 0,-1 0 0,0 0 0,0 0 0,1 0 0,-1 0 0,1 0 0,-1 0 0,1 0 0,-1 0 0,1-1 0,-1 1 0,1 0 0,0 0 0,-1-1 0,1 1 0,0 0 0,0-1 0,-1 1 0,1-1 0,0 1 0,0-1 0,0 1 0,0-1 0,0 0 0,0 1 0,0-1 0,0 0 0,0 0 0,0 0 0,0 1 0,1-1 0,25 2 0,-1-2 0,1 0 0,0-2 0,0 0 0,48-12 0,-36 6 0,45-10 76,28-4-1517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01:20:03.7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159 0 24575,'-6'1'0,"1"0"0,-1 0 0,0 0 0,1 1 0,-1 0 0,1 0 0,-1 1 0,1-1 0,0 1 0,0 0 0,-7 6 0,2-2 0,0 1 0,1 1 0,0 0 0,-10 12 0,15-17 0,1 1 0,0 0 0,0 0 0,0 0 0,1 1 0,-1-1 0,1 1 0,0-1 0,1 1 0,0 0 0,-2 9 0,3-12 0,0-1 0,0 1 0,1-1 0,-1 1 0,0-1 0,1 1 0,-1-1 0,1 0 0,0 1 0,0-1 0,0 0 0,0 1 0,0-1 0,1 0 0,-1 0 0,1 0 0,-1 0 0,1 0 0,0 0 0,0-1 0,-1 1 0,1 0 0,0-1 0,1 0 0,-1 1 0,0-1 0,0 0 0,1 0 0,1 1 0,5 0 0,0 0 0,-1 0 0,1-1 0,0 0 0,0-1 0,0 1 0,0-2 0,0 1 0,0-1 0,-1-1 0,14-3 0,-15 3 0,-1 1 0,0-1 0,0-1 0,0 1 0,0-1 0,-1 0 0,1 0 0,-1-1 0,0 1 0,0-1 0,0 0 0,0-1 0,-1 1 0,1-1 0,-1 0 0,6-10 0,-8 12-62,-1 1 0,0-1 0,-1 0 0,1 1 0,0-1 0,-1 0 0,1 0 0,-1 1 0,0-1 0,0 0 0,0 0 0,0 0-1,-1 1 1,1-1 0,-1 0 0,1 1 0,-1-1 0,0 0 0,0 1 0,0-1 0,-2-2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01:20:04.3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584 0 24575,'-158'168'0,"-14"17"0,-79 91 0,249-273-1365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01:20:04.7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214 9 24575,'-4'-1'0,"-1"-1"0,1 1 0,-1 0 0,1 0 0,-1 0 0,1 0 0,-1 1 0,0 0 0,1 0 0,-1 0 0,-9 2 0,10-2 0,-10 2 0,-1 0 0,1 0 0,-23 8 0,33-9 0,0 0 0,0 1 0,0 0 0,-1 0 0,2 0 0,-1 0 0,0 0 0,0 1 0,1 0 0,-1 0 0,1 0 0,0 0 0,0 0 0,0 1 0,1-1 0,-4 5 0,6-8 0,0 1 0,-1 0 0,1-1 0,0 1 0,0 0 0,-1-1 0,1 1 0,0 0 0,0-1 0,0 1 0,0 0 0,0 0 0,0-1 0,0 1 0,0 0 0,0-1 0,0 1 0,0 0 0,1 0 0,-1-1 0,0 1 0,0 0 0,1-1 0,-1 1 0,0-1 0,1 1 0,-1 0 0,1-1 0,-1 1 0,1-1 0,0 1 0,1 1 0,0-1 0,0 0 0,0 0 0,0 0 0,0-1 0,1 1 0,-1 0 0,0-1 0,0 1 0,3-1 0,4 1 0,-1-1 0,1 0 0,-1 0 0,14-2 0,-17 0-54,-1 1-1,1-1 0,0 0 1,-1-1-1,1 1 1,-1-1-1,0 1 0,0-1 1,0-1-1,0 1 1,-1 0-1,1-1 0,-1 0 1,0 0-1,0 0 0,0 0 1,-1 0-1,1-1 1,-1 1-1,0-1 0,0 1 1,-1-1-1,1 0 1,0-6-1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01:11:58.4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151 0 24575,'0'0'0,"0"0"0,0 1 0,-2 2 0,-2 4 0,-4 5 0,-5 8 0,-8 7 0,-5 8 0,-2 3 0,1-1 0,6-8-8191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01:20:05.9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36 24575,'35'-3'0,"72"-12"-682,206-2-1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01:20:06.7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17 24575,'19'-7'0,"-6"4"0,1 0 0,-1 2 0,0-1 0,0 1 0,1 1 0,-1 1 0,0 0 0,1 0 0,-1 1 0,0 1 0,0 0 0,14 6 0,-24-7 0,-1-1 0,0 0 0,0 1 0,1-1 0,-1 1 0,0 0 0,0-1 0,0 1 0,-1 0 0,1 0 0,0 1 0,-1-1 0,0 0 0,1 0 0,-1 1 0,0-1 0,0 1 0,0-1 0,0 1 0,-1-1 0,1 1 0,-1 0 0,1-1 0,-1 1 0,0 0 0,0-1 0,0 1 0,-1 0 0,0 3 0,-1 6 0,-1 0 0,-1 0 0,0 0 0,0-1 0,-7 12 0,-27 47 0,-52 75 0,-5 5 0,94-148 0,-1 1 0,0 0 0,1-1 0,0 1 0,0 0 0,0 0 0,0-1 0,0 1 0,0 0 0,1 0 0,-1 0 0,1 0 0,0 4 0,1-6 0,-1 1 0,1-1 0,0 1 0,0-1 0,0 0 0,0 1 0,0-1 0,0 0 0,0 0 0,0 1 0,0-1 0,1 0 0,-1 0 0,0-1 0,1 1 0,-1 0 0,1 0 0,-1-1 0,1 1 0,-1-1 0,1 1 0,0-1 0,-1 0 0,1 1 0,-1-1 0,3 0 0,26 4 0,-1-1 0,1-2 0,-1-1 0,31-4 0,121-21 0,-165 23 0,60-11-455,0-4 0,76-26 0,-129 34-6371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01:20:07.1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24575,'0'0'0,"0"0"0,0 19 0,-1-4 0,1 1 0,1-1 0,1 0 0,0 0 0,1 0 0,5 16 0,-6-26 0,0 0 0,0 0 0,1-1 0,-1 1 0,1-1 0,0 0 0,1 0 0,-1 0 0,1 0 0,0 0 0,0-1 0,0 1 0,0-1 0,0 0 0,1-1 0,-1 1 0,1-1 0,0 0 0,0 0 0,0 0 0,7 1 0,4 0 0,0 0 0,1-2 0,-1 0 0,0-1 0,0 0 0,0-2 0,0 1 0,20-6 0,-9 0 0,0-1 0,0-1 0,49-24 0,-64 26-1365,-3 2-5461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01:20:07.5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0 24575,'0'0'0,"0"16"0,-50 746 0,48-748-110,-1 42-1145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01:20:09.6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457 0 24575,'-12'29'0,"-10"17"0,-2-1 0,-50 71 0,-75 76 0,29-40 0,112-142-170,1-1-1,0 1 0,1 0 1,0 1-1,1-1 0,0 1 1,-6 20-1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01:20:10.0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0 24575,'-4'40'0,"-17"428"-1365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01:20:10.6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473 0 24575,'-35'3'0,"0"1"0,0 2 0,1 1 0,-1 2 0,2 1 0,-46 21 0,58-23 0,0 1 0,1 1 0,1 1 0,-31 23 0,44-30 0,1 1 0,0 0 0,0 0 0,0 0 0,1 1 0,0 0 0,0 0 0,-4 8 0,6-10 0,1 0 0,-1 0 0,1 0 0,0 1 0,0-1 0,1 0 0,-1 1 0,1-1 0,0 0 0,0 1 0,0-1 0,1 0 0,-1 1 0,3 7 0,3 4 0,1 1 0,0-1 0,2 0 0,-1 0 0,2-1 0,22 27 0,81 78 0,-80-87 0,-22-22 0,1 0 0,-1 1 0,0 0 0,-1 0 0,16 25 0,-25-34 0,1 1 0,0-1 0,-1 0 0,0 1 0,1-1 0,-2 1 0,1 0 0,0-1 0,-1 1 0,1 0 0,-1-1 0,0 1 0,0 0 0,-1-1 0,1 1 0,-1 0 0,1-1 0,-1 1 0,-1-1 0,1 1 0,0-1 0,-1 1 0,1-1 0,-1 0 0,0 0 0,-4 5 0,1-2 0,0-1 0,-1 1 0,0-1 0,0 0 0,-1 0 0,1 0 0,-1-1 0,0 0 0,0-1 0,-1 0 0,1 0 0,-1 0 0,1-1 0,-1 0 0,0 0 0,0-1 0,-15 1 0,19-2 0,0 0 0,0 0 0,-1-1 0,1 0 0,0 1 0,0-1 0,0-1 0,0 1 0,0 0 0,0-1 0,0 0 0,0 0 0,0 0 0,1-1 0,-1 1 0,1-1 0,0 0 0,0 0 0,0 0 0,0 0 0,0 0 0,1-1 0,-1 1 0,1-1 0,0 0 0,0 0 0,0 1 0,1-1 0,-1 0 0,1-1 0,0 1 0,0 0 0,1 0 0,-1-8 0,0-4 0,1 0 0,1 0 0,1 0 0,0 0 0,1 0 0,1 0 0,0 0 0,1 1 0,1 0 0,0 0 0,1 0 0,11-17 0,-1 5 0,1 1 0,1 0 0,1 2 0,1 0 0,33-27 0,-30 30 60,36-23 0,-50 38-272,0 0 0,0 0 0,1 1-1,0 0 1,0 1 0,22-5 0,-21 7-6614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01:20:12.7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0 24575,'-1'14'0,"-1"-1"0,0 1 0,-4 13 0,-1 8 0,-3 15 0,3-16 0,1 1 0,-2 68 0,9-100 0,-1 1 0,0 0 0,1 0 0,0 0 0,0-1 0,0 1 0,0 0 0,1-1 0,-1 1 0,1-1 0,0 0 0,0 1 0,0-1 0,1 0 0,-1 0 0,1-1 0,0 1 0,-1 0 0,1-1 0,0 1 0,1-1 0,-1 0 0,0 0 0,1 0 0,-1-1 0,6 2 0,8 3 0,0-1 0,0-1 0,1-1 0,25 2 0,-23-3 0,62 5 0,-50-5 0,0 1 0,0 1 0,-1 1 0,34 11 0,-63-15 0,0-1 0,-1 1 0,1-1 0,0 1 0,0 0 0,0-1 0,0 1 0,0 0 0,-1 0 0,1 1 0,0-1 0,-1 0 0,1 1 0,-1-1 0,1 0 0,-1 1 0,0 0 0,0-1 0,1 1 0,-1 0 0,0-1 0,-1 1 0,1 0 0,0 0 0,0 0 0,-1 0 0,1 0 0,-1 0 0,0 0 0,0 0 0,1 0 0,-1 0 0,-1 3 0,0-1 0,-1 0 0,1 1 0,-1-1 0,0 0 0,0 0 0,-1 0 0,1 0 0,-1 0 0,0-1 0,0 1 0,0-1 0,-1 0 0,-6 5 0,1 0-80,-1-1 0,-1-1-1,1 0 1,-1 0 0,0-1-1,-1 0 1,1-1 0,-1-1-1,0 1 1,0-2 0,0 0 0,0 0-1,0-1 1,-1-1 0,1 0-1,-16-2 1,10-1-6746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01:20:13.1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24575,'0'0'0,"2"0"0,4 0 0,5 0 0,6 1 0,7 1 0,6 2 0,4 2 0,5 0 0,3 1 0,1-1 0,1-1 0,-1-2 0,-3 0 0,-4 0 0,-5-1 0,-8 1-8191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01:20:13.9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 24575,'48'-1'0,"-21"0"0,-1 1 0,27 4 0,-50-4 0,126 23 0,-117-20 0,-1 0 0,1 1 0,-1 1 0,0 0 0,0 0 0,0 1 0,-1 0 0,16 12 0,-23-14 0,1-1 0,-1 1 0,-1-1 0,1 1 0,0 0 0,-1 0 0,0 0 0,0 1 0,0-1 0,-1 0 0,1 1 0,-1-1 0,0 1 0,0 0 0,-1-1 0,1 1 0,-1 0 0,0-1 0,0 1 0,-1 0 0,-1 6 0,-1 6 0,-2-1 0,0 0 0,0 0 0,-14 26 0,-12 13 0,-1-2 0,-3-2 0,-55 62 0,17-22 0,70-88 0,1 0 0,0 0 0,0 0 0,0 0 0,0 0 0,1 0 0,-1 1 0,1-1 0,0 1 0,-2 4 0,3-7 0,0 0 0,0-1 0,0 1 0,0 0 0,1-1 0,-1 1 0,0 0 0,0-1 0,0 1 0,1 0 0,-1-1 0,0 1 0,0-1 0,1 1 0,-1-1 0,1 1 0,-1-1 0,0 1 0,1-1 0,-1 1 0,1-1 0,0 1 0,1 0 0,0 0 0,0 0 0,0 0 0,0 0 0,0-1 0,0 1 0,0-1 0,0 0 0,1 1 0,1-1 0,29 0 0,1 0 0,58-10 0,67-22 0,-140 28 0,109-27-1365,-84 19-5461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01:12:01.6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24575,'1'33'0,"-1"49"0,-1-54 0,1 0 0,1 0 0,1 0 0,8 32 0,-10-58 0,1-1 0,-1 1 0,1-1 0,-1 1 0,1-1 0,0 1 0,0-1 0,0 0 0,0 1 0,0-1 0,0 0 0,0 0 0,0 1 0,1-1 0,-1 0 0,0 0 0,1-1 0,-1 1 0,1 0 0,-1 0 0,1-1 0,-1 1 0,1-1 0,-1 1 0,1-1 0,0 1 0,-1-1 0,1 0 0,-1 0 0,1 0 0,0 0 0,-1 0 0,4-1 0,6-1 0,-1 0 0,1-1 0,-1 0 0,12-5 0,-9 3 0,133-54-1365,-136 55-5461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01:20:16.2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24575,'0'0'0,"0"0"0,2 26 0,9-2 0,-11-23 0,1 0 0,-1 0 0,1-1 0,0 1 0,-1 0 0,1-1 0,0 1 0,0 0 0,-1-1 0,1 1 0,0-1 0,0 1 0,0-1 0,0 0 0,0 1 0,-1-1 0,1 0 0,0 0 0,0 1 0,0-1 0,0 0 0,0 0 0,0 0 0,0 0 0,0 0 0,1-1 0,-21 0-1365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01:20:17.1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0 24575,'-48'42'0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01:20:17.8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48 24575,'28'-1'0,"37"-7"0,-2 0 0,470-23 0,-522 31-1365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01:20:22.8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 24575,'11'78'0,"-18"210"0,1-200 0,9 144 0,-1-215-1365,-1-7-5461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01:20:23.4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0 143 24575,'21'-27'0,"-8"15"0,2 1 0,-1 0 0,1 0 0,1 2 0,-1 0 0,2 0 0,-1 2 0,24-8 0,-24 10 0,-1 0 0,1 2 0,0 0 0,1 0 0,-1 2 0,0 0 0,0 1 0,1 0 0,24 5 0,-36-5 0,-1 1 0,0 0 0,0 0 0,0 0 0,0 1 0,0 0 0,0-1 0,0 1 0,0 1 0,-1-1 0,1 1 0,-1-1 0,0 1 0,1 0 0,-1 0 0,-1 0 0,1 0 0,0 1 0,-1-1 0,0 1 0,4 7 0,-4-4 0,0-1 0,-1 1 0,0-1 0,0 1 0,-1 0 0,0-1 0,0 1 0,0 0 0,-1-1 0,0 1 0,0-1 0,-1 1 0,-3 8 0,-9 22 0,-2-2 0,-2 0 0,-1-1 0,-31 43 0,-17 28 0,66-104 0,0 0 0,1 0 0,-1 0 0,0 0 0,1 0 0,-1 0 0,0 0 0,1 0 0,-1 0 0,1 0 0,0 1 0,-1-1 0,1 0 0,0 0 0,0 0 0,0 1 0,0-1 0,0 0 0,0 0 0,0 1 0,0-1 0,0 0 0,1 0 0,-1 0 0,0 1 0,1-1 0,-1 0 0,1 0 0,-1 0 0,1 0 0,0 0 0,-1 0 0,1 0 0,0 0 0,0 0 0,0 0 0,0 0 0,0-1 0,0 1 0,0 0 0,0 0 0,0-1 0,0 1 0,0-1 0,2 1 0,5 2 0,1-1 0,-1-1 0,1 1 0,0-1 0,11-1 0,-18 0 0,57 0-341,1-4 0,-1-1-1,107-26 1,-113 18-6485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01:20:24.3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24575,'1'426'0,"-2"-337"-1365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01:20:25.1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47 24575,'29'-7'0,"48"-8"0,1 4 0,99-3 0,-169 14-170,1 1-1,0-1 0,-1 1 1,1 1-1,-1 0 0,1 0 1,13 6-1,-13-5-6655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01:20:26.4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24 24575,'0'0'0,"0"0"0,0 0 0,-9 22 0,9-22 0,0 0 0,-1 0 0,1-1 0,-1 1 0,1 0 0,0 0 0,-1-1 0,1 1 0,0 0 0,-1-1 0,1 1 0,0 0 0,0-1 0,-1 1 0,1 0 0,0-1 0,0 1 0,0-1 0,-1 1 0,1 0 0,0-1 0,0 1 0,0-1 0,0 1 0,0-1 0,0 1 0,0-1 0,0 1 0,0 0 0,0-1 0,0 1 0,0-1 0,0 1 0,1-1 0,11-12 0,-11 12 0,1 0 0,-1 0 0,0 0 0,1-1 0,-1 1 0,0 0 0,0-1 0,0 1 0,0 0 0,0-1 0,0 1 0,-1-1 0,2-1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01:20:37.0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198 0 24575,'-3'1'0,"0"-1"0,-1 1 0,1 0 0,0 0 0,0 0 0,0 0 0,-1 1 0,1-1 0,1 1 0,-1-1 0,0 1 0,0 0 0,1 0 0,-1 1 0,1-1 0,-1 0 0,-3 6 0,-4 5 0,1 1 0,-10 19 0,12-21 0,-11 20 0,1 2 0,2 0 0,-12 38 0,22-57 0,1 1 0,0 0 0,1 1 0,1-1 0,1 1 0,0-1 0,1 1 0,1-1 0,4 23 0,-5-34 4,1-1 1,0 1-1,1-1 0,-1 1 0,1-1 0,0 0 1,0 0-1,1 1 0,-1-2 0,1 1 0,0 0 1,0 0-1,0-1 0,0 0 0,0 1 0,1-1 0,0-1 1,-1 1-1,1 0 0,0-1 0,1 0 0,-1 0 1,0 0-1,0 0 0,6 0 0,7 2-196,1-2-1,0 0 1,-1-1 0,1-1-1,22-2 1,-30 1-128,2 1-6506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01:20:37.6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1 24575,'0'0'0,"-9"50"0,1-15 0,5-13 0,-5 44 0,8-61 0,0 0 0,0 0 0,0 0 0,1 0 0,0 0 0,-1 0 0,2-1 0,-1 1 0,4 9 0,-3-12 0,0 0 0,-1 0 0,1 0 0,0 0 0,0 0 0,0-1 0,1 1 0,-1-1 0,0 1 0,1-1 0,-1 0 0,1 0 0,-1 0 0,1 0 0,-1 0 0,1-1 0,-1 1 0,1-1 0,4 1 0,57-2 0,-47 0 0,35-1-1365,-41 0-5461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01:12:02.0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1 24575,'-5'37'0,"-17"114"0,-10 112 0,32-262-16,-1 4-81,1-1 1,-1 1 0,1 0-1,0 0 1,0-1 0,1 1-1,-1 0 1,1-1 0,0 1-1,1-1 1,-1 1 0,1-1-1,2 6 1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01:20:38.0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1 24575,'-8'27'0,"3"12"-63,1 1-1,2-1 1,1 1-1,6 43 1,-2-31-985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01:20:38.6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238 1 24575,'-12'1'0,"-1"2"0,1-1 0,0 2 0,0 0 0,0 0 0,1 1 0,-20 11 0,17-9 0,9-4 0,-8 3 0,0 0 0,1 1 0,0 1 0,-16 13 0,26-19 0,0-1 0,-1 1 0,1 0 0,1 1 0,-1-1 0,0 0 0,1 0 0,-1 1 0,1-1 0,-1 1 0,1-1 0,0 1 0,0 0 0,0-1 0,1 1 0,-1 0 0,1 0 0,-1-1 0,1 1 0,0 0 0,0 0 0,0 0 0,1-1 0,-1 1 0,0 0 0,1 0 0,0-1 0,0 1 0,1 3 0,10 16 0,1 0 0,29 38 0,-30-45 0,0 1 0,-1 0 0,0 1 0,-2 1 0,0 0 0,7 19 0,-15-33 0,0 1 0,-1 0 0,1 0 0,-1 0 0,0 0 0,0 0 0,-2 8 0,2-12 0,0 0 0,0 0 0,0 0 0,0 0 0,0 0 0,-1 0 0,1 0 0,0 0 0,-1 0 0,1 0 0,-1 0 0,1 0 0,-1 0 0,1 0 0,-1 0 0,0 0 0,1 0 0,-1 0 0,0-1 0,0 1 0,0 0 0,1-1 0,-1 1 0,0 0 0,0-1 0,0 1 0,0-1 0,0 1 0,0-1 0,0 0 0,0 0 0,-1 1 0,1-1 0,0 0 0,0 0 0,0 0 0,0 0 0,0 0 0,-2 0 0,2-1 0,0 0 0,0 1 0,-1-1 0,1 0 0,0 0 0,0 1 0,0-1 0,0 0 0,0 0 0,1 0 0,-1 0 0,0-1 0,0 1 0,1 0 0,-1 0 0,0 0 0,1-1 0,-1 1 0,1 0 0,0 0 0,-1-1 0,1 1 0,0-2 0,-3-36 0,3 36 0,0-15 17,1 1 0,1-1 1,0 0-1,1 1 0,1 0 0,7-19 0,-8 26-141,1 0 0,1 0 1,0 1-1,0-1 0,0 1 0,1 1 1,1-1-1,-1 1 0,2 0 0,-1 0 1,13-9-1,-9 9-6702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01:20:40.5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43 24575,'0'0'0,"0"0"0,0 0 0,31 0 0,7-2 0,1-2 0,62-13 0,-9 0 0,-52 14-1365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01:20:41.2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1 24575,'0'0'0,"-15"218"0,0 8 0,15-204-1365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01:20:43.4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24575,'22'0'0,"104"6"102,21 0-1569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01:20:45.1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156 0 24575,'-19'20'0,"1"2"0,1 0 0,1 1 0,-22 42 0,30-48 0,0 0 0,1 0 0,1 1 0,1-1 0,0 2 0,-3 28 0,8-38 0,0 1 0,0-1 0,1 0 0,1 1 0,0-1 0,0 0 0,0 0 0,1 0 0,1 0 0,0-1 0,0 1 0,0-1 0,6 8 0,-1-3 0,1 0 0,0-1 0,1 0 0,0-1 0,1 0 0,24 17 0,-34-26-114,-1-2 1,1 1-1,-1 0 0,1 0 0,0 0 1,-1-1-1,1 1 0,0-1 0,0 1 1,0-1-1,1 0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01:20:45.8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34 24575,'31'-8'0,"-11"1"0,6 1 0,0 1 0,1 2 0,0 0 0,-1 2 0,1 0 0,46 7 0,-71-6 0,-1 0 0,0 0 0,0 0 0,1 0 0,-1 1 0,0-1 0,1 0 0,-1 1 0,0-1 0,0 1 0,1-1 0,-1 1 0,0 0 0,0 0 0,0-1 0,0 1 0,0 0 0,0 0 0,0 0 0,0 0 0,-1 0 0,1 0 0,0 0 0,0 0 0,-1 1 0,1-1 0,-1 0 0,1 2 0,-1 0 0,0 0 0,-1-1 0,1 1 0,-1 0 0,0 0 0,1-1 0,-1 1 0,-1 0 0,1-1 0,0 1 0,-1-1 0,-2 4 0,-26 36 0,-54 58 0,47-59 0,-36 53 0,72-92-1365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01:20:46.3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265 13 24575,'-48'-6'0,"38"4"0,1 0 0,0 1 0,-17 0 0,15 2 0,-1 0 0,1 1 0,0 0 0,0 0 0,0 2 0,-18 6 0,25-8 0,-1 0 0,1 0 0,0 1 0,0-1 0,0 1 0,0 0 0,1 0 0,-1 1 0,1-1 0,0 0 0,-1 1 0,2 0 0,-1 0 0,0 0 0,1 0 0,0 0 0,0 1 0,-3 6 0,5-10 0,0 0 0,0 0 0,-1-1 0,1 1 0,0 0 0,0-1 0,0 1 0,-1 0 0,1 0 0,0 0 0,0-1 0,0 1 0,1 0 0,-1 0 0,0-1 0,0 1 0,0 0 0,0 0 0,1-1 0,-1 1 0,0 0 0,1-1 0,-1 1 0,0 0 0,1-1 0,-1 1 0,1-1 0,-1 1 0,1 0 0,0-1 0,0 1 0,1 0 0,0-1 0,0 1 0,-1-1 0,1 0 0,0 0 0,0 0 0,0 0 0,0 0 0,-1 0 0,1 0 0,0-1 0,3 0 0,6-2 0,-1-1 0,0 0 0,12-7 0,33-30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01:20:46.8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408 0 24575,'0'0'0,"-23"20"0,-88 86 0,64-58 0,-2-2 0,-2-2 0,-71 46 0,118-87-1365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01:20:47.3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103 1 24575,'0'0'0,"0"0"0,-20 11 0,-1 0 0,16-10 0,0 1 0,0 1 0,1-1 0,-1 1 0,0 0 0,1 0 0,0 0 0,-1 1 0,1-1 0,1 1 0,-7 8 0,10-12 0,-1 0 0,1 0 0,0 1 0,0-1 0,0 0 0,0 0 0,0 1 0,-1-1 0,1 0 0,0 0 0,0 1 0,0-1 0,0 0 0,0 0 0,0 1 0,0-1 0,0 0 0,0 0 0,0 1 0,0-1 0,0 0 0,0 1 0,0-1 0,0 0 0,0 0 0,0 1 0,1-1 0,-1 0 0,0 0 0,0 1 0,0-1 0,0 0 0,1 0 0,-1 0 0,0 1 0,0-1 0,0 0 0,1 0 0,-1 0 0,0 0 0,0 1 0,0-1 0,1 0 0,16 1 0,16-9 0,-29 7 0,0 0 0,0-1 0,0 1 0,0-1 0,0 0 0,-1 0 0,1 0 0,-1 0 0,1-1 0,-1 0 0,0 0 0,0 1 0,0-2 0,4-4 0,-7 5-1365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01:12:02.4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 24575,'-4'36'0,"2"-30"0,1 0 0,0 1 0,1-1 0,-1 0 0,2 10 0,-1-12 4,1 0 0,0 0 0,0-1 0,0 1 0,0 0 0,1-1 0,-1 1 0,1-1 0,0 0 0,0 0 0,0 1 0,1-1 0,-1-1 0,1 1 0,-1 0 0,1 0 0,0-1 0,0 0 0,0 0 0,1 1 0,-1-2 0,0 1 0,1 0 0,-1-1 0,1 1 0,-1-1 0,1 0 0,0-1 0,7 2 0,3-1-216,0 0 0,0-1 0,-1 0-1,1-1 1,0-1 0,27-6 0,-30 5-6614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01:20:48.2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32 24575,'5'-4'0,"0"1"0,1-1 0,-1 1 0,1 0 0,0 0 0,0 1 0,0 0 0,0 0 0,0 0 0,1 1 0,-1 0 0,0 0 0,1 1 0,-1 0 0,1 0 0,-1 0 0,9 2 0,-15-2 0,1 0 0,0 0 0,0 0 0,-1 0 0,1 0 0,0 1 0,-1-1 0,1 0 0,0 0 0,0 1 0,-1-1 0,1 0 0,-1 1 0,1-1 0,0 1 0,-1-1 0,1 1 0,-1-1 0,1 1 0,-1-1 0,1 1 0,-1 0 0,1-1 0,-1 1 0,0-1 0,1 1 0,-1 1 0,1 0 0,-1 0 0,0 0 0,0-1 0,0 1 0,-1 0 0,1 0 0,0 0 0,-1-1 0,1 1 0,-1 0 0,0 2 0,-24 40 0,11-26 0,-26 25 0,25-29 0,2 1 0,-19 25 0,32-39 0,0-1 0,0 0 0,-1 1 0,1-1 0,0 0 0,0 1 0,0-1 0,-1 0 0,1 1 0,0-1 0,0 1 0,0-1 0,0 0 0,0 1 0,0-1 0,0 0 0,0 1 0,0-1 0,0 1 0,0-1 0,0 0 0,0 1 0,0-1 0,0 1 0,1-1 0,-1 0 0,0 1 0,0-1 0,0 0 0,1 1 0,-1-1 0,0 0 0,0 1 0,1-1 0,-1 0 0,0 0 0,0 1 0,1-1 0,-1 0 0,0 0 0,1 1 0,-1-1 0,1 0 0,-1 0 0,0 0 0,1 0 0,-1 0 0,0 0 0,2 1 0,22 2 0,-20-3 0,180-2 132,-48-2-1629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01:20:50.1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1 24575,'0'0'0,"0"0"0,14 16 0,-6-6 0,-1 0 0,-1 0 0,0 1 0,0-1 0,-1 1 0,-1 0 0,1 1 0,-2-1 0,0 1 0,0 0 0,-1 0 0,0 0 0,-1 0 0,-1 0 0,0 0 0,-1 0 0,-3 22 0,0-12 0,0-1 0,-2 0 0,0 0 0,-2 0 0,0-1 0,-1 0 0,-1-1 0,-1 0 0,-15 20 0,18-29-1365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01:20:50.6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115 0 24575,'19'29'0,"-13"-20"0,-1 1 0,0-1 0,-1 1 0,0 0 0,0 0 0,-1 0 0,-1 1 0,0-1 0,0 1 0,-1 0 0,0-1 0,0 1 0,-2 0 0,-1 16 0,-1-11 0,-1 0 0,-1 0 0,0-1 0,-1 0 0,-1 0 0,0-1 0,-1 1 0,-19 25 0,-72 79-1365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01:20:51.2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485 1 24575,'-19'18'0,"-120"141"0,28-30 0,-104 86-1365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01:20:52.6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67 24575,'0'-1'0,"1"0"0,-1 0 0,1 0 0,-1 0 0,1 0 0,-1 1 0,1-1 0,-1 0 0,1 0 0,0 0 0,-1 0 0,1 1 0,0-1 0,0 0 0,0 1 0,0-1 0,-1 0 0,1 1 0,2-1 0,21-10 0,-22 10 0,21-8 0,0 1 0,44-8 0,-56 14 0,0 0 0,0 1 0,0 1 0,1-1 0,-1 2 0,0 0 0,0 0 0,16 4 0,-25-4 0,0-1 0,-1 1 0,1 0 0,0 0 0,0 0 0,-1 0 0,1 0 0,0 0 0,-1 0 0,1 0 0,-1 1 0,1-1 0,-1 1 0,0-1 0,0 1 0,1-1 0,-1 1 0,0 0 0,-1 0 0,2 2 0,-1 0 0,0-1 0,0 1 0,-1 0 0,1 0 0,-1 0 0,0 0 0,0-1 0,0 1 0,-2 7 0,-3 6 0,0-1 0,-1 1 0,-13 25 0,17-37 0,-101 179 0,62-114 0,41-69 0,-12 27 0,11-28 0,1 1 0,0 0 0,1-1 0,-1 1 0,0 0 0,0-1 0,0 1 0,0-1 0,0 1 0,1 0 0,-1-1 0,0 1 0,0-1 0,1 1 0,-1-1 0,0 1 0,1-1 0,-1 1 0,1-1 0,-1 1 0,1-1 0,-1 1 0,1-1 0,-1 0 0,1 1 0,-1-1 0,1 0 0,-1 1 0,1-1 0,0 0 0,-1 0 0,1 0 0,-1 1 0,1-1 0,0 0 0,-1 0 0,1 0 0,0 0 0,-1 0 0,1 0 0,0-1 0,24 1 0,0-2 0,-1-1 0,0-1 0,0-1 0,0-1 0,24-10 0,-29 10 0,145-52-1365,-143 50-5461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01:20:53.1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0 24575,'-16'45'0,"14"-35"0,1 0 0,-1-1 0,2 1 0,-1 0 0,1 0 0,1 0 0,2 12 0,-3-18 0,1 0 0,0-1 0,1 1 0,-1 0 0,1-1 0,0 0 0,-1 1 0,2-1 0,-1 0 0,0 0 0,0 0 0,1 0 0,0-1 0,0 1 0,-1 0 0,1-1 0,1 0 0,-1 0 0,0 0 0,0 0 0,8 2 0,0 0 4,0-1 1,1 0-1,-1-1 0,1 0 0,-1-1 0,1 0 0,0-1 0,13-1 1,12-4-95,44-10 0,-13 1-1133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01:20:53.8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 0 24575,'-1'53'0,"-3"0"0,-2-1 0,-3 0 0,-1 0 0,-24 67 0,30-105-7,2 0 0,0 0 0,0 0-1,2 0 1,0 1 0,2 16 0,-1 10-1308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01:20:55.8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24575,'0'2'-65,"-1"-1"0,1 0 0,0 0 0,0 0 0,0 0 0,0 0 0,0 0 0,0 0 0,0 0 0,1 1 0,-1-1 0,0 0 0,1 0 0,-1 0 0,0 0 0,1 0 0,0 0 0,-1 0 0,1 0 0,0 1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01:20:57.9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219 0 24575,'-2'1'0,"1"0"0,0-1 0,0 1 0,-1 0 0,1 0 0,0 0 0,0-1 0,0 1 0,0 1 0,0-1 0,0 0 0,0 0 0,0 2 0,-1-1 0,-32 43 0,2 2 0,2 1 0,-38 85 0,61-120 0,1 1 0,1 0 0,1 0 0,0 0 0,0 0 0,1 1 0,-1 19 0,4-27 0,0 0 0,1 0 0,0 0 0,0-1 0,0 1 0,1 0 0,0 0 0,0-1 0,0 1 0,1-1 0,0 0 0,1 0 0,-1 0 0,1 0 0,0 0 0,1-1 0,7 8 0,0-2-114,1 0 1,1-2-1,0 1 0,0-2 0,1 0 1,0 0-1,0-2 0,1 0 0,0 0 1,0-2-1,22 4 0,-25-6-6712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01:20:58.4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210 1 24575,'-3'0'0,"1"1"0,-1 0 0,0 0 0,1 0 0,-1 0 0,0 0 0,1 0 0,0 1 0,-1-1 0,1 1 0,0 0 0,0-1 0,-3 4 0,4-4 0,-16 15 0,1 1 0,1 0 0,0 1 0,2 0 0,0 1 0,1 1 0,1 0 0,1 0 0,0 1 0,2 1 0,0 0 0,2 0 0,0 0 0,2 0 0,-3 29 0,7-46 0,0 0 0,0 0 0,0 0 0,1 1 0,-1-1 0,1 0 0,1 0 0,-1 0 0,1 0 0,0 0 0,0-1 0,0 1 0,0 0 0,1-1 0,0 0 0,0 1 0,0-1 0,1 0 0,-1-1 0,7 6 0,-2-3 0,0-1 0,0-1 0,1 1 0,-1-1 0,1-1 0,0 0 0,0 0 0,0-1 0,0 0 0,14 1 0,9 0-1365,-6-3-5461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01:12:02.8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24575,'3'20'0,"17"146"120,-19-143-368,0 1 1,-2 0-1,-1-1 1,-1 1-1,-6 23 1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01:20:59.0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24575,'0'0'0,"0"1"0,0 3 0,0 3 0,2 9 0,0 10 0,2 6 0,0 7 0,2 4 0,0 2 0,-1-4 0,0-5 0,-2-6 0,0-6 0,-1-6 0,-1-7 0,0-4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01:20:59.6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267 2 24575,'-5'-1'0,"1"1"0,-1 0 0,0 0 0,1 0 0,-1 1 0,0-1 0,1 1 0,-1 0 0,1 0 0,-8 4 0,6-4 0,-14 6 0,1-1 0,1 2 0,-34 19 0,43-22 0,0 1 0,1 0 0,0 0 0,0 1 0,0 0 0,1 0 0,0 1 0,1-1 0,-10 16 0,15-21 0,0 1 0,0-1 0,0 1 0,0-1 0,0 1 0,0 0 0,1-1 0,0 1 0,-1 0 0,1-1 0,0 1 0,0 0 0,1 0 0,-1-1 0,0 1 0,1 0 0,0-1 0,-1 1 0,1 0 0,0-1 0,1 1 0,-1-1 0,0 0 0,1 1 0,-1-1 0,1 0 0,0 0 0,3 4 0,6 4 0,0 0 0,1 0 0,0-1 0,16 9 0,1 0 0,-19-11 0,0 1 0,-1 0 0,0 0 0,0 1 0,0 0 0,7 11 0,-15-18 0,1 0 0,-1 0 0,0 1 0,0-1 0,0 0 0,0 0 0,0 1 0,-1-1 0,1 0 0,-1 1 0,1-1 0,-1 1 0,0-1 0,0 1 0,0-1 0,0 0 0,0 1 0,-1-1 0,1 1 0,-1-1 0,0 0 0,1 1 0,-1-1 0,0 0 0,0 0 0,-1 1 0,1-1 0,0 0 0,-1 0 0,1 0 0,-1-1 0,0 1 0,0 0 0,1-1 0,-1 1 0,0-1 0,-3 2 0,3-1 0,1-1 0,-1 0 0,1 0 0,-1 1 0,0-1 0,1 0 0,-1-1 0,0 1 0,0 0 0,0 0 0,0-1 0,0 1 0,0-1 0,0 0 0,0 1 0,-3-1 0,5-1 0,-1 1 0,0 0 0,0-1 0,0 1 0,1 0 0,-1-1 0,0 1 0,1-1 0,-1 0 0,1 1 0,-1-1 0,0 1 0,1-1 0,-1 0 0,1 1 0,0-1 0,-1 0 0,1 0 0,-1 0 0,1 1 0,0-1 0,0 0 0,-1 0 0,1 0 0,0 1 0,0-2 0,0-4 0,0 0 0,0 0 0,0 0 0,1 0 0,0 0 0,0 0 0,0 0 0,1 0 0,2-6 0,8-13 0,0 1 0,2 1 0,0 0 0,2 1 0,0 0 0,1 2 0,27-26 0,-39 42-1365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01:21:01.5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76 24575,'13'-1'0,"0"0"0,-1-1 0,0-1 0,13-4 0,12-3 0,230-42-1365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01:21:02.0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 0 24575,'-14'34'0,"-10"23"0,11-30 0,1 1 0,-15 58 0,27-84 0,-1 0 0,1 0 0,0 0 0,0 1 0,0-1 0,0 0 0,0 1 0,1-1 0,-1 0 0,0 0 0,1 0 0,0 1 0,-1-1 0,1 0 0,0 0 0,0 0 0,1 0 0,-1 0 0,0-1 0,0 1 0,1 0 0,-1 0 0,1-1 0,0 1 0,-1-1 0,1 1 0,0-1 0,0 0 0,0 0 0,0 0 0,0 0 0,4 1 0,7 3 0,0-1 0,1-1 0,-1 0 0,20 1 0,-8-1 0,-15-1 0,0-1 0,1 1 0,-1 0 0,1 1 0,12 5 0,-22-8 0,0 1 0,1-1 0,-1 1 0,0-1 0,0 1 0,0-1 0,0 1 0,0-1 0,0 1 0,0 0 0,-1 0 0,1 0 0,0-1 0,0 1 0,-1 0 0,1 0 0,0 0 0,-1 0 0,1 0 0,-1 0 0,1 0 0,-1 1 0,1-1 0,-1 0 0,0 0 0,0 0 0,1 0 0,-1 0 0,0 1 0,0-1 0,0 0 0,0 0 0,-1 0 0,1 0 0,0 1 0,0-1 0,-1 0 0,1 0 0,-1 0 0,1 0 0,-1 0 0,1 0 0,-1 0 0,0 0 0,1 0 0,-1 0 0,0 0 0,-1 1 0,-2 3-59,0 0 0,-1 0-1,0 0 1,0-1-1,-1 0 1,1 0 0,-1 0-1,0 0 1,0-1 0,0 0-1,0 0 1,-1-1 0,1 0-1,-1 0 1,0 0-1,1-1 1,-1 0 0,0 0-1,0-1 1,0 0 0,1 0-1,-8-1 1,-1-4-6767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01:21:02.4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 24575,'0'0'0,"0"0"0,1 0 0,4 0 0,5-1 0,10-1 0,11 0 0,10-1 0,8 2 0,4-2 0,0 1 0,-5 1 0,-7-1 0,-9 3 0,-8 0 0,-9 0-8191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01:21:03.0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24575,'0'0'0,"0"0"0,1 1 0,-1 0 0,1 0 0,0 0 0,-1 0 0,1 0 0,0 0 0,0 0 0,-1-1 0,1 1 0,0 0 0,0-1 0,0 1 0,0-1 0,0 1 0,0-1 0,0 1 0,0-1 0,0 1 0,0-1 0,0 0 0,0 0 0,1 1 0,-1-1 0,1 0 0,29 3 0,-14-3-1365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01:21:04.7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53 24575,'25'-10'0,"-13"4"0,9-2 0,0 1 0,0 1 0,0 1 0,23-3 0,-39 7 0,1 0 0,-1 1 0,0 0 0,1 0 0,-1 0 0,0 0 0,1 1 0,-1-1 0,0 2 0,0-1 0,0 0 0,0 1 0,0 0 0,0 0 0,0 1 0,0-1 0,-1 1 0,1 0 0,-1 0 0,0 1 0,0-1 0,5 7 0,-7-7 0,0 0 0,0 0 0,0 0 0,-1 0 0,1 1 0,-1-1 0,0 1 0,0-1 0,0 1 0,-1-1 0,1 1 0,-1 0 0,0-1 0,0 1 0,0-1 0,0 1 0,-1 0 0,1-1 0,-1 1 0,-2 5 0,-2 4 0,-1 0 0,-1 0 0,0 0 0,-9 11 0,-11 20 0,27-44 0,0 1 0,0-1 0,-1 1 0,1-1 0,0 1 0,0-1 0,0 1 0,0-1 0,0 1 0,0 0 0,0-1 0,0 1 0,0-1 0,0 1 0,0-1 0,0 1 0,0-1 0,0 1 0,0 0 0,0-1 0,1 1 0,-1-1 0,0 1 0,0-1 0,1 1 0,-1-1 0,0 0 0,1 1 0,-1-1 0,1 1 0,-1-1 0,0 0 0,1 1 0,-1-1 0,1 0 0,-1 1 0,1-1 0,-1 0 0,1 0 0,-1 1 0,1-1 0,-1 0 0,1 0 0,-1 0 0,2 0 0,29 4 0,-27-4 0,45 1-455,1-3 0,91-14 0,-117 11-6371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01:21:05.1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 1 24575,'0'0'0,"1"1"0,3 2 0,4 5 0,5 9 0,4 12 0,1 14 0,-4 10 0,-8 8 0,-9 4 0,-10 0 0,-7-4 0,-7-7 0,-5-7 0,-3-11 0,0-10 0,7-10-8191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01:21:09.3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0 24575,'-13'36'0,"1"18"-273,2 0 0,3 1 0,2 0 0,4 102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01:21:09.7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55 24575,'0'0'0,"1"0"0,3-2 0,5-3 0,7-2 0,7-1 0,8-1 0,6 1 0,1 2 0,0 1 0,-4 2 0,-5 2 0,-5 0 0,-6 1 0,-4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01:12:03.2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135 1 24575,'0'0'0,"0"0"0,-2 2 0,-1 1 0,-2 4 0,-3 5 0,-3 6 0,-3 5 0,-2 3 0,-2 1 0,1-1 0,1-2 0,4-4 0,4-5 0,3-5-8191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01:21:10.0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1 24575,'0'0'0,"0"1"0,-1 1 0,-2 4 0,0 4 0,-2 6 0,0 7 0,-1 7 0,1 6 0,1 3 0,2-1 0,0-4 0,2-6 0,-1-5 0,1-8 0,1-5-8191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01:21:10.4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58 24575,'7'-5'0,"0"0"0,1 0 0,-1 1 0,1 1 0,0-1 0,0 1 0,0 1 0,11-3 0,-10 2 0,8-2 0,1 1 0,0 0 0,29-1 0,-41 5 0,0 0 0,-1 0 0,1 0 0,0 0 0,-1 1 0,1 0 0,0 0 0,-1 1 0,1-1 0,-1 1 0,0 0 0,0 1 0,0-1 0,0 1 0,9 7 0,-12-8 0,0 0 0,-1 1 0,1-1 0,-1 1 0,1-1 0,-1 1 0,0 0 0,0 0 0,0-1 0,0 1 0,-1 0 0,1 0 0,-1 0 0,1 0 0,-1 0 0,0 0 0,0 0 0,-1 0 0,1 0 0,0 0 0,-3 5 0,0 6 0,-2 0 0,0-1 0,-7 15 0,10-25 0,-18 37 0,-10 21 0,29-60 0,1 0 0,0-1 0,0 1 0,-1 0 0,1-1 0,0 1 0,0 0 0,0 0 0,0-1 0,0 1 0,0 0 0,0 0 0,0-1 0,0 1 0,0 0 0,1-1 0,-1 1 0,0 0 0,0 0 0,1-1 0,-1 1 0,0-1 0,1 1 0,-1 0 0,1-1 0,-1 1 0,1 0 0,1 0 0,-1 0 0,1 0 0,0 0 0,-1 0 0,1-1 0,0 1 0,0-1 0,-1 1 0,1-1 0,0 1 0,2-1 0,52-3 0,-51 3 0,82-14-1365,-49 6-5461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01:21:12.3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216 0 24575,'14'29'0,"-7"-13"0,0 0 0,-2 1 0,0-1 0,-1 1 0,-1 0 0,0 0 0,-1 1 0,-1-1 0,-1 0 0,-2 25 0,-1-21 0,-1 1 0,-1-1 0,-1 0 0,-1 0 0,0-1 0,-2 0 0,-21 36 0,9-22 0,-36 45 0,45-65 0,0 0 0,-1-1 0,0-1 0,-1 0 0,-23 15 0,23-20-1365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01:21:12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55 24575,'0'0'0,"1"0"0,5-2 0,7-2 0,13-3 0,13-3 0,12 1 0,8-1 0,4 3 0,-2 2 0,-4 4 0,-10 3 0,-11 2 0,-9 1 0,-11-2-8191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01:21:13.1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65 24575,'0'0'0,"0"0"0,6-1 0,7-3 0,9-2 0,10-2 0,7-1 0,4 0 0,-1 1 0,-4 1 0,-6 1 0,-8 2 0,-9 1-8191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01:21:13.6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 24575,'11'-3'0,"0"0"0,0 0 0,0 1 0,0 1 0,0 0 0,0 0 0,0 1 0,1 0 0,-1 1 0,0 0 0,0 1 0,0 1 0,0-1 0,0 2 0,-1-1 0,0 2 0,1-1 0,8 7 0,-15-9 0,-1 1 0,0 0 0,0 0 0,0 0 0,-1 0 0,1 0 0,-1 1 0,0-1 0,0 1 0,0-1 0,0 1 0,0 0 0,-1 0 0,0 0 0,0 0 0,0 0 0,0 0 0,-1 0 0,1 0 0,-1 0 0,0 0 0,0 0 0,-1 0 0,1 1 0,-3 7 0,-2 8 0,-1 0 0,0-1 0,-18 35 0,19-43 0,-62 114 0,-8 18 0,74-141 0,0 0 0,0 0 0,0 0 0,0 0 0,0 0 0,1 1 0,-1-1 0,1 0 0,0 0 0,-1 0 0,1 1 0,0-1 0,0 0 0,1 0 0,-1 1 0,0-1 0,1 0 0,-1 0 0,1 0 0,0 0 0,0 0 0,1 4 0,1-3 0,0-1 0,0 1 0,-1-1 0,1 0 0,0 0 0,1 0 0,-1 0 0,0 0 0,1-1 0,-1 0 0,1 1 0,-1-1 0,6 1 0,25 5 0,0-2 0,1-1 0,64 0 0,105-20 0,-175 13-455,0-2 0,45-14 0,-50 11-6371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01:21:14.1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390 25 24575,'-21'-7'0,"13"4"0,-9-1 0,1 0 0,-1 1 0,0 1 0,0 1 0,0 1 0,0 0 0,0 1 0,0 1 0,0 0 0,1 1 0,-1 1 0,1 1 0,0 0 0,0 1 0,0 1 0,1 1 0,-22 13 0,33-18 0,1-1 0,-1 1 0,1 0 0,-1 0 0,1 0 0,0 0 0,1 0 0,-1 1 0,0-1 0,1 1 0,-4 8 0,6-11 0,-1 1 0,1 0 0,-1 0 0,1 0 0,0 0 0,0 0 0,0 0 0,0 0 0,0 0 0,0 0 0,1-1 0,-1 1 0,0 0 0,1 0 0,0 0 0,-1 0 0,1-1 0,0 1 0,0 0 0,0-1 0,0 1 0,0 0 0,1-1 0,-1 1 0,0-1 0,1 0 0,-1 0 0,1 1 0,1 0 0,5 3-40,0 0 0,0-1 0,0 1 0,1-2-1,-1 1 1,1-1 0,0-1 0,0 1 0,0-2 0,1 1 0,-1-1-1,0-1 1,0 1 0,1-1 0,-1-1 0,0 0 0,1 0-1,-1-1 1,0 0 0,0-1 0,0 0 0,-1 0 0,1-1 0,-1 0-1,0-1 1,0 0 0,0 0 0,0 0 0,-1-1 0,0 0-1,0-1 1,-1 1 0,7-9 0,-1-5-6786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01:21:30.4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193 1 24575,'-23'13'0,"10"-2"0,0 1 0,0 0 0,1 1 0,0 0 0,1 0 0,1 2 0,0-1 0,1 1 0,1 0 0,0 1 0,1 0 0,0 1 0,2-1 0,0 1 0,-4 22 0,2 3 0,2-1 0,1 1 0,3 1 0,1-1 0,7 52 0,-5-74 0,1 0 0,0 1 0,2-1 0,13 35 0,-16-49 0,0 0 0,1-1 0,0 0 0,0 0 0,1 1 0,0-2 0,-1 1 0,1 0 0,1-1 0,-1 0 0,1 0 0,0 0 0,0-1 0,0 1 0,0-1 0,0 0 0,1-1 0,-1 1 0,1-1 0,10 2 0,17 1-227,1-1-1,0-3 1,-1 0-1,1-2 1,35-6-1,-44 4-6598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01:21:31.1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223 0 24575,'-14'17'0,"11"-13"0,-25 37 0,1 2 0,2 0 0,2 2 0,2 1 0,2 1 0,2 0 0,-18 83 0,31-112 0,1 0 0,1-1 0,1 1 0,1 0 0,3 33 0,-2-42 0,1 0 0,0-1 0,0 1 0,1-1 0,1 0 0,-1 0 0,1 0 0,0 0 0,1-1 0,0 0 0,0 1 0,1-2 0,11 12 0,1-2-151,1-1-1,0 0 0,1-2 0,0 0 1,1-2-1,0 0 0,1-1 1,34 10-1,-46-18-6674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01:21:31.8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1 24575,'-1'3'0,"-26"127"0,24-114 0,2 0 0,0-1 0,0 1 0,2 0 0,0 0 0,4 20 0,-4-33 0,0-1 0,-1 0 0,1 0 0,0 0 0,0 0 0,0 0 0,1 0 0,-1 0 0,0 0 0,1-1 0,-1 1 0,1 0 0,-1-1 0,1 1 0,0-1 0,0 1 0,0-1 0,0 0 0,0 0 0,0 0 0,0 0 0,0 0 0,0-1 0,0 1 0,1 0 0,-1-1 0,0 0 0,0 0 0,1 1 0,-1-1 0,0 0 0,0-1 0,5 0 0,7-1 0,0 0 0,0-1 0,0-1 0,15-6 0,-21 7 0,48-18-682,82-42-1,-126 56-6143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01:12:03.6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0 24575,'-3'32'0,"2"-19"0,0-7 0,1-1 0,0 0 0,0 1 0,0-1 0,0 0 0,2 7 0,-1-11 0,-1 0 0,1 1 0,-1-1 0,1 0 0,0 0 0,-1 1 0,1-1 0,0 0 0,0 0 0,0 0 0,0 0 0,0 0 0,0 0 0,0 0 0,0-1 0,0 1 0,1 0 0,-1 0 0,0-1 0,0 1 0,1-1 0,-1 1 0,0-1 0,1 0 0,-1 0 0,1 1 0,-1-1 0,2 0 0,10 0-195,0 0 0,0 0 0,-1-1 0,1-1 0,0 0 0,20-7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01:21:32.2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24575,'0'36'0,"26"395"0,-21-379 0,1-1 0,25 89 0,-23-125-1365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01:21:33.0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378 0 24575,'-31'8'0,"4"-1"0,1 2 0,0 1 0,0 1 0,1 0 0,0 2 0,-41 30 0,56-36 0,0 1 0,0 0 0,1 1 0,0 0 0,0 0 0,1 1 0,1 0 0,-1 0 0,2 1 0,-1 0 0,2 0 0,-1 0 0,2 1 0,-1 0 0,2 0 0,-1 0 0,-1 18 0,4-22 0,1 0 0,0 0 0,1-1 0,-1 1 0,1 0 0,1 0 0,0-1 0,0 1 0,0-1 0,1 0 0,0 1 0,0-1 0,9 12 0,1-1 0,1-1 0,1-1 0,25 22 0,-24-24 0,0 1 0,-1 0 0,-1 1 0,13 20 0,-26-34 0,1 1 0,-1-1 0,1 1 0,-1 0 0,0 0 0,0-1 0,0 1 0,-1 0 0,1 0 0,-1 0 0,1 0 0,-1 0 0,0 0 0,0 0 0,-1 0 0,1-1 0,0 1 0,-1 0 0,0 0 0,1 0 0,-1 0 0,-1-1 0,1 1 0,0 0 0,0-1 0,-1 1 0,0-1 0,-1 3 0,-1-1 0,1 0 0,-1-1 0,0 0 0,0 1 0,0-1 0,0 0 0,-1-1 0,1 1 0,-1-1 0,0 0 0,1 0 0,-1 0 0,0-1 0,0 0 0,-8 1 0,12-2 0,1 1 0,-1-1 0,0 0 0,0 0 0,0 0 0,0 0 0,0 0 0,0 0 0,1 0 0,-1-1 0,0 1 0,0 0 0,0 0 0,0-1 0,1 1 0,-1 0 0,0-1 0,0 1 0,0-1 0,1 1 0,-1-1 0,0 1 0,1-1 0,-1 0 0,1 1 0,-1-1 0,1 0 0,-1 1 0,1-1 0,-1-1 0,0-1 0,0 1 0,1-1 0,0 1 0,-1-1 0,1 1 0,0-1 0,0 1 0,0-1 0,1 0 0,0-3 0,3-7 0,-1 1 0,2-1 0,6-12 0,22-35 0,2 2 0,46-56 0,-7 9 0,-56 80-455,1 1 0,33-32 0,-42 46-6371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01:21:35.8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50 24575,'0'0'0,"0"0"0,0 0 0,-9 0 0,148-21-32,-76 10-413,0 2 1,124 0 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01:21:36.4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26 24575,'20'-4'0,"19"-4"0,75-4 0,-94 11 0,0 1 0,0 1 0,0 1 0,0 1 0,33 9 0,-51-12 0,1 1 0,-1 0 0,0-1 0,1 1 0,-1 0 0,0 0 0,0 0 0,0 1 0,0-1 0,0 0 0,0 1 0,0-1 0,0 1 0,-1 0 0,1-1 0,0 1 0,-1 0 0,0 0 0,1 0 0,-1 0 0,0 1 0,0-1 0,0 0 0,0 0 0,-1 1 0,1-1 0,-1 0 0,1 1 0,-1-1 0,0 1 0,0-1 0,0 0 0,0 1 0,0-1 0,0 1 0,-1-1 0,0 4 0,-3 7 0,-1 0 0,-1 0 0,0 0 0,-1-1 0,-10 15 0,7-10 0,-36 57 0,14-25 0,-44 93 0,73-130-1365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01:21:37.0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339 0 24575,'-3'0'0,"-1"1"0,1-1 0,-1 1 0,1 0 0,0 0 0,-1 0 0,-4 2 0,3-1 0,-34 11 0,1 1 0,-43 24 0,67-31 0,0 1 0,1 1 0,0 0 0,1 1 0,-1 0 0,2 1 0,0 0 0,-18 23 0,28-32 0,-1 0 0,1 0 0,0 0 0,0 0 0,-1 0 0,1 0 0,0 0 0,1 0 0,-1 1 0,0-1 0,1 0 0,-1 0 0,1 1 0,0-1 0,0 1 0,0-1 0,0 0 0,0 4 0,1-4 0,0-1 0,0 0 0,0 1 0,0-1 0,1 1 0,-1-1 0,0 0 0,1 0 0,-1 0 0,0 0 0,1 0 0,-1 0 0,1 0 0,0 0 0,-1-1 0,1 1 0,0-1 0,-1 1 0,1-1 0,0 0 0,0 1 0,-1-1 0,1 0 0,0 0 0,2 0 0,16 0 0,0-1 0,0-1 0,0 0 0,0-2 0,0 0 0,-1-1 0,1-1 0,-1-1 0,-1 0 0,26-15 0,-30 13-1365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01:21:37.6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435 0 24575,'-22'26'0,"-391"385"0,415-413-1365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01:21:38.3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226 64 24575,'-13'1'0,"1"1"0,-1 1 0,1 0 0,0 1 0,-20 8 0,16-6 0,-44 20 0,54-23 0,1-1 0,0 2 0,0-1 0,0 0 0,1 1 0,-1 0 0,1 0 0,-7 9 0,10-13 0,1 1 0,-1 0 0,1-1 0,-1 1 0,1-1 0,0 1 0,-1 0 0,1-1 0,0 1 0,-1 0 0,1 0 0,0-1 0,0 1 0,0 0 0,0-1 0,0 1 0,0 0 0,0 0 0,0-1 0,0 1 0,0 0 0,0 0 0,0-1 0,1 1 0,-1 0 0,0-1 0,0 1 0,1 1 0,0-1 0,0 0 0,1 0 0,-1 0 0,0 0 0,0 0 0,1-1 0,-1 1 0,1 0 0,-1-1 0,1 1 0,-1-1 0,3 1 0,46 5 0,-32-6 0,0-1 0,0 0 0,0-1 0,34-8 0,-46 8 0,-1 1 0,0-1 0,0 0 0,0 0 0,0-1 0,0 1 0,-1-1 0,1 0 0,-1-1 0,0 1 0,0-1 0,0 1 0,0-1 0,0-1 0,-1 1 0,0 0 0,0-1 0,0 0 0,0 1 0,2-10 0,0 3 0,-1-1 0,-1 0 0,0 0 0,-1 0 0,0-1 0,0-19 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01:21:39.1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1 239 24575,'0'0'0,"21"-11"0,-14 6 0,0 0 0,0 0 0,0-1 0,-1 0 0,0 0 0,0-1 0,-1 0 0,1 0 0,-2 0 0,1 0 0,-1-1 0,6-14 0,-7 16 0,-2-1 0,1 0 0,-1 0 0,0 1 0,0-1 0,0 0 0,-1 0 0,0 0 0,-1 0 0,0 0 0,0 0 0,0 1 0,-1-1 0,0 0 0,0 1 0,-4-10 0,3 11-1365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01:21:43.3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86 24575,'0'0'0,"8"-17"0,-4 11 0,1 1 0,1-1 0,-1 1 0,1 0 0,0 0 0,0 1 0,0 0 0,1 0 0,0 0 0,-1 1 0,10-3 0,-11 4 0,1 0 0,0 0 0,0 0 0,1 1 0,-1 0 0,0 0 0,0 1 0,0-1 0,1 1 0,-1 1 0,0-1 0,0 1 0,12 3 0,-15-3 0,-1 0 0,0 0 0,0 0 0,-1 1 0,1-1 0,0 0 0,0 1 0,0-1 0,-1 1 0,1-1 0,-1 1 0,1 0 0,-1 0 0,0-1 0,0 1 0,0 0 0,0 0 0,0 1 0,0-1 0,0 0 0,-1 0 0,1 0 0,-1 0 0,1 1 0,-1-1 0,0 0 0,0 0 0,0 1 0,0-1 0,-1 0 0,1 0 0,-1 5 0,-2 4 0,-1 1 0,0 0 0,0-1 0,-11 19 0,-15 22 0,-52 67 0,6-9 0,75-109 0,0-1 0,1 1 0,-1-1 0,1 1 0,0-1 0,-1 1 0,1-1 0,-1 1 0,1 0 0,0-1 0,-1 1 0,1 0 0,0-1 0,0 1 0,0 0 0,-1-1 0,1 1 0,0 0 0,0 0 0,0-1 0,0 1 0,0 0 0,0-1 0,0 1 0,0 0 0,1-1 0,-1 1 0,0 0 0,0 0 0,1-1 0,-1 1 0,0-1 0,1 1 0,-1 0 0,0-1 0,1 1 0,-1-1 0,1 1 0,-1-1 0,1 1 0,-1-1 0,1 1 0,0-1 0,-1 0 0,1 1 0,-1-1 0,1 0 0,0 1 0,-1-1 0,1 0 0,1 0 0,4 2 0,1-1 0,-1-1 0,1 1 0,11-2 0,-6 1 0,260-2-1365,-264 2-5461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01:21:45.1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131 0 24575,'0'0'0,"13"16"0,-6-10 0,6 11 0,1-1 0,-2 2 0,-1 0 0,0 0 0,-1 1 0,-1 1 0,-1-1 0,0 2 0,-2-1 0,0 1 0,3 26 0,-7-29 0,0 0 0,-1 0 0,-2 1 0,1-1 0,-2 0 0,0 0 0,-2 0 0,0 0 0,0 0 0,-2-1 0,0 0 0,-1 0 0,-14 24 0,1-9 0,-1 0 0,-29 32 0,37-50 0,0 0 0,-1-1 0,0 0 0,-1-1 0,0-1 0,-20 12 0,30-21-1365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01:12:03.9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1 24575,'-12'174'110,"0"15"-1585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01:21:45.6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63 24575,'17'-1'0,"1"-1"0,-1-1 0,25-6 0,7-2 0,230-25 0,-275 35-1365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01:21:47.6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227 0 24575,'0'0'0,"-15"21"0,-26 47 0,-59 128 0,86-163 0,2 0 0,1 1 0,1 1 0,2 0 0,2 0 0,-3 49 0,8-71 0,1 0 0,1 0 0,0 0 0,1-1 0,0 1 0,1 0 0,0-1 0,9 20 0,-9-25 0,1 0 0,0 0 0,1 0 0,-1 0 0,1-1 0,1 0 0,-1 0 0,1 0 0,0-1 0,0 0 0,1 0 0,0-1 0,0 1 0,13 5 0,3-2-151,0 0-1,1-1 0,0-2 0,0 0 1,0-2-1,1-1 0,-1 0 1,44-4-1,-56 1-6674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01:21:48.2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0 24575,'0'26'0,"0"36"0,-14 360 0,9-358-1365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01:21:49.3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405 0 24575,'-12'2'0,"-1"-1"0,1 2 0,0 0 0,0 0 0,-16 7 0,6-3 0,-15 6 0,1 1 0,-41 23 0,63-29 0,-1 0 0,2 1 0,-1 1 0,1 0 0,1 1 0,0 0 0,-20 24 0,30-32 0,0 0 0,0 1 0,0-1 0,0 0 0,1 1 0,-1-1 0,1 1 0,0 0 0,0-1 0,0 1 0,0 0 0,1 0 0,0 0 0,-1 0 0,1-1 0,1 1 0,-1 0 0,1 0 0,-1 0 0,1 0 0,0-1 0,0 1 0,1-1 0,-1 1 0,1 0 0,0-1 0,0 0 0,2 4 0,7 7 0,0-1 0,1 1 0,0-2 0,26 20 0,-26-22 0,35 27 0,-30-25 0,0 1 0,-1 1 0,-1 0 0,0 1 0,-1 0 0,14 20 0,-27-34 0,-1 1 0,1-1 0,-1 1 0,1-1 0,-1 1 0,1 0 0,-1-1 0,0 1 0,1 0 0,-1-1 0,0 1 0,0 0 0,-1-1 0,1 1 0,0 0 0,0-1 0,-1 1 0,1-1 0,-1 1 0,0 0 0,1-1 0,-1 1 0,0-1 0,0 1 0,0-1 0,0 0 0,0 1 0,0-1 0,0 0 0,0 0 0,-1 0 0,1 0 0,-2 1 0,0 1 0,1-2 0,-1 1 0,0 0 0,0 0 0,0-1 0,0 1 0,0-1 0,0 0 0,-1 0 0,1 0 0,0-1 0,0 1 0,-1-1 0,1 0 0,-1 0 0,-3 0 0,6 0 0,0 0 0,0-1 0,0 1 0,1 0 0,-1-1 0,0 1 0,0-1 0,0 1 0,0-1 0,0 1 0,1-1 0,-1 0 0,0 1 0,0-1 0,1 0 0,-1 1 0,1-1 0,-1 0 0,0 0 0,1 0 0,-1 0 0,1 0 0,-1-1 0,1 0 0,-1-1 0,0 0 0,1 0 0,0 0 0,0 0 0,0 1 0,0-1 0,0-3 0,2-5 0,0 0 0,1 0 0,5-12 0,11-21-227,2 1-1,3 1 1,0 1-1,3 1 1,47-54-1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01:21:51.3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38 24575,'0'0'0,"0"0"0,16-1 0,0-3 0,-1 1 0,26-11 0,8-1 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01:21:52.6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0 24575,'-1'1'0,"1"-1"0,-1 1 0,1 0 0,0-1 0,0 1 0,-1-1 0,1 1 0,0-1 0,0 1 0,0 0 0,-1-1 0,1 1 0,0 0 0,0-1 0,0 1 0,0-1 0,0 1 0,0 0 0,1-1 0,-1 1 0,0 0 0,0-1 0,0 1 0,0-1 0,1 1 0,-1 0 0,0-1 0,1 1 0,-1-1 0,0 1 0,1-1 0,-1 1 0,1-1 0,-1 1 0,1-1 0,-1 0 0,1 1 0,21 12 0,-19-12 0,1-1 0,0 0 0,-1 0 0,1 0 0,0-1 0,0 1 0,5-2 0,-8 2 0,0 0 0,0-1 0,0 1 0,0 0 0,0 0 0,0-1 0,0 1 0,0-1 0,-1 1 0,1-1 0,0 1 0,0-1 0,0 1 0,-1-1 0,1 0 0,0 0 0,0 1 0,-1-1 0,1 0 0,-1 0 0,1 0 0,-1 1 0,1-1 0,-1 0 0,1 0 0,-1 0 0,0 0 0,1 0 0,-1 0 0,0 0 0,0 0 0,0-2 0,0 3 2,0 0 1,0 0-1,0 0 0,0 0 0,0 0 0,-1 1 1,1-1-1,0 0 0,0 0 0,0 0 0,0 0 0,0 0 1,0 0-1,0 0 0,-1 0 0,1 0 0,0 0 0,0 0 1,0 0-1,0 0 0,0 0 0,0 0 0,-1 0 1,1 0-1,0 0 0,0 0 0,0 0 0,0 0 0,0 0 1,0 0-1,0-1 0,-1 1 0,1 0 0,0 0 0,0 0 1,0 0-1,0 0 0,0 0 0,0 0 0,0 0 1,0 0-1,0 0 0,0-1 0,0 1 0,0 0 0,-1 0 1,1 0-1,0 0 0,0 0 0,0 0 0,0 0 1,0-1-1,0 1 0,0 0 0,-3 12-1487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01:21:53.4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52 24575,'16'-1'0,"-1"1"0,1-2 0,16-3 0,-26 3 0,0 1 0,0-1 0,0 0 0,0 0 0,0-1 0,-1 0 0,1 0 0,-1 0 0,0-1 0,7-6 0,-11 10 0,-1 0 0,0 0 0,0 0 0,0 0 0,1 0 0,-1 0 0,0 0 0,0 0 0,0 0 0,1 0 0,-1-1 0,0 1 0,0 0 0,0 0 0,0 0 0,1 0 0,-1 0 0,0-1 0,0 1 0,0 0 0,0 0 0,0 0 0,0 0 0,0-1 0,1 1 0,-1 0 0,0 0 0,0 0 0,0-1 0,0 1 0,0 0 0,0 0 0,0 0 0,0-1 0,0 1 0,0 0 0,0 0 0,0 0 0,0-1 0,0 1 0,0 0 0,0 0 0,0 0 0,-1-1 0,1 1 0,0 0 0,0 0 0,0 0 0,0-1 0,0 1 0,0 0 0,-1 0 0,1 0 0,0 0 0,0 0 0,0-1 0,-18 3 0,-20 9 0,33-8 0,2-2 0,0 0 0,-1 0 0,1 1 0,0-1 0,0 1 0,0 0 0,0 0 0,0 0 0,1 0 0,-1 0 0,0 1 0,1-1 0,-3 5 0,-15-8-1365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01:21:55.5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1 24575,'-8'29'0,"4"-17"0,-8 23 0,1 1 0,2 1 0,1 0 0,-2 41 0,10-76 0,0-1 0,0 1 0,0-1 0,0 1 0,0 0 0,0-1 0,1 1 0,-1-1 0,1 1 0,-1-1 0,1 1 0,-1-1 0,1 1 0,0-1 0,0 0 0,0 1 0,0-1 0,0 0 0,0 0 0,0 1 0,0-1 0,0 0 0,1 0 0,-1 0 0,0-1 0,1 1 0,-1 0 0,1 0 0,-1-1 0,1 1 0,-1-1 0,1 1 0,-1-1 0,1 0 0,2 1 0,7 0 0,1-1 0,-1 0 0,0-1 0,15-2 0,6 0 0,-19 3 0,0 1 0,0 0 0,0 1 0,-1 0 0,1 1 0,0 0 0,-1 1 0,0 0 0,12 7 0,-18-9 0,0 1 0,-1 1 0,0-1 0,1 1 0,-1 0 0,0 1 0,-1-1 0,1 1 0,-1 0 0,0 0 0,0 0 0,-1 0 0,1 1 0,-1-1 0,0 1 0,-1 0 0,1 0 0,-1 0 0,0 0 0,1 7 0,-3-12-22,0-1 1,0 0 0,0 0 0,0 0 0,0 0 0,0 1 0,1-1 0,-1 0 0,0 0 0,0 0 0,0 0 0,0 1 0,0-1 0,0 0 0,0 0 0,0 0 0,0 1 0,0-1 0,0 0 0,0 0 0,0 0 0,0 1 0,0-1 0,0 0 0,0 0 0,0 0 0,0 1 0,0-1 0,0 0 0,0 0 0,0 0 0,0 1 0,0-1 0,0 0 0,0 0 0,0 0 0,-1 1 0,1-1 0,0 0 0,0 0 0,0 0 0,0 0 0,0 0 1,-1 1-1,1-1 0,0 0 0,0 0 0,0 0 0,-1 0 0,1 0 0,0 0 0,0 0 0,0 0 0,-1 0 0,1 0 0,0 0 0,0 0 0,0 0 0,-1 0 0,1 0 0,0 0 0,0 0 0,0 0 0,-1 0 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01:21:56.0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75 24575,'14'-5'0,"0"0"0,0 1 0,0 0 0,20-2 0,-6 1 0,54-11 0,0 3 0,146-4 0,-221 18-1365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01:21:56.6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24575,'0'0'0,"0"0"0,23 7 0,15 3 0,78 26 0,-105-32 0,-1 1 0,1 0 0,-1 0 0,-1 1 0,1 1 0,-1-1 0,0 2 0,10 9 0,-16-13 0,0-1 0,0 1 0,-1-1 0,1 1 0,-1 0 0,0 0 0,0 0 0,-1 0 0,1 0 0,-1 0 0,0 1 0,0-1 0,1 6 0,-2-8 0,0 0 0,0 1 0,0-1 0,-1 0 0,1 0 0,-1 1 0,1-1 0,-1 0 0,0 0 0,0 0 0,0 0 0,0 0 0,0 0 0,0 0 0,0 0 0,-1 0 0,1 0 0,-1-1 0,1 1 0,-1 0 0,0-1 0,0 0 0,1 1 0,-1-1 0,0 0 0,-4 2 0,-111 40-122,81-31-1121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01:12:04.4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0 24575,'-1'4'0,"0"-1"0,0 1 0,-1-1 0,1 0 0,-1 0 0,0 0 0,-3 5 0,-3 6 0,5-9 0,1 1 0,-1-1 0,1 1 0,1 0 0,-1 0 0,1 0 0,-1 11 0,2-15 0,0 1 0,0-1 0,1 0 0,-1 1 0,1-1 0,-1 0 0,1 0 0,0 1 0,0-1 0,0 0 0,0 0 0,0 0 0,1 0 0,-1 0 0,1 0 0,-1-1 0,1 1 0,0 0 0,-1-1 0,1 1 0,0-1 0,0 0 0,3 2 0,35 16 0,-32-16 0,0 0 0,0 1 0,0 0 0,-1 0 0,1 1 0,-1 0 0,6 6 0,-12-11-2,-1 1-1,1-1 1,-1 0 0,0 1-1,1-1 1,-1 0-1,0 1 1,0-1-1,1 1 1,-1-1-1,0 1 1,0-1 0,0 1-1,1-1 1,-1 1-1,0-1 1,0 1-1,0-1 1,0 1 0,0-1-1,0 1 1,0-1-1,0 1 1,0-1-1,0 1 1,0-1-1,-1 1 1,1-1 0,0 1-1,0-1 1,0 0-1,-1 1 1,-15 11 202,-23 0-1685,26-11-5341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01:21:57.8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163 1 24575,'5'3'0,"1"1"0,-1-1 0,0 1 0,-1 0 0,1 0 0,-1 1 0,1-1 0,-1 1 0,-1 0 0,1 0 0,-1 1 0,0-1 0,0 1 0,0 0 0,-1-1 0,3 10 0,1 5 0,-2 0 0,0-1 0,2 36 0,-5-13 0,-2-1 0,-1 0 0,-2 0 0,-3 0 0,-1 0 0,-21 65 0,4-37 0,-3 0 0,-68 120 0,95-187-59,0 0 0,0 1-1,0-1 1,0 0-1,-1 0 1,1 0 0,-1 0-1,0 0 1,1 0 0,-1-1-1,0 1 1,0 0 0,0-1-1,0 0 1,0 1 0,-1-1-1,1 0 1,0 0-1,0 0 1,-1 0 0,1-1-1,-4 1 1,-1 0-6767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01:21:58.4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241 1 24575,'11'12'0,"-1"1"0,0 0 0,-1 1 0,0 0 0,-1 0 0,-1 1 0,0 0 0,-1 0 0,-1 1 0,0-1 0,-1 1 0,-1 0 0,0 1 0,-1-1 0,-1 0 0,-1 19 0,-1-3 0,-2 0 0,-1 0 0,-1 0 0,-1-1 0,-2 0 0,-2 0 0,-17 39 0,19-51 0,-2-1 0,0 0 0,-2 0 0,0-1 0,-27 31 0,6-17 0,-59 46 0,32-29-1365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01:22:00.4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0 24575,'0'4'0,"0"-3"0,-1-1 0,1 1 0,0-1 0,0 1 0,0-1 0,0 0 0,0 1 0,0-1 0,-1 1 0,1-1 0,0 1 0,0-1 0,1 1 0,-1-1 0,0 0 0,0 1 0,0-1 0,0 1 0,0-1 0,0 1 0,1-1 0,-1 0 0,0 1 0,0-1 0,0 1 0,1-1 0,-1 0 0,0 1 0,1-1 0,-1 0 0,0 0 0,1 1 0,-1-1 0,0 0 0,1 0 0,-1 1 0,1-1 0,-1 0 0,0 0 0,1 0 0,0 1 0,11-3-1365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01:22:02.4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247 1 24575,'-2'0'0,"0"0"0,0 1 0,0-1 0,0 1 0,0 0 0,1 0 0,-1 0 0,0 0 0,1 0 0,-1 0 0,0 0 0,1 0 0,0 0 0,-3 4 0,-20 23 0,20-22 0,-16 23 0,1 2 0,1 0 0,1 1 0,2 0 0,2 2 0,-17 62 0,12-22 0,4 0 0,-5 91 0,17-138 0,-4 80 0,6-95 0,1-1 0,0 0 0,0 0 0,1 1 0,1-1 0,0 0 0,5 11 0,-6-18 8,0 0 0,1 0 0,0 1 0,0-2 0,0 1 0,0 0 0,1-1 0,-1 1 0,1-1 0,0 0 0,0 0 0,0 0 0,1-1 0,7 4 0,-2-2-256,1 0 1,0-1-1,0 0 1,0-1-1,15 2 1,-13-3-6579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01:22:04.7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0 119 24575,'2'-3'0,"-1"0"0,1-1 0,-1 1 0,1 0 0,0 0 0,0 0 0,0 0 0,1 0 0,-1 0 0,1 1 0,-1-1 0,4-1 0,3-5 0,0-1 0,1 1 0,0-1 0,0 2 0,19-13 0,-27 20 0,0-1 0,0 1 0,-1 0 0,1 0 0,0 0 0,0 0 0,0 1 0,0-1 0,0 0 0,1 1 0,-1-1 0,0 1 0,0 0 0,0 0 0,0 0 0,0 0 0,1 0 0,-1 0 0,0 1 0,0-1 0,0 0 0,0 1 0,0 0 0,0 0 0,0-1 0,0 1 0,0 1 0,0-1 0,0 0 0,-1 0 0,1 1 0,0-1 0,-1 0 0,1 1 0,-1 0 0,0-1 0,1 1 0,1 3 0,1 4 0,0-1 0,-1 1 0,0 0 0,0 0 0,-1 0 0,0 0 0,-1 1 0,0-1 0,0 19 0,-2 9 0,-8 44 0,4-47 0,0 5 0,2-22 0,0 0 0,2 1 0,0-1 0,2 21 0,-1-36 0,1 0 0,0 0 0,-1 0 0,1-1 0,0 1 0,0-1 0,0 1 0,0 0 0,1-1 0,-1 0 0,0 1 0,0-1 0,1 0 0,-1 0 0,1 1 0,-1-1 0,1 0 0,0-1 0,-1 1 0,1 0 0,0 0 0,0-1 0,0 1 0,-1-1 0,1 1 0,3-1 0,9 2 0,-1 0 0,23 0 0,-21-2 0,78 1-1365,-82-1-5461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01:22:05.2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 0 24575,'0'5'0,"-1"0"0,0-1 0,0 1 0,0-1 0,-1 1 0,0-1 0,-2 5 0,-4 11 0,-6 19 0,2 0 0,2 1 0,2 1 0,-6 68 0,13-107 0,1 1 0,0-1 0,0 1 0,0-1 0,1 1 0,-1-1 0,1 0 0,-1 1 0,1-1 0,0 0 0,0 1 0,0-1 0,0 0 0,0 0 0,0 0 0,0 0 0,1 0 0,1 2 0,-1-2 0,0-1 0,0 0 0,0-1 0,0 1 0,0 0 0,0 0 0,0-1 0,0 0 0,0 1 0,0-1 0,0 0 0,0 0 0,1 0 0,-1 0 0,0 0 0,0 0 0,0-1 0,0 1 0,0-1 0,4-1 0,14-5 22,0-1-1,0-1 1,0 0-1,19-14 1,70-53-1138,-99 68 759,4-1-6469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01:22:05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24575,'0'83'0,"14"377"0,-10-426-682,11 42-1,-12-65-6143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01:22:05.9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53 24575,'0'0'0,"0"0"0,2 0 0,5-1 0,5-2 0,6 0 0,4-2 0,9 0 0,6 0 0,5 1 0,1-2 0,-2 2 0,-4-1 0,-5 1 0,-8 2 0,-6-1 0,-6 1-8191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01:22:06.2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1 24575,'0'0'0,"0"1"0,0 2 0,0 6 0,0 6 0,-1 11 0,-1 11 0,0 9 0,-2 7 0,1 2 0,0-3 0,1-6 0,1-9 0,0-9 0,1-9-8191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01:22:06.6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1 140 24575,'3'-1'0,"-1"-1"0,1 1 0,0-1 0,0 0 0,-1 0 0,1 0 0,-1 0 0,4-4 0,3-2 0,1 0 0,85-59 0,-87 62 0,1 0 0,-1 0 0,1 1 0,0 1 0,1-1 0,-1 1 0,1 1 0,-1 0 0,16-1 0,-23 3 0,0 0 0,0 0 0,0 0 0,0 0 0,-1 1 0,1-1 0,0 1 0,0 0 0,0-1 0,-1 1 0,1 0 0,0 0 0,-1 0 0,1 0 0,-1 0 0,1 0 0,-1 1 0,1-1 0,-1 1 0,0-1 0,0 1 0,0-1 0,0 1 0,0-1 0,0 1 0,0 0 0,0 0 0,0-1 0,-1 1 0,1 0 0,-1 0 0,0 0 0,1 0 0,-1 0 0,0-1 0,0 1 0,0 2 0,0 10 0,-1 0 0,0-1 0,-1 1 0,-3 13 0,4-20 0,-38 133 0,26-100 0,1 1 0,-8 58 0,20-97 0,-1-1 0,1 1 0,0 0 0,0-1 0,0 1 0,0-1 0,0 1 0,0-1 0,1 1 0,-1-1 0,1 1 0,-1-1 0,1 1 0,-1-1 0,1 1 0,0-1 0,-1 0 0,1 1 0,0-1 0,0 0 0,0 0 0,2 2 0,0-1 0,-1-1 0,0 0 0,0 0 0,1 0 0,-1 0 0,1 0 0,-1-1 0,1 1 0,-1-1 0,1 1 0,-1-1 0,5 0 0,8-1 0,-1-1 0,0 0 0,26-9 0,-35 10 0,42-14-1365,-3-1-5461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01:11:39.5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195 1 24575,'0'0'0,"-1"1"0,-2 1 0,-4 5 0,-7 3 0,-5 8 0,-5 9 0,-3 7 0,-2 9 0,-7 17 0,1-1-8191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01:12:04.8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24575,'0'0'0,"0"0"0,0 0 0,1 1 0,3 1 0,5 0 0,4 3 0,5 1 0,3 1 0,2 1 0,0 0 0,-3-1 0,-2 0 0,-3-2 0,-4-1 0,-4-2 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01:22:10.4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1 24575,'26'23'0,"-16"-12"0,0 2 0,0-1 0,-1 1 0,0 1 0,-2-1 0,1 1 0,-2 1 0,0 0 0,8 28 0,-4 0 0,-1 0 0,4 57 0,-9-58 0,-2-1 0,-1 0 0,-10 78 0,7-104 0,-1-1 0,0 0 0,-1 0 0,-1 0 0,0-1 0,-1 1 0,0-1 0,-1-1 0,-1 1 0,0-1 0,0 0 0,-1-1 0,-1 0 0,-17 15 0,16-16-118,1-1-60,0-1 0,0 0 0,0 0-1,-1-1 1,0-1 0,-18 8 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01:22:10.9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482 0 24575,'-5'6'0,"1"1"0,-1-1 0,1 1 0,1 0 0,-4 8 0,-6 13 0,-409 772 0,417-790-91,3-6-121,0 0 0,0 0-1,0 0 1,0 0-1,-2 9 1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01:22:14.5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307 0 24575,'-3'1'0,"0"-1"0,0 1 0,0 0 0,1 0 0,-1 1 0,0-1 0,0 0 0,-4 4 0,3-3 0,-9 6 0,0 2 0,0-1 0,1 1 0,0 1 0,1 0 0,0 1 0,0 0 0,2 1 0,-1 0 0,2 0 0,-10 20 0,-3 11 0,1 0 0,-18 67 0,22-58 0,-12 78 0,24-106 0,1 0 0,2 0 0,0 1 0,2-1 0,5 36 0,-5-55 0,1 0 0,-1-1 0,1 1 0,0-1 0,1 1 0,-1-1 0,1 0 0,0 0 0,0 0 0,1-1 0,-1 1 0,7 6 0,-2-5 0,-1 0 0,1 0 0,0 0 0,0-1 0,1-1 0,16 8 0,3-3 0,-1-1 0,1-2 0,0 0 0,31 1 0,147-2-518,-176-6-329,-9 1-5979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01:22:15.1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 1 24575,'-2'32'0,"-1"-1"0,-2 1 0,-10 35 0,5-25 0,-7 26 0,8-30 0,0 0 0,-2 39 0,11-76 0,0 0 0,-1-1 0,1 1 0,1 0 0,-1 0 0,0 0 0,0 0 0,0-1 0,0 1 0,1 0 0,-1 0 0,0 0 0,1-1 0,-1 1 0,0 0 0,1-1 0,-1 1 0,1 0 0,-1-1 0,1 1 0,0 0 0,-1-1 0,1 1 0,0-1 0,-1 1 0,1-1 0,0 1 0,-1-1 0,1 0 0,0 1 0,0-1 0,0 0 0,-1 0 0,1 0 0,0 1 0,0-1 0,0 0 0,0 0 0,0 0 0,41-5 0,-29 3 0,15-2 0,0 2 0,1 0 0,44 5 0,-65-2 0,1 0 0,-1 1 0,0 0 0,1 1 0,-1 0 0,0 0 0,9 5 0,-13-6 0,-1 1 0,1-1 0,0 1 0,-1 0 0,0 0 0,1 1 0,-1-1 0,-1 0 0,1 1 0,0 0 0,-1 0 0,0-1 0,0 1 0,3 8 0,-5-11 0,1 0 0,-1 0 0,0 0 0,1-1 0,-1 1 0,0 0 0,0 0 0,0 0 0,0 0 0,0 0 0,0 0 0,0 0 0,0 0 0,0 0 0,0 0 0,-1 0 0,1 0 0,0 0 0,-1 0 0,1 0 0,0 0 0,-1 0 0,1-1 0,-1 1 0,0 1 0,-1-1 0,1 0 0,-1 0 0,1 0 0,-1 0 0,0 0 0,1-1 0,-1 1 0,0 0 0,0-1 0,0 1 0,1-1 0,-4 0 0,-8 1 0,1-1 0,0-1 0,-17-2 0,19 1 0,-207-36-1365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01:22:15.5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0 126 24575,'6'-1'0,"0"0"0,0 0 0,0 0 0,0-1 0,0 0 0,7-3 0,9-3 0,98-26 0,203-31 0,-304 62-1365,-5 1-5461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01:22:16.0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24575,'0'22'0,"0"335"-1365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01:22:16.4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87 24575,'0'0'0,"0"0"0,0 0 0,0 0 0,2 0 0,3-2 0,7-1 0,8-3 0,7-3 0,6-1 0,6-1 0,1 1 0,0 1 0,-1 1 0,-6 1 0,-4 1 0,-9 1-8191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01:22:16.8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1 113 24575,'8'-16'0,"-2"7"0,1 0 0,1 1 0,-1 0 0,1 0 0,0 1 0,1 0 0,12-7 0,-16 10 0,0 1 0,1 0 0,-1 0 0,1 0 0,0 1 0,-1 0 0,1 0 0,0 1 0,1 0 0,-1 0 0,0 0 0,0 0 0,0 1 0,10 1 0,-13 0 0,1 0 0,0 1 0,-1-1 0,1 1 0,-1 0 0,0 0 0,1 0 0,-1 0 0,0 1 0,0-1 0,-1 1 0,1 0 0,0 0 0,-1 0 0,0 0 0,0 0 0,0 0 0,0 1 0,0-1 0,-1 1 0,1-1 0,-1 1 0,0 0 0,0-1 0,1 8 0,1 9 0,0 0 0,-2 0 0,0 29 0,-1-46 0,-12 150 0,1-47 0,11-104 0,0 0 0,0 0 0,0-1 0,0 1 0,0 0 0,1 0 0,-1-1 0,0 1 0,1 0 0,0 0 0,-1-1 0,1 1 0,0-1 0,0 1 0,0-1 0,0 1 0,0-1 0,0 1 0,0-1 0,0 0 0,0 1 0,1-1 0,-1 0 0,1 0 0,-1 0 0,1 0 0,-1 0 0,1-1 0,-1 1 0,1 0 0,0-1 0,-1 1 0,1-1 0,0 1 0,0-1 0,0 0 0,-1 0 0,3 0 0,9 0 0,-1 0 0,1 0 0,-1-2 0,17-3 0,-19 3 0,7-1-455,1-2 0,28-10 0,-26 6-6371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01:22:17.6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24575,'0'0'0,"0"0"0,22 6 0,-6 1 0,0 0 0,0 0 0,-1 2 0,-1 0 0,1 0 0,-1 2 0,-1-1 0,0 2 0,-1 0 0,15 18 0,-13-12 0,-2 0 0,0 0 0,-1 2 0,-1-1 0,-1 1 0,-1 1 0,9 30 0,-9-16 0,-1 0 0,-2 0 0,-2 1 0,-1 0 0,-2-1 0,-1 1 0,-2 0 0,-1-1 0,-18 69 0,17-84 17,-2-1 0,-1 1 1,0-1-1,-1 0 0,-2-1 0,-22 33 0,26-42-116,-1 0 0,1-1 0,-1 0 0,-1 0 0,0-1 0,0 0 0,0 0 0,-1-1 0,0 0 0,0-1 0,0 0 0,-1-1 0,0 0 0,-12 3 0,14-6-6727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01:22:18.7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24575,'0'0'0,"22"3"0,124 16 106,17 3-1577,-151-19-5355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01:12:05.2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149 0 24575,'-20'20'0,"6"-6"-112,-4 3-97,0 0 1,2 1-1,0 1 0,1 0 0,-17 30 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01:22:19.1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52 24575,'0'0'0,"0"0"0,2 0 0,3 0 0,4-1 0,7-2 0,6 0 0,7 0 0,6-1 0,3-1 0,0-1 0,-1 0 0,-4-1 0,-4 0 0,-7 0-8191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01:22:19.6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7 24575,'67'-3'0,"-38"0"0,44 2 0,-65 2 0,0 0 0,-1 0 0,1 0 0,-1 1 0,1 0 0,-1 1 0,0-1 0,0 1 0,0 1 0,10 6 0,-14-8 0,0 1 0,-1-1 0,1 1 0,-1 0 0,0 0 0,0 0 0,0 1 0,0-1 0,0 0 0,-1 1 0,0-1 0,1 1 0,-1-1 0,-1 1 0,1 0 0,0-1 0,-1 1 0,0 0 0,0-1 0,0 1 0,0 0 0,0 0 0,-1-1 0,-1 6 0,-3 12 0,0-1 0,-2-1 0,-9 23 0,10-28 0,-23 48 0,19-44 0,2 0 0,0 1 0,0 0 0,-5 25 0,13-39 0,0-1 0,0 1 0,0 0 0,1-1 0,-1 1 0,1 0 0,0-1 0,0 1 0,1-1 0,2 7 0,-2-6 0,0 0 0,0 0 0,-1 0 0,1 1 0,-1-1 0,-1 0 0,1 1 0,-1 7 0,-2-3 0,0-1 0,0 1 0,-1-1 0,-1 0 0,0 0 0,0 0 0,0-1 0,-1 1 0,0-1 0,-1 0 0,0-1 0,-8 9 0,-3 2 0,-1-1 0,-1 0 0,-32 20 0,51-36-7,-4 2-144,-1 0 0,1 0 0,-1-1 0,1 1 0,-1-1 1,0 0-1,0 0 0,-8 2 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01:22:21.2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346 0 24575,'-9'1'0,"0"0"0,0 1 0,0-1 0,1 2 0,-1-1 0,0 1 0,1 1 0,0-1 0,-9 6 0,-11 8 0,-28 22 0,25-16 0,-28 28 0,48-41 0,1 1 0,0 0 0,1 1 0,0 0 0,-12 22 0,20-33 0,0 1 0,0-1 0,1 0 0,-1 0 0,1 0 0,-1 0 0,1 0 0,-1 1 0,1-1 0,0 0 0,0 0 0,0 1 0,-1-1 0,1 0 0,0 0 0,0 1 0,1-1 0,-1 0 0,0 0 0,0 1 0,1-1 0,-1 0 0,1 2 0,0-2 0,0 0 0,0 0 0,0-1 0,1 1 0,-1 0 0,0-1 0,0 1 0,0-1 0,0 0 0,1 1 0,-1-1 0,0 0 0,0 0 0,1 1 0,-1-1 0,0 0 0,1 0 0,1-1 0,7 0 0,-1-1 0,1 0 0,-1 0 0,16-7 0,-6-1 0,0 0 0,31-23 0,2-1 0,-52 34 0,0-1 0,1 1 0,-1 0 0,0 0 0,1-1 0,-1 1 0,0 0 0,1 0 0,-1 0 0,0 0 0,1-1 0,-1 1 0,1 0 0,-1 0 0,0 0 0,1 0 0,-1 0 0,0 0 0,1 0 0,-1 0 0,1 0 0,-1 0 0,0 0 0,1 0 0,-1 0 0,1 1 0,-1-1 0,0 0 0,1 0 0,-1 0 0,0 0 0,1 1 0,-1-1 0,0 0 0,1 0 0,-1 1 0,0-1 0,0 0 0,1 1 0,-1-1 0,0 0 0,0 1 0,0-1 0,1 0 0,-1 1 0,0-1 0,0 0 0,0 1 0,0-1 0,0 1 0,0-1 0,0 0 0,0 1 0,0-1 0,0 1 0,-1 27 0,1-24 0,-7 41 0,-21 76 0,16-79 0,2 0 0,-5 49 0,14-80-1365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01:22:21.6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24575,'0'0'0,"0"0"0,0 0 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01:29:27.5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0 24575,'12'32'0,"-5"-4"0,0 0 0,-3 0 0,0 1 0,-2 0 0,0 0 0,-3 0 0,0 0 0,-2-1 0,-1 1 0,-1 0 0,-11 33 0,7-34-1365,6-19-5461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01:29:27.9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24575,'0'0'0,"12"24"0,-9-16 0,1 0 0,1 0 0,-1-1 0,1 1 0,1-1 0,-1 0 0,1 0 0,1-1 0,-1 0 0,8 5 0,-8-7 0,0 0 0,0-1 0,1 0 0,-1-1 0,1 1 0,0-1 0,-1-1 0,1 1 0,0-1 0,0 0 0,0-1 0,0 0 0,10 0 0,10-2-227,1-1-1,-1-1 1,1-1-1,-1-2 1,26-10-1,-38 11-6598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01:29:28.3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24575,'0'26'0,"0"558"-1365,0-575-5461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01:29:30.8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64 24575,'26'-5'0,"67"-19"0,45-9 0,-138 33 0,1 0 0,0-1 0,-1 1 0,1 0 0,0 0 0,-1 0 0,1-1 0,0 1 0,0 0 0,-1 0 0,1 0 0,0 0 0,-1 0 0,1 1 0,0-1 0,-1 0 0,1 0 0,0 0 0,0 0 0,-1 1 0,1-1 0,-1 0 0,1 1 0,0-1 0,-1 1 0,1-1 0,-1 0 0,1 1 0,-1-1 0,1 1 0,-1 0 0,1-1 0,-1 1 0,1-1 0,-1 1 0,0 0 0,1-1 0,-1 1 0,0 0 0,0-1 0,0 1 0,1 0 0,-1-1 0,0 1 0,0 0 0,0 0 0,0-1 0,0 1 0,0 0 0,0-1 0,0 1 0,-1 0 0,1 0 0,0-1 0,-1 2 0,-1 7 0,-1-1 0,-1 1 0,-7 13 0,5-11 0,-23 45 0,-43 59 0,-16 31 0,84-137-1365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01:29:31.4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83 24575,'30'-15'0,"-28"14"0,35-17 0,49-16 0,-77 31 0,2 0 0,-1 0 0,0 1 0,0 1 0,1-1 0,-1 2 0,1-1 0,-1 2 0,1-1 0,15 4 0,-25-4 0,0 0 0,0 1 0,0-1 0,0 1 0,0-1 0,0 0 0,0 1 0,0 0 0,0-1 0,-1 1 0,1 0 0,0-1 0,0 1 0,-1 0 0,1 0 0,0 0 0,-1-1 0,1 1 0,-1 0 0,1 0 0,-1 0 0,0 0 0,1 0 0,-1 0 0,0 0 0,1 0 0,-1 0 0,0 0 0,0 0 0,0 0 0,0 0 0,0 0 0,0 0 0,-1 1 0,1-1 0,0 0 0,0 0 0,-1 0 0,1 0 0,0-1 0,-1 1 0,1 0 0,-2 2 0,-2 6 0,-1-1 0,0 1 0,-10 12 0,10-14 0,-17 21 0,16-20 0,-1 0 0,1 0 0,0 0 0,1 1 0,0 0 0,0 0 0,-3 11 0,8-19 0,0 0 0,0 0 0,0 0 0,1 0 0,-1 0 0,1 0 0,-1 1 0,1-1 0,-1 0 0,1 0 0,0 0 0,-1-1 0,1 1 0,0 0 0,0 0 0,-1 0 0,1 0 0,0-1 0,0 1 0,1 0 0,0 0 0,-1 0 0,1 1 0,-1-1 0,1 0 0,-1 1 0,0-1 0,0 1 0,0-1 0,0 1 0,0 0 0,0-1 0,0 1 0,1 3 0,-2-1 0,0 1 0,-1-1 0,1 1 0,-1-1 0,0 1 0,0-1 0,-1 0 0,1 1 0,-1-1 0,-4 7 0,-28 43 0,23-38 0,-2 3-1365,3-4-5461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01:29:31.9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94 24575,'17'-10'0,"11"-6"0,0 1 0,36-14 0,-51 24 0,-1 0 0,1 2 0,0-1 0,0 2 0,0 0 0,0 0 0,1 1 0,14 1 0,-27 0 0,1 0 0,0 0 0,-1 1 0,1-1 0,-1 0 0,1 1 0,-1-1 0,1 1 0,-1-1 0,0 1 0,1 0 0,-1 0 0,0-1 0,1 1 0,-1 0 0,0 0 0,0 0 0,0 1 0,0-1 0,0 0 0,0 0 0,0 0 0,1 3 0,-1-1 0,0-1 0,-1 1 0,1 0 0,-1 0 0,1 0 0,-1 0 0,0 0 0,0 0 0,0 0 0,0 0 0,-2 5 0,-2 7 0,0-1 0,-1 1 0,-12 23 0,15-34 0,-74 139 0,75-142 0,1-1 0,-1 1 0,1-1 0,0 1 0,-1 0 0,1 0 0,0-1 0,-1 1 0,1 0 0,0-1 0,0 1 0,0 0 0,0 0 0,0-1 0,0 1 0,0 0 0,0 0 0,0-1 0,0 1 0,0 0 0,0 0 0,0-1 0,1 1 0,-1 0 0,0-1 0,0 1 0,1 0 0,-1-1 0,1 1 0,-1 0 0,1-1 0,-1 1 0,1 0 0,1 0 0,0-1 0,-1 1 0,1-1 0,0 1 0,0-1 0,0 0 0,0 1 0,0-1 0,-1 0 0,1 0 0,0-1 0,4 0 0,7-1 0,1-2 0,21-7 0,59-34-1365,-51 22-5461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01:12:05.5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1 24575,'-1'3'0,"1"0"0,-1 1 0,0-1 0,1 0 0,-1 0 0,-1 0 0,-2 6 0,3-7 0,0 1 0,-1 0 0,1-1 0,0 1 0,1 0 0,-1 0 0,0 0 0,1 0 0,0 0 0,-1-1 0,1 1 0,1 5 0,0-3 0,1-1 0,0 1 0,0-1 0,1 0 0,0 0 0,-1 0 0,1 0 0,0 0 0,1 0 0,-1-1 0,1 0 0,-1 1 0,1-2 0,7 5 0,-7-4 0,0-1 0,-1 1 0,1-1 0,-1 1 0,1 0 0,-1 1 0,0-1 0,0 0 0,0 1 0,-1 0 0,1-1 0,-1 1 0,0 0 0,0 0 0,0 1 0,-1-1 0,2 7 0,-3-9 5,0-1-1,0 1 1,0 0 0,-1 0-1,1 0 1,-1 0-1,1 0 1,-1 0 0,0-1-1,0 1 1,0 0 0,0 0-1,0-1 1,0 1-1,0-1 1,-1 1 0,1-1-1,0 1 1,-1-1-1,1 0 1,-1 0 0,0 0-1,1 0 1,-1 0-1,-3 1 1,-1 1-191,1-1 1,-1 0-1,0 0 0,1 0 1,-1-1-1,0 0 1,-7 0-1,-1-1-6640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01:29:32.3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 1 24575,'0'0'0,"-7"28"0,-51 365 0,57-371-1365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01:29:32.8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 24575,'34'0'0,"36"-1"0,-32-1 0,1 2 0,-1 1 0,74 13 0,-110-14 0,0 1 0,0-1 0,0 1 0,0 0 0,0 0 0,0 0 0,0 0 0,0 0 0,-1 0 0,1 0 0,0 1 0,-1-1 0,1 1 0,-1-1 0,1 1 0,-1-1 0,0 1 0,1 0 0,-1 0 0,0 0 0,0-1 0,0 1 0,-1 0 0,1 0 0,0 1 0,-1-1 0,1 0 0,-1 0 0,0 0 0,0 0 0,0 0 0,0 0 0,0 1 0,0-1 0,0 0 0,-1 2 0,-2 9 0,0 0 0,-1-1 0,0 0 0,-11 21 0,13-28 0,-179 317-1365,162-293-5461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01:29:33.4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1 261 24575,'1'-35'0,"1"18"0,1-1 0,1 1 0,0 0 0,1 0 0,9-19 0,-10 27 0,1 0 0,-1 0 0,2 1 0,-1 0 0,1 0 0,0 0 0,0 1 0,1 0 0,0 0 0,1 1 0,8-6 0,-16 11 0,1 1 0,0-1 0,-1 1 0,1-1 0,0 1 0,0-1 0,0 1 0,-1 0 0,1-1 0,0 1 0,0 0 0,0 0 0,-1-1 0,1 1 0,0 0 0,0 0 0,0 0 0,0 0 0,0 0 0,0 0 0,-1 1 0,1-1 0,0 0 0,0 0 0,0 1 0,-1-1 0,1 0 0,0 1 0,1 0 0,-1 1 0,1-1 0,-1 1 0,0 0 0,0-1 0,0 1 0,0 0 0,0 0 0,0 0 0,-1 0 0,1 0 0,0 0 0,-1 2 0,2 10 0,0 0 0,-2 27 0,0-38 0,-3 34-27,1-28-140,1-1-1,0 1 1,1 0 0,0-1 0,0 1-1,1 0 1,2 14 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01:29:33.9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24575,'0'0'0,"1"5"0,1 0 0,0 0 0,0-1 0,0 1 0,1-1 0,-1 0 0,1 1 0,0-1 0,1 0 0,3 4 0,2 3 0,-3-3 0,1 0 0,-1 0 0,1-1 0,1 0 0,-1-1 0,1 1 0,0-1 0,0-1 0,16 8 0,-21-11 0,1-1 0,0 0 0,-1 1 0,1-1 0,0-1 0,0 1 0,0 0 0,0-1 0,0 0 0,0 0 0,0 0 0,0-1 0,-1 1 0,1-1 0,0 0 0,0 0 0,0 0 0,-1 0 0,1-1 0,0 0 0,-1 0 0,1 0 0,-1 0 0,0 0 0,0 0 0,6-6 0,5-4-1365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01:29:34.3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24575,'0'35'0,"5"357"-1365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01:29:34.7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0 24575,'-20'385'-92,"10"-260"-1181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01:29:35.4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0 172 24575,'0'0'0,"17"7"0,16 9 0,-26-12 0,0 0 0,1 0 0,0-1 0,-1 1 0,1-2 0,0 1 0,0-1 0,0-1 0,1 1 0,-1-1 0,13-1 0,-19 0 0,0-1 0,-1 0 0,1 1 0,0-1 0,-1 0 0,1 0 0,-1 0 0,1 0 0,-1-1 0,0 1 0,1 0 0,-1-1 0,0 1 0,0-1 0,0 1 0,0-1 0,0 1 0,0-1 0,-1 0 0,1 1 0,0-1 0,0-2 0,8-42 0,-8 41 0,3-25-455,-2-1 0,-2-51 0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01:29:39.1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24575,'2'41'0,"2"-1"0,9 41 0,-3-24 0,-5-26-117,21 117-1131,-23-140-5578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01:29:39.6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197 3 24575,'-31'-3'0,"23"4"0,0 1 0,0 0 0,0 0 0,0 0 0,0 1 0,1 0 0,0 1 0,-1 0 0,1 0 0,1 0 0,-1 1 0,0 0 0,1 0 0,0 1 0,1-1 0,-1 2 0,1-1 0,0 0 0,0 1 0,1 0 0,0 0 0,0 0 0,1 1 0,0-1 0,0 1 0,1 0 0,0 0 0,-2 9 0,4-15 0,0-1 0,-1 1 0,1-1 0,0 1 0,0 0 0,0-1 0,0 1 0,0-1 0,0 1 0,1-1 0,-1 1 0,0 0 0,1-1 0,-1 1 0,1-1 0,-1 0 0,1 1 0,0-1 0,0 1 0,0-1 0,0 0 0,0 0 0,0 0 0,0 1 0,0-1 0,2 1 0,-1-1 0,1 0 0,-1-1 0,1 1 0,-1-1 0,1 1 0,-1-1 0,1 0 0,-1 0 0,1 0 0,-1 0 0,1-1 0,-1 1 0,1-1 0,3-1 0,9-3 0,0-1 0,0 0 0,26-17 0,-30 16 0,-9 6 0,0-1 0,0 1 0,0-1 0,1 1 0,-1 0 0,1 0 0,-1 0 0,6-1 0,0 7 0,-4 14 0,-9 104 132,-1-16-1629,7-81-5329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01:29:40.3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201 1 24575,'-25'20'0,"8"-4"0,0 1 0,2 1 0,0 0 0,1 1 0,1 0 0,1 1 0,0 0 0,-9 26 0,13-28 0,1 0 0,1 1 0,1 0 0,1 0 0,0 0 0,2 0 0,0 0 0,1 1 0,1-1 0,3 25 0,-2-38 0,0 0 0,0 1 0,1-1 0,-1 0 0,2 0 0,-1 0 0,1-1 0,0 1 0,0 0 0,0-1 0,1 0 0,0 0 0,0 0 0,0 0 0,0-1 0,10 8 0,-9-9 0,-1-1 0,1 1 0,-1-1 0,1 0 0,0-1 0,0 1 0,0-1 0,0 0 0,0 0 0,0 0 0,0-1 0,0 0 0,0 0 0,0 0 0,0 0 0,1-1 0,-1 0 0,0 0 0,0-1 0,-1 1 0,6-3 0,3-2 0,-1 0 0,0 0 0,-1-1 0,20-16 0,-25 19 0,-1-1 0,1 0 0,-1 0 0,-1 0 0,1-1 0,-1 1 0,0-1 0,0 0 0,-1 0 0,6-13 0,-9 18 0,0 1 0,1 0 0,-1 0 0,0 0 0,0-1 0,0 1 0,0 0 0,0 0 0,0-1 0,0 1 0,0 0 0,0 0 0,0 0 0,0-1 0,0 1 0,0 0 0,0 0 0,0-1 0,0 1 0,0 0 0,0 0 0,0-1 0,0 1 0,0 0 0,0 0 0,0 0 0,0-1 0,-1 1 0,1 0 0,0 0 0,0 0 0,0 0 0,0-1 0,0 1 0,-1 0 0,1 0 0,0 0 0,0 0 0,0 0 0,-1-1 0,1 1 0,0 0 0,0 0 0,0 0 0,-1 0 0,1 0 0,0 0 0,0 0 0,-1 0 0,1 0 0,0 0 0,0 0 0,-1 0 0,1 0 0,0 0 0,0 0 0,0 0 0,-1 0 0,1 0 0,0 0 0,0 0 0,-1 1 0,-14 6 0,1 3-151,0 1-1,1 1 0,1 0 0,0 1 1,0 0-1,1 0 0,1 1 1,-12 22-1,7-9-6674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01:12:06.4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 1 24575,'-8'32'0,"-26"58"0,23-64 0,1 1 0,-9 37 0,18-63 0,1 1 0,0 0 0,0 0 0,-1-1 0,1 1 0,0 0 0,0 0 0,1 0 0,-1-1 0,0 1 0,1 0 0,-1-1 0,1 1 0,-1 0 0,1-1 0,0 1 0,0 0 0,0-1 0,0 1 0,0-1 0,0 1 0,0-1 0,2 2 0,2 1 0,0-1 0,0 1 0,1-1 0,0 0 0,7 3 0,-9-5 0,0 1 0,0-1 0,0 1 0,-1 0 0,1 0 0,-1 1 0,1-1 0,-1 1 0,0-1 0,0 1 0,0 0 0,5 6 0,-8-7 5,0 0-1,0-1 0,0 1 0,0-1 1,0 1-1,0 0 0,0-1 0,0 1 1,-1 0-1,1-1 0,-1 1 1,1-1-1,-1 1 0,0-1 0,1 1 1,-1-1-1,0 1 0,0-1 1,0 0-1,0 1 0,0-1 0,0 0 1,-1 0-1,1 0 0,0 0 0,-1 0 1,-1 1-1,-40 26-1489,31-23-5341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01:29:40.9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1 203 24575,'18'-40'0,"-13"27"0,1 0 0,1 0 0,0 0 0,14-18 0,-13 21 0,0 0 0,1 1 0,0 0 0,1 1 0,20-14 0,-28 20 0,0 1 0,0 0 0,0-1 0,0 1 0,1 0 0,-1 0 0,0 1 0,1-1 0,-1 0 0,1 1 0,-1 0 0,1-1 0,-1 1 0,1 0 0,-1 0 0,1 0 0,-1 1 0,1-1 0,-1 1 0,1-1 0,-1 1 0,0 0 0,1 0 0,-1 0 0,0 0 0,0 0 0,1 0 0,-1 1 0,0-1 0,0 1 0,-1 0 0,1-1 0,0 1 0,0 0 0,-1 0 0,3 3 0,4 10 0,1-1 0,-2 1 0,0 0 0,-1 1 0,-1 0 0,0 0 0,3 24 0,-1 2 0,1 75 0,-8-91-1365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01:29:41.4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30 24575,'0'0'0,"11"20"0,9 19 0,-11-20 0,1 0 0,24 33 0,-34-51 0,1 0 0,0-1 0,0 1 0,0 0 0,0-1 0,0 1 0,0 0 0,0-1 0,0 1 0,0-1 0,1 0 0,-1 1 0,0-1 0,0 0 0,0 0 0,0 0 0,1 0 0,-1 0 0,0 0 0,0 0 0,0 0 0,1 0 0,-1 0 0,0-1 0,0 1 0,0 0 0,0-1 0,0 1 0,0-1 0,0 1 0,0-1 0,0 0 0,2-1 0,35-30 0,-29 24 0,45-47 37,-34 33-504,1 1-1,27-21 1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01:29:41.8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24575,'8'145'0,"0"-23"0,-7 15-1365,-1-127-5461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01:29:42.2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 24575,'0'0'0,"0"1"0,0 4 0,0 8 0,0 9 0,-1 10 0,0 10 0,-1 8 0,1 7 0,1-1 0,-1-3 0,1-5 0,0-8 0,0-5 0,0-6 0,0-6 0,0-8-8191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01:29:48.2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171 0 24575,'-20'30'0,"-24"37"0,-54 109 0,97-174 0,0 0 0,0 0 0,0 0 0,0 0 0,0 0 0,1 1 0,-1-1 0,1 0 0,-1 0 0,1 1 0,0-1 0,0 0 0,0 1 0,0-1 0,0 0 0,1 0 0,0 5 0,0-6 0,1 1 0,-1 0 0,1 0 0,-1-1 0,1 1 0,0-1 0,0 0 0,0 1 0,0-1 0,0 0 0,0 0 0,0 0 0,0-1 0,0 1 0,0 0 0,0-1 0,5 1 0,36 8 0,35 9 0,-71-16 0,-1 0 0,1 1 0,0 0 0,-1 0 0,0 1 0,1 0 0,-1 0 0,8 7 0,-13-10 4,0 0 0,0 0-1,0 0 1,-1 0 0,1-1 0,0 1-1,0 1 1,-1-1 0,1 0 0,-1 0-1,1 0 1,-1 0 0,1 0 0,-1 1-1,0-1 1,1 0 0,-1 0 0,0 0-1,0 1 1,0-1 0,0 0 0,0 1-1,0-1 1,0 0 0,0 0 0,-1 0-1,1 1 1,0-1 0,-1 0 0,1 0-1,-2 2 1,0 0-128,0 0 0,0-1 1,0 0-1,-1 1 0,1-1 0,-1 0 1,1 0-1,-1 0 0,0-1 0,0 1 1,-3 1-1,-6 2-6702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01:29:48.6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 24575,'0'0'0,"0"0"0,1 0 0,2-1 0,4 0 0,5-2 0,6 1 0,7 1 0,7 1 0,3 0 0,2 1 0,-1 0 0,-4 1 0,-4 0 0,-5 2 0,-7-1 0,-5 0-8191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01:29:49.0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0 24575,'0'0'0,"0"17"0,-7 63 0,-26 121 0,8-65 0,24-126-1365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01:29:49.7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1 362 24575,'0'0'0,"0"-21"0,0-1 0,2-1 0,0 0 0,2 1 0,0 0 0,13-36 0,-12 43 0,1 1 0,0 0 0,1 0 0,1 1 0,0 0 0,1 0 0,0 1 0,1 0 0,14-13 0,-22 22 0,1 1 0,-1-1 0,1 1 0,0 0 0,0 0 0,0 1 0,0-1 0,0 1 0,0-1 0,1 1 0,-1 0 0,0 0 0,1 0 0,-1 1 0,1-1 0,-1 1 0,1 0 0,-1 0 0,7 1 0,-7 0 0,0 0 0,0 0 0,0 0 0,-1 1 0,1-1 0,0 1 0,-1 0 0,1 0 0,-1 0 0,0 0 0,1 0 0,-1 0 0,0 1 0,0-1 0,-1 1 0,1-1 0,0 1 0,-1 0 0,0-1 0,1 1 0,-1 0 0,1 4 0,2 10 24,0-1 0,-1 0 0,-1 1 0,1 31 0,-9 69-1509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01:29:50.2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77 24575,'2'2'0,"-1"0"0,0 0 0,1-1 0,-1 1 0,1-1 0,-1 1 0,1-1 0,0 0 0,-1 0 0,4 2 0,1 1 0,0 0 0,0-1 0,0 1 0,0-2 0,1 1 0,-1-1 0,1 0 0,0 0 0,-1 0 0,1-1 0,0 0 0,0-1 0,0 1 0,0-1 0,0-1 0,0 1 0,-1-1 0,1-1 0,0 1 0,0-1 0,-1 0 0,1 0 0,-1-1 0,0 0 0,1 0 0,-1-1 0,-1 1 0,1-1 0,0-1 0,-1 1 0,0-1 0,0 0 0,6-9 0,31-47-1365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01:29:50.6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24575,'0'39'0,"0"395"-1365,0-422-5461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01:12:06.8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24575,'0'0'0,"0"0"0,2 0 0,2 0 0,5 2 0,5 0 0,7 1 0,4 2 0,1-1 0,0 1 0,-3-1 0,-5-1 0,-4-1 0,-5-1 0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01:29:51.0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24575,'4'33'0,"7"64"0,-3 0 0,-5 0 0,-10 103 0,6-189-1365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01:29:51.8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3 285 24575,'-1'-4'0,"1"0"0,-1 0 0,1 0 0,0 0 0,0 0 0,0 1 0,0-1 0,2-6 0,-1 0 0,1-6 0,0 0 0,1 0 0,1 1 0,0 0 0,1 0 0,8-17 0,-9 23 0,0 0 0,1 1 0,0 0 0,1 0 0,0 0 0,0 1 0,1 0 0,-1 0 0,2 0 0,-1 1 0,12-8 0,-17 13 0,0 0 0,0 0 0,0-1 0,1 1 0,-1 1 0,0-1 0,1 0 0,-1 0 0,0 1 0,1 0 0,-1-1 0,1 1 0,-1 0 0,0 0 0,1 0 0,-1 0 0,1 1 0,-1-1 0,0 1 0,5 1 0,-4 0 0,0-1 0,1 2 0,-1-1 0,0 0 0,-1 1 0,1-1 0,0 1 0,-1 0 0,0 0 0,1 0 0,-1 0 0,2 4 0,3 7 0,-1 0 0,0 0 0,-1 0 0,-1 1 0,4 21 0,-4-12-273,-1 0 0,-1 0 0,-2 1 0,-1 25 0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01:29:52.2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 24575,'1'17'0,"1"0"0,0 0 0,2 0 0,0 0 0,1-1 0,0 0 0,2 0 0,0 0 0,0 0 0,2-1 0,14 20 0,-21-32 0,0 0 0,0-1 0,1 1 0,-1 0 0,1-1 0,-1 1 0,1-1 0,0 0 0,0 0 0,0 0 0,1 0 0,-1-1 0,0 1 0,0-1 0,1 0 0,-1 0 0,1 0 0,-1 0 0,6 0 0,-5-2 0,0 1 0,0-1 0,-1 0 0,1 0 0,-1 0 0,1 0 0,-1-1 0,1 1 0,-1-1 0,0 0 0,0 0 0,1 0 0,-2-1 0,1 1 0,0-1 0,0 1 0,-1-1 0,4-5 0,8-10 0,-1 0 0,0-2 0,-2 1 0,0-1 0,-1-1 0,-1 0 0,-1 0 0,8-38 0,-15 48-1365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01:29:52.6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 24575,'0'0'0,"0"1"0,0 2 0,0 6 0,0 7 0,-1 8 0,-1 7 0,1 6 0,0 5 0,0 1 0,0 0 0,1-4 0,0-4 0,0-7 0,0-6 0,0-7 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01:29:53.0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24575,'0'0'0,"0"1"0,0 4 0,0 10 0,0 11 0,0 13 0,0 15 0,0 11 0,1 8 0,2 6 0,0 2 0,-1-3 0,0-8 0,-2-12 0,-1-14 0,0-12 0,0-12 0,1-10-8191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01:29:53.6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2 276 24575,'-1'-4'0,"1"0"0,-1 1 0,1-1 0,0 1 0,0-1 0,1 0 0,-1 1 0,1-1 0,1-5 0,0-1 0,1-9 0,1 0 0,0 1 0,2-1 0,0 1 0,2 0 0,9-19 0,-13 30 0,0 1 0,0 0 0,1 0 0,0 0 0,0 1 0,0-1 0,1 1 0,8-6 0,-11 9 0,1-1 0,0 1 0,0 0 0,0 1 0,0-1 0,0 1 0,0 0 0,1 0 0,-1 0 0,0 0 0,1 1 0,-1 0 0,0 0 0,1 0 0,5 1 0,-4 0 0,-1 1 0,0-1 0,0 1 0,0 0 0,0 1 0,-1-1 0,1 1 0,-1 0 0,1 0 0,-1 0 0,0 0 0,0 1 0,0 0 0,-1 0 0,1 0 0,-1 0 0,0 0 0,0 1 0,-1 0 0,1-1 0,3 11 0,2 8 0,0 1 0,-2 0 0,5 35 0,-6-32 0,-3-20-1365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01:29:54.1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24575,'1'4'0,"-1"0"0,1 0 0,-1-1 0,1 1 0,-1 0 0,-1 0 0,1-1 0,-1 6 0,0 7 0,1-3 0,1-1 0,1 0 0,0 0 0,1 0 0,0 0 0,1 0 0,0 0 0,8 14 0,-11-23 0,0 0 0,1 0 0,-1 0 0,1-1 0,0 1 0,0-1 0,0 1 0,0-1 0,0 0 0,1 0 0,-1 0 0,1 0 0,-1 0 0,1 0 0,0-1 0,0 1 0,-1-1 0,1 0 0,0 0 0,0 0 0,0 0 0,1 0 0,-1-1 0,0 0 0,0 1 0,0-1 0,0 0 0,0-1 0,1 1 0,-1 0 0,0-1 0,0 0 0,0 1 0,0-1 0,0-1 0,0 1 0,4-2 0,5-5 2,0 0-1,0-1 0,-1-1 1,-1 1-1,1-2 0,-1 1 0,-1-1 1,0-1-1,-1 0 0,9-14 1,25-34-1382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01:29:54.5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1 24575,'0'0'0,"0"1"0,-1 2 0,-1 7 0,0 11 0,0 13 0,0 16 0,0 13 0,2 4 0,-1-1 0,1-8 0,0-12 0,0-10 0,0-13 0,0-9 0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01:29:54.8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24575,'0'0'0,"0"1"0,0 2 0,0 6 0,0 9 0,2 11 0,3 8 0,2 6 0,1 4 0,1 1 0,-1-2 0,0-5 0,-1-5 0,-1-6 0,0-9 0,-1-6-8191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01:29:57.4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16 483 24575,'-6'-20'0,"1"-11"0,2 0 0,2 0 0,0 0 0,2-1 0,2 1 0,0 0 0,2 0 0,2 0 0,1 1 0,1 0 0,17-39 0,-24 65 0,-1 1 0,1-1 0,0 1 0,-1 0 0,2 0 0,-1-1 0,0 1 0,1 1 0,-1-1 0,1 0 0,0 1 0,0-1 0,0 1 0,0 0 0,0 0 0,0 0 0,7-3 0,-7 5 0,0 0 0,0-1 0,-1 1 0,1 0 0,0 0 0,0 1 0,0-1 0,0 1 0,0-1 0,-1 1 0,1 0 0,0 0 0,0 0 0,-1 0 0,1 0 0,-1 1 0,1 0 0,-1-1 0,0 1 0,0 0 0,1 0 0,-1 0 0,3 4 0,2 3 0,0 0 0,0 1 0,-1 0 0,0 0 0,-1 0 0,0 1 0,-1-1 0,0 1 0,0 1 0,-1-1 0,-1 0 0,0 1 0,0-1 0,-1 1 0,-1 0 0,-1 15 0,-2 8 0,-1-1 0,-1 1 0,-2-1 0,-15 40 0,15-50-455,0 1 0,-6 41 0,12-56-6371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01:12:07.2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 24575,'232'-12'0,"-196"11"-1365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01:29:57.9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86 24575,'1'3'0,"-1"1"0,1-1 0,-1 0 0,0 0 0,0 0 0,0 1 0,-1 4 0,0 2 0,1-8 0,0 18 0,1 0 0,4 22 0,-5-37 0,1-1 0,0 0 0,0 1 0,0-1 0,1 0 0,-1 1 0,1-1 0,0 0 0,0 0 0,1 0 0,-1-1 0,1 1 0,0-1 0,0 1 0,0-1 0,4 3 0,-5-5 0,1 1 0,-1-1 0,1 0 0,0-1 0,-1 1 0,1 0 0,0-1 0,-1 0 0,1 1 0,0-1 0,-1 0 0,1 0 0,0-1 0,0 1 0,-1 0 0,1-1 0,0 0 0,-1 0 0,1 1 0,-1-2 0,1 1 0,-1 0 0,1 0 0,-1-1 0,0 1 0,0-1 0,3-2 0,5-5 0,0 0 0,0 0 0,-1-1 0,9-12 0,-3 3 0,-2-1 0,0-1 0,-1 0 0,-1-1 0,-2 0 0,0 0 0,11-41 0,-19 61-1365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01:29:58.3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24575,'0'34'0,"5"168"0,-2-167 0,1 1 0,2-1 0,16 54 0,-18-78-1365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01:29:58.6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0 24575,'-4'26'0,"-10"54"-120,-21 140 372,29-169-751,3 0 0,5 70 0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01:29:59.1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0 413 24575,'5'-17'0,"18"-29"0,1 0 0,3 2 0,1 0 0,3 2 0,35-38 0,-56 68 0,40-41 0,-47 50 0,0 0 0,0 0 0,1 1 0,-1 0 0,1-1 0,-1 1 0,1 1 0,0-1 0,0 0 0,0 1 0,0 0 0,0 0 0,0 0 0,6 0 0,-8 1 0,1 1 0,0 0 0,0 0 0,0 0 0,-1 0 0,1 0 0,0 1 0,-1-1 0,1 1 0,-1 0 0,1 0 0,-1 0 0,0 0 0,0 0 0,0 0 0,0 0 0,0 1 0,-1-1 0,1 1 0,-1-1 0,1 1 0,0 3 0,5 10 0,0-1 0,5 25 0,-11-38 0,10 36-195,-2 2 0,-2-1 0,-1 1 0,-2 0 0,-2 1 0,-4 51 0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01:29:59.5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24575,'-1'3'0,"1"0"0,0 0 0,0 0 0,0 0 0,1 1 0,-1-1 0,1 0 0,0 0 0,0 0 0,0 0 0,2 5 0,0 2 0,3 11 0,0-1 0,2 0 0,0 0 0,18 32 0,-23-47 0,0-1 0,1 1 0,-1-1 0,1 1 0,0-1 0,0 0 0,1-1 0,-1 1 0,1-1 0,6 4 0,-8-6 0,0 0 0,0 1 0,1-1 0,-1-1 0,0 1 0,1 0 0,-1-1 0,1 0 0,-1 0 0,1 0 0,-1 0 0,1 0 0,-1-1 0,1 1 0,-1-1 0,0 0 0,1 0 0,3-2 0,-1 0 0,0 0 0,0 0 0,0-1 0,-1 0 0,0 0 0,1 0 0,-2-1 0,1 0 0,0 0 0,-1 0 0,0 0 0,4-8 0,4-7 0,-1-2 0,9-25 0,12-22 0,-31 66-1365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01:29:59.9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24575,'0'0'0,"0"0"0,0 1 0,0 1 0,1 3 0,1 7 0,2 7 0,1 10 0,-1 9 0,-1 7 0,0 3 0,-2-1 0,0-4 0,-1-6 0,0-6 0,0-9 0,0-7 0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01:30:00.3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0 24575,'0'0'0,"0"2"0,0 6 0,-1 10 0,-2 13 0,0 11 0,-2 12 0,1 8 0,0 4 0,2-3 0,0-6 0,1-9 0,1-9 0,0-9 0,0-10 0,0-7 0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01:30:03.4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 0 24575,'-1'5'0,"0"0"0,0 0 0,0 0 0,-1 0 0,0-1 0,0 1 0,-3 6 0,-4 8 0,-2 8 0,4-10 0,0 0 0,1 1 0,1 0 0,-6 32 0,11-49 0,0 0 0,0-1 0,0 1 0,0 0 0,0 0 0,0 0 0,0-1 0,0 1 0,1 0 0,-1 0 0,0 0 0,0-1 0,1 1 0,-1 0 0,0 0 0,1-1 0,-1 1 0,1 0 0,-1-1 0,1 1 0,-1-1 0,1 1 0,-1 0 0,1-1 0,0 1 0,0 0 0,1-1 0,0 1 0,0 0 0,0-1 0,0 1 0,0-1 0,0 0 0,0 1 0,0-1 0,0 0 0,3-1 0,6 0 0,0-1 0,1 0 0,9-4 0,-16 4 0,47-17-1365,-41 14-5461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01:30:03.8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1 24575,'0'0'0,"0"17"0,-13 109 0,7-83 0,2 0 0,2 50 0,3-84-1365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01:30:04.1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 24575,'-6'28'0,"5"-22"0,0 0 0,0-1 0,1 1 0,-1 0 0,1 0 0,0 0 0,1 0 0,-1 0 0,1 0 0,1 0 0,-1-1 0,1 1 0,0 0 0,0-1 0,0 0 0,1 1 0,0-1 0,0 0 0,0 0 0,1 0 0,0-1 0,0 1 0,0-1 0,0 0 0,1 0 0,-1-1 0,1 1 0,0-1 0,10 5 0,-9-5 0,1 1 0,1 1 0,-1-1 0,0 1 0,0 0 0,0 1 0,6 6 0,-12-10 0,0 0 0,1 0 0,-1 0 0,0 0 0,0 0 0,0 0 0,-1 0 0,1 0 0,0 0 0,-1 1 0,1-1 0,-1 0 0,0 0 0,0 1 0,0-1 0,0 0 0,0 1 0,0-1 0,0 0 0,-1 0 0,1 0 0,-1 1 0,0-1 0,0 0 0,0 0 0,0 0 0,0 0 0,-1 2 0,-3 3-97,0 0-1,0 0 1,0 0-1,-1-1 1,0 0-1,0 0 1,-1 0-1,1-1 1,-1 0-1,0 0 1,-1-1-1,1 0 0,-10 4 1,-2-1-6729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01:12:15.2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305 1 24575,'0'0'0,"0"0"0,-1 0 0,0 2 0,-4 4 0,-5 5 0,-9 10 0,-9 13 0,-9 11 0,-6 6 0,1 2 0,2-6 0,6-6 0,8-10 0,8-10-8191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01:30:04.5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24575,'0'0'0,"0"0"0,2 0 0,4 0 0,4 0 0,8 1 0,11 1 0,9 0 0,9 1 0,6-2 0,5 1 0,-2-3 0,-10 0-8191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01:33:33.3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961 0 24575,'0'0'0,"-10"13"0,-23 29 0,-2-1 0,-68 61 0,42-43 0,-79 83 0,-65 65 0,139-147 0,-92 65 0,112-87 0,36-29 0,-1 0 0,0 0 0,0-1 0,-1 0 0,1-1 0,-18 7 0,20-12-1365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01:35:52.5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1651 279 24575,'0'0'0,"-9"-13"0,-3-5 0,0 1 0,0 0 0,-2 1 0,0 1 0,-1 0 0,0 1 0,-1 0 0,-1 1 0,0 1 0,-29-15 0,16 13 0,-1 1 0,0 2 0,-1 1 0,0 1 0,-64-8 0,35 10 0,0 2 0,0 3 0,-1 3 0,1 3 0,0 2 0,-108 26 0,121-20 0,2 3 0,-1 1 0,2 3 0,1 2 0,0 1 0,2 3 0,0 1 0,2 2 0,-38 34 0,59-44 0,0 0 0,1 1 0,1 1 0,1 0 0,1 2 0,1-1 0,1 2 0,-14 30 0,21-38 0,1 1 0,0 0 0,1 0 0,1 0 0,0 1 0,1-1 0,1 1 0,0-1 0,2 1 0,0-1 0,0 1 0,2-1 0,0 1 0,6 17 0,3-2 0,1 0 0,2 0 0,1-1 0,2-1 0,1-1 0,1-1 0,40 44 0,-2-11 0,132 106 0,-130-121 0,2-2 0,1-3 0,2-2 0,2-4 0,2-3 0,73 25 0,-103-45 0,0-1 0,0-1 0,1-3 0,0-1 0,0-2 0,0-2 0,1-1 0,-1-3 0,0-1 0,0-2 0,0-1 0,76-24 0,-85 19 0,0-1 0,-1-2 0,-1-1 0,0-2 0,-1 0 0,-1-2 0,0-1 0,-2-2 0,0 0 0,26-32 0,-34 33 0,-1 0 0,-1 0 0,-1-2 0,-1 0 0,-1 0 0,-1-1 0,-1-1 0,-1 0 0,-1 0 0,-2 0 0,0-1 0,-2 0 0,2-35 0,-6 26 11,-2 1 0,-1-1 0,-1 1 0,-2 0 0,-2 0 0,0 1-1,-3 0 1,-1 1 0,-1 0 0,-27-47 0,25 52-125,-2 0 0,-1 2-1,-1 0 1,0 2 0,-2 0 0,-1 1-1,-1 1 1,-1 1 0,0 1 0,-1 1-1,-1 1 1,-29-13 0,40 23-6712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01:39:49.1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0 121 24575,'11'-19'0,"-2"8"0,1 2 0,0-1 0,0 2 0,1-1 0,0 1 0,0 1 0,1 0 0,0 0 0,18-6 0,-25 11 0,1 0 0,-1 0 0,1 0 0,0 1 0,0-1 0,-1 1 0,1 1 0,0-1 0,0 1 0,0 0 0,0 1 0,-1-1 0,1 1 0,0 0 0,0 1 0,-1-1 0,1 1 0,-1 0 0,1 0 0,-1 1 0,0 0 0,0 0 0,0 0 0,5 5 0,-6-4 0,-1-1 0,0 1 0,-1 0 0,1 0 0,-1 1 0,0-1 0,0 0 0,0 1 0,0 0 0,-1-1 0,0 1 0,0 0 0,0 0 0,-1-1 0,1 1 0,-1 0 0,0 0 0,-1 0 0,1 0 0,-1-1 0,-1 6 0,-3 14 0,-2-1 0,0 0 0,-11 21 0,10-24 0,-74 159 0,-2 4 0,81-175 0,1-2 0,0-1 0,0 1 0,0-1 0,1 1 0,-2 9 0,3-14 0,0 0 0,0 0 0,0 0 0,0 0 0,0 0 0,1-1 0,-1 1 0,0 0 0,0 0 0,1 0 0,-1 0 0,1 0 0,-1-1 0,1 1 0,-1 0 0,1 0 0,-1-1 0,1 1 0,-1 0 0,1-1 0,0 1 0,0 0 0,-1-1 0,1 1 0,0-1 0,0 1 0,0-1 0,-1 0 0,1 1 0,0-1 0,0 0 0,0 0 0,0 1 0,0-1 0,0 0 0,0 0 0,0 0 0,0 0 0,0 0 0,-1 0 0,3-1 0,32-1-341,0-2 0,0-2-1,60-17 1,-71 17-6485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01:39:55.7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266 47 24575,'-1'-3'0,"1"0"0,-1 0 0,0 0 0,0 1 0,0-1 0,0 0 0,0 0 0,-3-3 0,3 5 0,0-1 0,1 1 0,-1 0 0,0 0 0,0 0 0,0 0 0,0 0 0,0 0 0,-1 0 0,1 0 0,0 0 0,0 1 0,-1-1 0,1 0 0,0 1 0,-1-1 0,1 1 0,0 0 0,-1-1 0,1 1 0,-1 0 0,1 0 0,-1 0 0,1 0 0,-2 0 0,-1 1 0,1 0 0,-1 0 0,0 0 0,1 0 0,-1 1 0,1 0 0,0-1 0,-1 1 0,-4 4 0,-4 5 0,0-1 0,0 2 0,-15 19 0,12-11 0,1 0 0,1 1 0,1 1 0,1 0 0,1 1 0,1 0 0,-13 46 0,19-54 0,0 0 0,0 1 0,1-1 0,1 1 0,1-1 0,0 1 0,1-1 0,1 1 0,0-1 0,1 0 0,0 0 0,2 0 0,10 26 0,-11-34 0,0 0 0,0 0 0,1 0 0,-1-1 0,2 0 0,-1 0 0,1 0 0,0 0 0,0-1 0,0 0 0,1 0 0,-1-1 0,1 0 0,8 3 0,-9-4 0,-1-1 0,1 0 0,0-1 0,0 0 0,0 0 0,1 0 0,-1 0 0,0-1 0,0 0 0,0-1 0,0 1 0,1-1 0,-1 0 0,0 0 0,0-1 0,0 0 0,-1 0 0,10-5 0,0-1 0,-1-1 0,-1 0 0,0-1 0,0 0 0,-1-1 0,0-1 0,-1 0 0,-1 0 0,1-1 0,-2 0 0,0-1 0,-1 0 0,0 0 0,7-21 0,-10 23 0,-1 0 0,0-1 0,-1 1 0,0-1 0,-1 0 0,-1 0 0,0 0 0,-1 0 0,0 0 0,-1 0 0,0 0 0,-1 0 0,-1 0 0,0 1 0,-1-1 0,0 1 0,0 0 0,-9-15 0,-14-18-1365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01:41:45.9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485 0 24575,'0'0'0,"0"0"0,0 0 0,-15 10 0,3 1 0,1 0 0,1 1 0,0 0 0,0 1 0,-14 25 0,-32 77 0,48-98 0,-29 73 0,-46 165 0,2 101 0,80-354 0,-13 58 0,-2-2 0,-4 1 0,-33 69 0,35-78 120,17-46-255,-1 0 0,1 0 0,1 0 0,-1 0 0,1 0 0,-1 0 0,1 0 0,0 0 0,1 0 0,1 7 0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01:40:35.8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872 1 24575,'-12'22'0,"5"-12"0,-249 376 0,-25-14 0,54-74 0,194-256 0,16-22 0,-20 32 0,35-47-1365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01:40:37.0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1398 112 24575,'-4'-1'0,"0"0"0,1 0 0,-1-1 0,0 1 0,1-1 0,0 0 0,-1 0 0,1 0 0,-5-5 0,-6-3 0,-9-2 0,-1 0 0,-1 1 0,0 2 0,0 0 0,-1 2 0,0 1 0,0 1 0,0 1 0,-1 1 0,-28 1 0,16 3 0,0 1 0,0 2 0,0 2 0,1 1 0,0 2 0,-47 18 0,37-8 0,0 2 0,1 2 0,1 3 0,1 1 0,2 2 0,0 3 0,-38 37 0,50-40 0,2 1 0,2 1 0,0 2 0,3 0 0,0 2 0,2 1 0,2 1 0,2 0 0,-19 53 0,23-48 0,2 1 0,2 0 0,1 1 0,3 0 0,1 1 0,2 56 0,5-78 0,0-1 0,1 1 0,1-1 0,1 0 0,1-1 0,11 25 0,-11-32 0,1 0 0,1 0 0,0-1 0,1 0 0,0 0 0,1-1 0,0 0 0,1-1 0,21 17 0,-9-12 0,1-1 0,0 0 0,2-2 0,-1-1 0,2-2 0,-1 0 0,2-2 0,-1 0 0,35 3 0,7-1 0,0-4 0,112-4 0,-96-6 0,0-4 0,0-3 0,98-27 0,-139 26 0,-1-2 0,0-1 0,-1-3 0,-1-1 0,-1-2 0,0-2 0,62-48 0,-79 51 0,0-2 0,-2-1 0,0 0 0,-2-2 0,-1 0 0,0-1 0,-2-1 0,-2-1 0,20-48 0,-21 40 0,-1-1 0,-3 0 0,0 0 0,-3-1 0,-1 0 0,-2-1 0,-2-64 0,-3 71 0,-2 0 0,-1 1 0,-1 0 0,-1 0 0,-2 1 0,-2 0 0,0 0 0,-2 1 0,-23-39 0,23 48 0,-1 0 0,-1 1 0,-1 0 0,0 1 0,-2 1 0,0 1 0,0 1 0,-2 0 0,0 1 0,0 1 0,-1 1 0,-1 1 0,-24-9 0,31 14-151,0 1-1,-1 1 0,1 0 0,-1 1 1,0 0-1,0 2 0,0 0 1,-28 1-1,10 5-6674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01:40:37.6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1 24575,'-4'5'0,"1"-1"0,-1 1 0,1 0 0,0 1 0,0-1 0,1 0 0,0 1 0,0-1 0,0 1 0,-1 10 0,0 2 0,0-1 0,1 24 0,2-40 0,0-1 0,0 1 0,0 0 0,1-1 0,-1 1 0,0 0 0,0-1 0,0 1 0,1 0 0,-1-1 0,0 1 0,1-1 0,-1 1 0,0 0 0,1-1 0,-1 1 0,1-1 0,-1 1 0,1-1 0,-1 0 0,1 1 0,-1-1 0,1 1 0,-1-1 0,1 0 0,0 1 0,-1-1 0,1 0 0,0 0 0,-1 0 0,1 0 0,-1 1 0,1-1 0,0 0 0,0 0 0,-1 0 0,1 0 0,0 0 0,-1 0 0,1-1 0,0 1 0,-1 0 0,1 0 0,-1 0 0,2-1 0,38-13 0,-32 10 0,32-13-455,0-2 0,72-47 0,-84 46-6371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01:40:37.9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24575,'0'613'-1365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01:12:18.9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274 1 24575,'-17'10'0,"1"0"0,0 1 0,1 1 0,0 1 0,0 0 0,2 1 0,0 0 0,0 1 0,2 0 0,-13 21 0,7-7 0,0 1 0,2 1 0,2 1 0,-19 61 0,29-81 0,0 0 0,1 0 0,0 0 0,1 1 0,1-1 0,0 0 0,0 0 0,1 1 0,1-1 0,0 0 0,0 0 0,1 0 0,6 14 0,-5-18 0,0 1 0,1-1 0,0-1 0,0 1 0,1-1 0,0 1 0,0-2 0,1 1 0,0-1 0,0 0 0,0 0 0,1-1 0,0 0 0,0 0 0,0-1 0,0 0 0,1-1 0,9 3 0,-3-1 0,1-2 0,1 0 0,-1 0 0,0-2 0,1 0 0,-1-1 0,1-1 0,-1 0 0,19-4 0,-21 2 0,0 0 0,-1-1 0,1 0 0,-1-1 0,0-1 0,0 0 0,-1 0 0,0-2 0,0 1 0,22-19 0,-33 25 0,1-1 0,-1 1 0,0 0 0,1 0 0,-1-1 0,0 1 0,0-1 0,0 1 0,0-1 0,0 0 0,0 1 0,-1-1 0,1 0 0,0 0 0,-1 1 0,0-1 0,1-3 0,-1 5 0,0-1 0,-1 0 0,1 0 0,0 0 0,-1 0 0,1 0 0,-1 0 0,1 1 0,-1-1 0,1 0 0,-1 0 0,1 1 0,-1-1 0,0 0 0,0 1 0,1-1 0,-1 1 0,0-1 0,0 1 0,0-1 0,1 1 0,-1-1 0,-2 1 0,-4-2 0,1 0 0,-1 1 0,-1-1 0,1 2 0,0-1 0,0 1 0,-10 1 0,-9 2-136,1 2-1,-1 1 1,1 1-1,0 1 1,1 1-1,-1 1 1,2 1-1,0 2 0,-29 19 1,19-8-6690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01:40:38.4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218 0 24575,'-24'13'0,"5"0"0,1 1 0,1 1 0,0 0 0,1 2 0,-22 28 0,30-34 0,-1 0 0,2 1 0,0 0 0,0 0 0,2 1 0,-1 0 0,1 0 0,1 0 0,1 1 0,-4 18 0,7-27 0,-1-1 0,1 1 0,0 0 0,0-1 0,1 1 0,-1-1 0,1 1 0,0-1 0,0 1 0,0-1 0,1 1 0,0-1 0,0 0 0,0 0 0,0 0 0,0 0 0,1 0 0,0 0 0,0-1 0,0 1 0,0-1 0,5 4 0,-4-4 0,1-1 0,0 1 0,0-1 0,0 0 0,0 0 0,0-1 0,0 1 0,0-1 0,0 0 0,1-1 0,-1 1 0,0-1 0,0 0 0,1 0 0,-1-1 0,0 1 0,1-1 0,-1 0 0,5-3 0,2 0 8,-1-1-1,0 0 1,-1-1-1,1 0 1,-1 0-1,0-2 1,-1 1-1,0-1 1,0 0-1,0-1 1,-1 0-1,-1 0 1,1-1-1,-2 0 1,11-19-1,-12 20-85,-1 0 0,1 0 0,-1 0-1,-1-1 1,0 0 0,0 0 0,-1 0 0,-1 0 0,1 0-1,-2 0 1,1 0 0,-1-1 0,-1 1 0,0 0 0,0 0-1,-1 0 1,0 0 0,-8-19 0,1 12-6748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01:40:40.7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1067 1 24575,'0'0'0,"-5"6"0,-18 31 0,-33 71 0,21-38 0,-433 763 0,320-578 0,96-167 0,-4-3 0,-126 148 0,175-224-97,4-5-44,1-1 0,-1 1 0,0-1 0,0 0 0,-1 0 1,1 0-1,0 0 0,-8 3 0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01:40:43.4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1607 176 24575,'-20'-22'0,"4"3"0,-1 1 0,-1 1 0,0 0 0,-30-21 0,37 32 0,1 0 0,-1 1 0,0 0 0,0 0 0,0 1 0,-1 1 0,1 0 0,-1 0 0,0 1 0,0 1 0,-19-1 0,0 4 0,1 1 0,-1 1 0,1 1 0,-1 2 0,2 1 0,-32 13 0,-12 9 0,-84 48 0,73-31 0,3 5 0,1 3 0,-76 69 0,101-75 0,2 3 0,3 1 0,2 3 0,-66 102 0,96-128 0,0 0 0,3 1 0,0 1 0,2 0 0,-17 67 0,26-80 0,1 0 0,1 0 0,0 0 0,2 0 0,0 1 0,1-1 0,1 0 0,1 0 0,0 0 0,2 0 0,0-1 0,10 24 0,-3-17 0,1-1 0,2 0 0,0-1 0,1-1 0,1 0 0,1-1 0,2-1 0,-1-1 0,2-1 0,1-1 0,0 0 0,34 18 0,-17-13 0,1-2 0,2-2 0,-1-1 0,2-2 0,0-3 0,83 15 0,-89-22 0,1-2 0,0-1 0,-1-2 0,1-1 0,0-2 0,-1-2 0,1-2 0,-1-1 0,-1-1 0,1-2 0,-2-2 0,0-2 0,0 0 0,-2-3 0,0 0 0,-1-3 0,-1 0 0,-1-2 0,-1-1 0,-1-2 0,-1 0 0,-1-2 0,33-46 0,-28 27 0,-1-1 0,-3-2 0,-2 0 0,-2-1 0,23-80 0,-32 84 0,-3-1 0,-2-1 0,-1 0 0,-3 0 0,-2 0 0,-5-73 0,0 102 12,0 1 0,-2 0 0,0 0 0,-1 1 0,0-1 0,-2 1 0,0 0 0,-1 0 0,-17-27 0,17 34-111,-1 0 0,0 0 0,0 1 0,-1 0 0,0 1 0,-1 0 0,0 1 0,0 0 0,-1 0 0,0 1 0,0 1 0,-1 0 0,0 1 0,-14-4 0,4 3-6727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01:40:43.8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24575,'1'9'0,"0"1"0,0 0 0,1-1 0,0 1 0,5 9 0,3 20 0,18 104 0,12 217 0,-39-349-71,-2 20-1223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01:40:44.4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1 144 24575,'18'-10'0,"53"-25"0,1 4 0,116-35 0,-187 66 0,0 0 0,0-1 0,0 1 0,0 0 0,0-1 0,0 1 0,0 0 0,0 0 0,0 0 0,0 0 0,0 0 0,0 0 0,0 0 0,0 1 0,0-1 0,0 0 0,0 0 0,0 1 0,0-1 0,0 1 0,0-1 0,0 1 0,0-1 0,-1 1 0,1 0 0,0-1 0,0 1 0,-1 0 0,1 0 0,0-1 0,-1 1 0,1 0 0,0 0 0,-1 0 0,1 0 0,-1 0 0,0 0 0,1 0 0,-1 0 0,0 0 0,0 0 0,1 0 0,-1 0 0,0 0 0,0 0 0,0 0 0,0 0 0,-1 1 0,1 8 0,0 0 0,-1 0 0,-1 0 0,-2 10 0,2-14 0,-24 93 0,-59 143 0,-1 0 0,80-215-1365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01:40:48.8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24575,'1'3'0,"0"-1"0,0 1 0,0 0 0,0-1 0,0 0 0,0 1 0,1-1 0,2 5 0,3 4 0,37 80 0,41 122 0,16 106 0,-65-200 0,49 158 0,299 881 0,-382-1153 0,21 56 0,4 0 0,36 63 0,-49-109 120,-14-15-168,0 1 0,0-1 0,0 1 0,1-1 0,-1 0 1,0 1-1,0-1 0,1 0 0,-1 1 0,0-1 0,0 0 0,1 0 0,-1 1 0,0-1 0,1 0 1,-1 0-1,0 1 0,1-1 0,-1 0 0,1 0 0,-1 0 0,0 0 0,1 0 0,-1 1 0,1-1 0,-1 0 1,0 0-1,1 0 0,-1 0 0,1 0 0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01:40:49.8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712 140 24575,'-25'-4'0,"-13"-6"0,-1 1 0,-1 3 0,1 1 0,-1 2 0,-41 2 0,65 2 0,0 0 0,0 1 0,0 1 0,0 0 0,1 1 0,0 1 0,0 1 0,0 0 0,1 0 0,-1 2 0,2 0 0,-1 0 0,1 1 0,0 1 0,-17 17 0,14-8 0,0 1 0,2 1 0,0 1 0,1-1 0,1 2 0,1 0 0,2 0 0,0 1 0,1 0 0,-6 37 0,6-18 0,2 0 0,1 0 0,3 1 0,2 0 0,6 55 0,-4-78 0,2 1 0,0-1 0,1 0 0,1-1 0,1 1 0,1-1 0,1-1 0,20 35 0,-18-40 0,-1 0 0,2-1 0,-1 1 0,2-2 0,0 0 0,0-1 0,1 0 0,1-1 0,0 0 0,0-2 0,21 10 0,3-3 0,0-1 0,2-2 0,-1-2 0,1-2 0,1-1 0,70 1 0,-40-7 0,-1-4 0,0-3 0,80-17 0,-88 10 0,-2-2 0,0-4 0,-1-2 0,-1-2 0,79-45 0,-106 50 0,-2-1 0,0-2 0,-1 0 0,-1-2 0,-2-2 0,0 0 0,-1-1 0,-2-2 0,-1 0 0,-1-2 0,17-32 0,-28 43 0,-1 0 0,-1-1 0,-1 1 0,-1-2 0,-1 1 0,0 0 0,-2-1 0,0 0 0,-2 0 0,0-25 0,-2 31 0,-1 1 0,0-1 0,-1 1 0,0-1 0,-1 1 0,-1 0 0,0 0 0,-1 1 0,-1-1 0,0 1 0,0 1 0,-1-1 0,-1 1 0,0 1 0,-14-14 0,0 4 0,-1 2 0,-1 1 0,-1 0 0,0 2 0,-1 1 0,0 2 0,-37-14 0,-3 4 0,-141-29 0,137 39 0,-110-6 0,143 18 0,-1 2 0,1 1 0,-1 2 0,-57 13 0,88-15-273,-1 0 0,1 1 0,0 0 0,-15 8 0,11-2-6553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01:40:51.1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27 127 24575,'-1'0'0,"-1"-1"0,1 1 0,-1-1 0,1 0 0,0 0 0,-1 1 0,1-1 0,0 0 0,-1 0 0,1 0 0,0 0 0,0 0 0,0-1 0,0 1 0,0 0 0,0 0 0,0-1 0,1 1 0,-1-1 0,0 1 0,1 0 0,-1-1 0,1 1 0,0-1 0,-1-2 0,1 2 0,1 0 0,0 0 0,-1 0 0,1 0 0,0 0 0,0 0 0,0 0 0,1 0 0,-1 0 0,0 1 0,1-1 0,-1 1 0,1-1 0,-1 1 0,1-1 0,2 0 0,7-6 0,1 0 0,0 1 0,1 1 0,20-8 0,-17 9 0,0 0 0,1 2 0,-1 0 0,1 0 0,29 1 0,-34 2 0,-1 0 0,1 1 0,0 0 0,-1 1 0,1 1 0,-1 0 0,0 0 0,0 1 0,12 6 0,-20-8 0,0-1 0,-1 1 0,1 0 0,0 0 0,-1 0 0,1 0 0,-1 0 0,0 1 0,0-1 0,0 1 0,0-1 0,0 1 0,-1 0 0,1 0 0,-1 0 0,3 6 0,-3-5 0,0 1 0,-1 0 0,1 0 0,-1 0 0,0 0 0,0 0 0,-1 0 0,0 0 0,1 0 0,-3 5 0,-4 10 0,-1-1 0,0 1 0,-2-1 0,-13 21 0,15-27 0,-123 180 0,133-191 0,8-3 0,10-6 0,-19 7-5,272-101-1355,-258 95-5466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01:40:51.6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1 24575,'-9'35'0,"3"-17"0,1 2 0,1-1 0,1 0 0,0 1 0,2-1 0,0 1 0,4 38 0,-2-56 0,0 1 0,0-1 0,0 0 0,0 1 0,1-1 0,-1 0 0,1 0 0,-1 1 0,1-1 0,0 0 0,0-1 0,0 1 0,0 0 0,0-1 0,0 1 0,0-1 0,1 1 0,-1-1 0,1 0 0,-1 0 0,1 0 0,-1 0 0,1-1 0,-1 1 0,5 0 0,9 1 0,0-1 0,0 0 0,19-2 0,-13 1 0,-14 0 0,2-1 0,-1 1 0,1 1 0,-1 0 0,18 4 0,-25-5 0,-1 0 0,0 1 0,1-1 0,-1 1 0,0-1 0,0 1 0,0 0 0,1-1 0,-1 1 0,0 0 0,0 0 0,0 0 0,0-1 0,0 1 0,0 0 0,0 1 0,-1-1 0,1 0 0,0 0 0,-1 0 0,1 0 0,0 1 0,-1-1 0,1 0 0,-1 0 0,0 1 0,1-1 0,-1 0 0,0 1 0,0-1 0,0 0 0,0 1 0,0-1 0,0 0 0,0 1 0,-1-1 0,1 0 0,0 1 0,-1-1 0,1 0 0,-1 0 0,0 2 0,-4 8 15,0-1 0,-1 0 0,0-1 0,-1 1 0,0-1 0,0-1 0,-16 15 0,17-17-129,0-1 0,0 0-1,0 0 1,-1-1 0,0 1 0,0-1-1,0-1 1,0 0 0,0 0 0,-1 0-1,0-1 1,-8 2 0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01:40:52.0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24575,'0'0'0,"3"0"0,5 0 0,10 1 0,12 2 0,13 2 0,14 1 0,12 0 0,-1 0 0,-11-1-8191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01:12:19.6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 11 24575,'36'-5'0,"-14"3"0,1 0 0,0 1 0,-1 1 0,1 1 0,-1 1 0,0 1 0,39 10 0,-58-12 0,0 0 0,-1 0 0,1 0 0,-1 0 0,1 0 0,-1 0 0,1 1 0,-1-1 0,0 1 0,0 0 0,0 0 0,0 0 0,0 0 0,0 0 0,0 0 0,-1 0 0,1 1 0,-1-1 0,0 0 0,1 1 0,0 3 0,-2-2 0,1-1 0,-1 1 0,0 0 0,0-1 0,0 1 0,-1 0 0,1-1 0,-1 1 0,0 0 0,0-1 0,0 1 0,-1-1 0,-2 7 0,-7 7 0,0 0 0,0 0 0,-2-1 0,-21 21 0,-13 8 0,-2-3 0,-1-1 0,-77 45 0,127-86 0,0 0 0,0 0 0,0 1 0,0-1 0,0 0 0,0 0 0,0 0 0,0 0 0,0 0 0,0 0 0,0 0 0,0 1 0,0-1 0,0 0 0,0 0 0,0 0 0,0 0 0,0 0 0,0 0 0,0 1 0,0-1 0,0 0 0,0 0 0,0 0 0,0 0 0,0 0 0,1 0 0,-1 0 0,0 0 0,0 0 0,0 1 0,0-1 0,0 0 0,0 0 0,0 0 0,0 0 0,0 0 0,1 0 0,-1 0 0,0 0 0,0 0 0,0 0 0,0 0 0,0 0 0,0 0 0,0 0 0,1 0 0,-1 0 0,0 0 0,0 0 0,0 0 0,0 0 0,0 0 0,0 0 0,1 0 0,-1 0 0,0 0 0,0 0 0,0 0 0,0 0 0,0 0 0,0 0 0,0 0 0,1-1 0,17 3 0,23-1 0,-20-1 0,-5 0 0,0 0 0,0 0 0,0 2 0,0 0 0,30 8 0,-44-9 0,-1-1 0,0 0 0,0 1 0,1-1 0,-1 1 0,0 0 0,0 0 0,0-1 0,0 1 0,0 0 0,0 0 0,0 0 0,0 0 0,0 0 0,0 0 0,0 0 0,0 0 0,-1 0 0,1 1 0,-1-1 0,1 0 0,-1 0 0,1 1 0,-1-1 0,1 2 0,-1 0 0,-1-1 0,1 1 0,0 0 0,-1-1 0,1 1 0,-1 0 0,0-1 0,0 1 0,0-1 0,0 0 0,-1 1 0,-1 1 0,-5 8 0,0-1 0,-2 0 0,-17 16 0,1-5-341,-1 0 0,-1-2-1,-53 29 1,50-33-6485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01:41:01.8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24575,'0'5'0,"1"0"0,0 1 0,0-1 0,0 0 0,1 0 0,0 1 0,0-1 0,5 9 0,28 40 0,-18-29 0,308 527 0,-297-502 0,86 136 0,-29-50 0,-80-129-195,-1 0 0,1-1 0,0 1 0,1-1 0,-1 0 0,10 6 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01:41:02.9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1058 125 24575,'-33'-11'0,"22"5"0,-154-70 0,144 69 0,0 1 0,0 0 0,-1 2 0,1 0 0,-1 2 0,-29 0 0,17 3 0,-1 2 0,1 2 0,0 1 0,0 2 0,1 1 0,0 1 0,0 2 0,1 2 0,-54 30 0,64-31 0,0 1 0,2 1 0,-1 1 0,2 0 0,0 2 0,1 0 0,1 1 0,1 1 0,0 0 0,2 1 0,0 1 0,2 0 0,-20 47 0,28-55 0,-1 1 0,2 0 0,0 0 0,1 1 0,0-1 0,2 1 0,0-1 0,0 1 0,5 26 0,0-21 0,0-1 0,1 0 0,1 0 0,1 0 0,1-1 0,16 27 0,2-7 0,2-1 0,1-2 0,2-1 0,1-1 0,65 51 0,-51-49 0,1-1 0,2-3 0,2-2 0,0-2 0,2-3 0,1-2 0,0-2 0,2-3 0,0-2 0,63 8 0,-78-18 0,-1-2 0,1-2 0,0-1 0,1-2 0,-2-3 0,1-1 0,0-2 0,-1-1 0,0-3 0,-1-1 0,0-2 0,-1-1 0,-1-3 0,71-43 0,-84 44 0,-1-1 0,-1-1 0,0-1 0,-2-2 0,0 1 0,-1-2 0,-2-1 0,0-1 0,-2 0 0,17-34 0,-24 41 0,-1-1 0,-1 1 0,-1-1 0,-1-1 0,-1 1 0,0-1 0,-2 0 0,0 0 0,-1 0 0,-1 0 0,-1 0 0,0 0 0,-2 1 0,0-1 0,-1 0 0,-9-24 0,2 18 0,-1 1 0,-1 0 0,-1 1 0,-1 1 0,-1 0 0,-1 0 0,-1 2 0,-1 0 0,-1 2 0,0 0 0,-2 1 0,-40-26 0,20 17 0,-2 3 0,-1 1 0,-1 3 0,0 1 0,-2 3 0,-61-14 0,71 22 30,-1 2 0,0 1 0,-58 1 0,71 5-242,1 1 0,-1 0 0,0 3-1,1 0 1,0 1 0,-30 12 0,14 0-6614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01:41:04.9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0 24575,'-5'14'0,"0"0"0,1 1 0,0-1 0,1 1 0,-1 25 0,0-9 0,3-22 0,-6 34 0,1 1 0,3 0 0,4 75 0,-1-117 0,1 0 0,-1 0 0,1 0 0,0 0 0,0 0 0,-1 0 0,1 0 0,0 0 0,1 0 0,-1-1 0,0 1 0,0 0 0,1-1 0,-1 1 0,1-1 0,0 1 0,-1-1 0,1 0 0,0 0 0,0 0 0,-1 0 0,1 0 0,0 0 0,0 0 0,0-1 0,0 1 0,1-1 0,-1 1 0,4-1 0,8 2 0,1-1 0,-1-1 0,23-3 0,-4 1 0,-18 2 0,0 0 0,0 1 0,0 1 0,0 0 0,0 1 0,0 0 0,23 9 0,-37-11 0,1 0 0,-1-1 0,0 1 0,0 0 0,1-1 0,-1 1 0,0 0 0,0 0 0,0 0 0,0 0 0,0 0 0,0 0 0,0 1 0,0-1 0,-1 0 0,1 0 0,0 1 0,-1-1 0,1 0 0,-1 1 0,0-1 0,1 0 0,-1 1 0,0 1 0,0 0 0,0-1 0,0 1 0,-1 0 0,0-1 0,1 1 0,-1-1 0,0 1 0,0-1 0,-1 1 0,1-1 0,0 0 0,-3 3 0,-3 4 0,0-1 0,0 0 0,-1 0 0,0-1 0,-12 8 0,12-10-105,-1 0 0,1-1 0,-1 0 0,0 0 0,-1-1 0,1 0 0,0-1 0,-1 0 0,1 0 0,-1-1 0,0-1 0,-11 0 0,4 0-6721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01:41:05.4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0 114 24575,'9'-7'0,"1"1"0,-1 1 0,1-1 0,0 1 0,1 1 0,-1 0 0,15-3 0,-7 1 0,35-11-170,0 4-1,1 1 0,0 3 1,1 2-1,0 3 0,0 2 1,101 10-1,-129-5-6655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01:41:06.1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1 174 24575,'0'0'0,"0"-3"0,1 1 0,-1-1 0,1 1 0,0-1 0,0 1 0,0-1 0,0 1 0,0-1 0,0 1 0,1 0 0,-1 0 0,1 0 0,0 0 0,2-3 0,30-26 0,-30 29 0,15-13 0,0 2 0,2 0 0,-1 1 0,27-11 0,-36 18 0,1 1 0,-1 0 0,1 0 0,0 1 0,0 1 0,1 0 0,-1 1 0,0 0 0,24 1 0,-34 1 0,0-1 0,-1 0 0,1 0 0,0 1 0,-1-1 0,1 1 0,0-1 0,-1 1 0,1 0 0,-1 0 0,1 0 0,-1 0 0,1 0 0,-1 0 0,0 0 0,1 0 0,-1 0 0,0 1 0,0-1 0,0 0 0,0 1 0,0-1 0,0 1 0,0-1 0,-1 1 0,1 0 0,-1-1 0,1 1 0,-1 0 0,1-1 0,-1 1 0,0 0 0,0 0 0,0-1 0,0 1 0,0 0 0,0-1 0,0 1 0,-1 0 0,1 0 0,0-1 0,-2 4 0,-2 7 0,0 1 0,-1-1 0,0 0 0,-10 14 0,15-25 0,-32 51 0,-2-1 0,-2-1 0,-83 86 0,119-137 0,0 1 0,0 0 0,0 0 0,1 0 0,-1 0 0,0 0 0,0 0 0,0 0 0,0 0 0,0 0 0,1 0 0,-1 0 0,0 1 0,0-1 0,0 0 0,0 0 0,0 0 0,0 0 0,1 0 0,-1 0 0,0 0 0,0 0 0,0 0 0,0 0 0,0 0 0,0 1 0,0-1 0,1 0 0,-1 0 0,0 0 0,0 0 0,0 0 0,0 0 0,0 1 0,0-1 0,0 0 0,0 0 0,0 0 0,0 0 0,0 0 0,0 1 0,0-1 0,0 0 0,0 0 0,0 0 0,0 0 0,0 0 0,0 1 0,0-1 0,0 0 0,0 0 0,0 0 0,0 0 0,0 0 0,0 0 0,-1 1 0,1-1 0,0 0 0,0 0 0,0 0 0,0 0 0,0 0 0,0 0 0,0 0 0,0 0 0,-1 0 0,1 1 0,23-4 0,43-12 0,-47 10 0,242-60-1365,-228 57-5461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01:33:17.0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1329 58 24575,'-21'-9'0,"-2"0"0,-1 0 0,-1 1 0,1 2 0,-1 0 0,0 2 0,0 1 0,-1 0 0,1 2 0,-32 3 0,5 2 0,1 3 0,1 2 0,-79 24 0,73-15 0,2 3 0,0 2 0,2 2 0,0 3 0,2 2 0,-58 44 0,77-49 0,1 0 0,2 2 0,0 1 0,2 1 0,1 2 0,1 0 0,2 1 0,1 2 0,1 0 0,-17 44 0,31-63 0,1 0 0,0 1 0,1 0 0,1 0 0,1 0 0,0 0 0,1 0 0,0 0 0,4 31 0,0-33 0,-1-1 0,2 0 0,0 1 0,1-1 0,0-1 0,1 1 0,0-1 0,1 0 0,0 0 0,1-1 0,18 21 0,-3-10 0,0-1 0,1-1 0,1-2 0,1 0 0,0-1 0,1-2 0,1-1 0,1-1 0,-1-1 0,55 14 0,-31-13 0,0-3 0,1-2 0,0-2 0,0-3 0,83-4 0,-73-5 0,1-3 0,-1-3 0,-1-2 0,0-3 0,-1-2 0,-1-4 0,-1-1 0,-2-4 0,0-2 0,-2-2 0,69-53 0,-102 68 0,-1-1 0,-1 0 0,-1-2 0,0 0 0,-2-1 0,18-27 0,-30 40 0,0-1 0,0-1 0,-1 1 0,0-1 0,0 1 0,-1-1 0,0 0 0,-1-1 0,-1 1 0,1 0 0,-1 0 0,-1-1 0,0 1 0,-1 0 0,0-1 0,0 1 0,-1 0 0,0 0 0,-5-13 0,-3 1 0,0 1 0,-1-1 0,-2 2 0,0 0 0,-1 0 0,-1 2 0,-1 0 0,-17-17 0,-13-7 0,-96-67 0,-14 12 120,132 85-417,0 1 0,-1 1 0,0 1 0,-48-11 0,56 18-6529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01:33: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1 158 24575,'0'0'0,"5"-5"0,13-8 0,0 1 0,0 0 0,1 2 0,37-16 0,84-21 0,-132 44 0,91-22 0,-89 23 0,1 1 0,-1 0 0,1 0 0,0 1 0,0 1 0,-1-1 0,15 4 0,-24-4 0,0 0 0,0 0 0,0 0 0,0 1 0,0-1 0,0 0 0,-1 0 0,1 1 0,0-1 0,0 0 0,0 1 0,0-1 0,-1 1 0,1-1 0,0 1 0,0-1 0,-1 1 0,1-1 0,0 1 0,-1 0 0,1 0 0,-1-1 0,1 1 0,-1 0 0,1 0 0,-1 0 0,1-1 0,-1 1 0,0 0 0,0 0 0,1 0 0,-1 0 0,0 0 0,0 0 0,0 0 0,0-1 0,0 1 0,0 0 0,0 0 0,0 0 0,0 0 0,-1 0 0,1 0 0,0 0 0,-1 0 0,1-1 0,0 1 0,-1 0 0,1 0 0,-1 0 0,1-1 0,-1 1 0,0 1 0,-5 5 0,-1 1 0,1-1 0,-1 0 0,-8 6 0,11-9 0,-216 160 0,91-74 0,188-89 0,-37-3 0,-15 0 0,-1 2 0,0-1 0,1 1 0,-1-1 0,0 2 0,1-1 0,-1 1 0,0 0 0,11 3 0,-17-4 0,0 1 0,1-1 0,-1 0 0,0 1 0,0-1 0,0 1 0,0-1 0,1 0 0,-1 1 0,0-1 0,0 1 0,0-1 0,0 0 0,0 1 0,0-1 0,0 1 0,0-1 0,0 0 0,0 1 0,0-1 0,-1 1 0,1-1 0,0 0 0,0 1 0,0-1 0,0 1 0,-1-1 0,1 0 0,0 1 0,0-1 0,-1 0 0,1 1 0,0-1 0,-1 0 0,1 0 0,0 1 0,-1-1 0,1 0 0,-1 0 0,-16 15 0,16-13 0,-23 15-341,0 0 0,-1-2-1,-34 16 1,45-25-6485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01:33:18.7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136 0 24575,'0'31'0,"-4"23"0,2-43 0,0 1 0,1 0 0,1 0 0,0-1 0,1 1 0,3 18 0,-4-28 0,1-1 0,-1 0 0,1 1 0,-1-1 0,1 0 0,0 1 0,0-1 0,0 0 0,0 0 0,0 1 0,0-1 0,0 0 0,0 0 0,0 0 0,0 0 0,1-1 0,-1 1 0,0 0 0,0 0 0,1-1 0,-1 1 0,1-1 0,-1 1 0,1-1 0,1 1 0,4-1 0,1 1 0,-1-1 0,1 0 0,9-1 0,-13 0 0,1 0 0,0 1 0,0 0 0,0 0 0,0 0 0,0 1 0,9 1 0,-13-1 0,0 0 0,0-1 0,-1 1 0,1 0 0,0 0 0,0 0 0,0-1 0,-1 1 0,1 0 0,0 0 0,-1 0 0,1 0 0,-1 0 0,1 0 0,-1 0 0,0 1 0,1-1 0,-1 0 0,0 0 0,0 0 0,0 0 0,1 0 0,-1 1 0,-1-1 0,1 0 0,0 0 0,0 0 0,0 0 0,-1 0 0,1 0 0,0 1 0,-1-1 0,1 0 0,-1 0 0,1 0 0,-2 1 0,-22 39 0,14-28 17,0-1 0,-1 0 1,0 0-1,-1-1 0,0-1 0,-23 16 0,29-23-39,0 1-1,0-1 1,-1-1 0,1 1-1,-1-1 1,1 0 0,-1 0-1,-7 0 1,10-1-64,0-1 1,0 0-1,0-1 1,-1 1-1,1 0 0,0-1 1,0 0-1,1 0 1,-1 0-1,0-1 0,0 1 1,0-1-1,1 0 1,-7-4-1,3 0-6740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01:33:19.2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0 125 24575,'0'0'0,"3"0"0,1-1 0,-1 0 0,0 0 0,1-1 0,-1 1 0,0 0 0,5-4 0,8-3 0,51-18-341,0 3 0,2 3-1,94-14 1,-150 32-6485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01:41:34.1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24575,'2'3'0,"-1"-1"0,1 0 0,0 1 0,-1-1 0,1 0 0,0 0 0,1 0 0,-1 0 0,3 1 0,5 5 0,80 92 0,-4 2 0,97 155 0,-153-209 0,-16-25 0,0-1 0,25 30 0,-25-35-1365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01:12:20.0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281 0 24575,'0'0'0,"-1"1"0,-3 1 0,-3 3 0,-7 5 0,-7 7 0,-9 8 0,-6 5 0,-4 1 0,0-1 0,3-3 0,8-8 0,8-5-8191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01:41:35.2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646 1 24575,'0'0'0,"-32"0"0,9 2 0,-1 1 0,1 1 0,0 1 0,0 1 0,1 1 0,0 0 0,0 2 0,1 1 0,0 1 0,0 0 0,1 2 0,1 0 0,-29 26 0,19-12 0,1 1 0,2 1 0,0 1 0,2 1 0,2 1 0,0 1 0,-22 49 0,33-58 0,1 1 0,1-1 0,2 2 0,0-1 0,1 1 0,2 0 0,1 0 0,1 0 0,1 1 0,1-1 0,1 0 0,8 42 0,-4-45 0,1 0 0,0-1 0,2 0 0,1 0 0,1 0 0,1-1 0,0-1 0,2 0 0,0-1 0,1 0 0,1-1 0,1 0 0,1-1 0,24 19 0,-18-19 0,0-1 0,2-1 0,0-1 0,0-1 0,1-1 0,1-1 0,0-2 0,0 0 0,1-2 0,0-1 0,1-2 0,-1 0 0,1-2 0,-1-1 0,1-1 0,0-2 0,37-6 0,-26 0 0,1-2 0,-2-1 0,1-2 0,-2-2 0,0-1 0,0-2 0,-2-2 0,-1-1 0,0-2 0,-1-1 0,42-41 0,-39 30 0,-2-2 0,-2-1 0,43-64 0,-60 77 0,-1-1 0,-1-1 0,-1 0 0,-1-1 0,-1 0 0,-2-1 0,7-36 0,-14 53 0,0-1 0,-1 0 0,-1 1 0,0-1 0,-1 0 0,0 0 0,-1 1 0,0-1 0,-1 1 0,0 0 0,-1 0 0,-1 0 0,0 0 0,-9-16 0,4 13 0,0 0 0,-1 1 0,-1 0 0,-1 0 0,0 2 0,-1-1 0,0 2 0,0 0 0,-23-13 0,8 7 17,-1 2 0,-1 1 1,0 1-1,-1 2 0,0 1 0,-63-11 0,67 17-182,1 1 0,-1 1 0,0 2 0,0 1 0,0 1 0,0 1 0,1 2 0,-47 13 0,56-12-6661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01:41:36.6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 24575,'5'1'0,"0"-1"0,0 1 0,0-1 0,-1-1 0,1 1 0,9-2 0,8-1 0,211 3 0,-191 4 0,-1 0 0,0 3 0,65 19 0,-102-25 0,-1 0 0,1 0 0,-1 1 0,1-1 0,-1 1 0,1 0 0,-1 0 0,0 0 0,0 0 0,0 1 0,3 2 0,-5-3 0,0 0 0,0-1 0,-1 1 0,1 0 0,0 0 0,-1 0 0,1 0 0,-1 0 0,1 0 0,-1 0 0,0 0 0,0 0 0,0 0 0,0-1 0,0 1 0,0 0 0,-1 0 0,1 0 0,-1 0 0,1 0 0,-1 0 0,-1 3 0,-15 32 0,-2 0 0,-2-2 0,-1 0 0,-35 42 0,-8 14 0,47-65-78,12-19-65,0 1 0,0-1 0,1 1 0,0 1 0,1-1 0,0 1 0,0 0 0,-3 10 0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01:41:37.0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24575,'0'26'0,"7"448"-1365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01:41:50.9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527 151 24575,'0'0'0,"-27"-13"0,20 11 0,1 0 0,-1 1 0,0 0 0,0 0 0,0 1 0,0 0 0,0 0 0,0 0 0,0 1 0,1 0 0,-1 0 0,0 1 0,0 0 0,1 0 0,-1 1 0,1 0 0,0 0 0,0 0 0,0 1 0,0 0 0,1 0 0,-8 6 0,-5 6 0,1 1 0,0 1 0,2 0 0,0 1 0,-14 23 0,-2 10 0,2 0 0,2 2 0,3 1 0,-21 72 0,24-54 0,3 1 0,-15 147 0,30-191 0,2 1 0,1-1 0,2 1 0,0-1 0,3 0 0,13 53 0,-12-64 0,0-2 0,2 1 0,0-1 0,1 0 0,1 0 0,0-1 0,1-1 0,1 0 0,0 0 0,1-1 0,29 24 0,-19-22 0,0-1 0,1 0 0,1-2 0,0-1 0,1-1 0,0-2 0,0 0 0,1-1 0,1-2 0,-1-1 0,49 3 0,-20-6 0,1-2 0,-1-3 0,1-2 0,99-23 0,-110 16 0,0-1 0,-1-2 0,0-3 0,-2-1 0,0-2 0,-1-2 0,56-41 0,-65 38 0,0-1 0,-2-2 0,-1-1 0,-2-1 0,-1-2 0,-1 0 0,-2-2 0,31-60 0,-39 64 0,-2-1 0,-1 0 0,-2 0 0,-1-2 0,-2 1 0,-1-1 0,3-38 0,-9 52 0,0 0 0,-2-1 0,0 1 0,-1 0 0,-1-1 0,-1 1 0,0 1 0,-2-1 0,0 1 0,-2 0 0,0 0 0,-1 1 0,-14-23 0,1 11 0,-1 1 0,-2 1 0,0 2 0,-2 0 0,-1 2 0,-1 1 0,-58-35 0,31 26 0,-1 2 0,-1 4 0,-103-33 0,93 39 0,-1 3 0,0 3 0,-1 3 0,-1 3 0,-126 3 0,175 6-1365,8 1-5461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01:41:51.7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312 0 24575,'0'0'0,"0"0"0,-9 13 0,-50 76 0,-84 139 0,125-195 0,1 1 0,2 1 0,2 1 0,-18 71 0,28-94 0,2 1 0,0-1 0,0 0 0,1 1 0,0-1 0,2 0 0,-1 1 0,2-1 0,-1 0 0,2 0 0,8 20 0,-9-26 0,0 0 0,0-1 0,1 0 0,0 1 0,0-1 0,1-1 0,-1 1 0,1-1 0,1 0 0,-1 0 0,1 0 0,0-1 0,0 0 0,0 0 0,0 0 0,1-1 0,-1 0 0,1 0 0,0-1 0,0 0 0,0 0 0,13 2 0,-16-4 0,1 0 0,0 0 0,0 0 0,-1 0 0,1-1 0,-1 0 0,1 0 0,0 0 0,-1 0 0,0-1 0,1 0 0,-1 0 0,0 0 0,0 0 0,0-1 0,0 0 0,0 1 0,-1-1 0,1-1 0,-1 1 0,0 0 0,0-1 0,0 0 0,0 0 0,-1 0 0,1 0 0,-1 0 0,2-5 0,0 0 0,-1 0 0,0 0 0,0 0 0,-1 0 0,0 0 0,-1-1 0,0 1 0,0-1 0,-1 1 0,-1 0 0,1-1 0,-1 1 0,-3-13 0,3 20-3,1 0-1,0 1 1,-1-1-1,1 0 1,-1 0-1,0 0 1,1 1-1,-1-1 1,0 0-1,0 1 1,0-1-1,0 1 1,0-1-1,-1 1 1,1-1-1,0 1 1,-1 0-1,1 0 1,-1 0-1,1-1 1,-1 2-1,-2-3 1,2 3 13,0 0 0,0 0 0,1 0 0,-1 0 0,0 1 0,0-1 0,1 0 0,-1 1 0,0 0 0,1-1 0,-1 1 0,0 0 0,1 0 0,-1-1 0,1 1 0,-1 0 0,1 1 0,0-1 0,-2 1 0,-3 4-175,0 0 0,1 1 0,0-1 0,0 1 0,0 0 0,1 0 0,0 1 0,-6 13 0,7-9-6661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01:41:52.4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90 24575,'0'0'0,"12"-9"0,5-1 0,1 1 0,0 1 0,1 0 0,37-10 0,-16 9 0,58-6 0,-98 15 0,15-2 0,0 1 0,0 0 0,1 1 0,16 3 0,-29-3 0,1 1 0,-1 0 0,0 0 0,1 0 0,-1 0 0,0 0 0,0 1 0,0 0 0,0-1 0,5 5 0,-7-5 0,1 1 0,-1 0 0,0-1 0,1 1 0,-1 0 0,0-1 0,0 1 0,-1 0 0,1 0 0,0 0 0,0 0 0,-1 0 0,1 0 0,-1 0 0,0 0 0,0 0 0,0 0 0,0 0 0,0 4 0,-2 4 0,0 1 0,-1-1 0,0 1 0,0-1 0,-1 0 0,-1 0 0,0 0 0,0-1 0,-7 10 0,-65 80 0,58-77 0,0-1 0,13-16 0,1 0 0,0 1 0,0-1 0,1 1 0,0 0 0,-7 11 0,12-16 0,-1-1 0,0 0 0,0 1 0,0-1 0,1 0 0,-1 0 0,0 1 0,0-1 0,1 0 0,-1 0 0,0 1 0,0-1 0,1 0 0,-1 0 0,0 0 0,1 0 0,-1 0 0,0 1 0,1-1 0,-1 0 0,0 0 0,1 0 0,-1 0 0,0 0 0,1 0 0,-1 0 0,0 0 0,1 0 0,-1 0 0,0 0 0,1 0 0,-1 0 0,0-1 0,1 1 0,-1 0 0,17-2 0,-16 2 0,10-2 0,1 1 0,-1 0 0,1 1 0,-1 0 0,15 2 0,-24-2 0,0 0 0,0 1 0,-1-1 0,1 0 0,0 1 0,0-1 0,-1 1 0,1 0 0,0 0 0,-1 0 0,1 0 0,-1 0 0,1 0 0,-1 0 0,1 0 0,-1 0 0,0 1 0,1-1 0,-1 0 0,0 1 0,0-1 0,0 1 0,0 0 0,-1-1 0,1 1 0,0 0 0,-1-1 0,1 1 0,-1 0 0,1 0 0,-1 0 0,0-1 0,0 1 0,0 0 0,0 0 0,0 0 0,0 0 0,0-1 0,-1 1 0,1 0 0,-1 0 0,0 2 0,-3 6 12,1 0 0,-2 0 0,1 0 0,-2-1 0,1 0 0,-1 1 0,0-2 0,-1 1 0,-11 10 0,3-4-383,-1-1-1,-1 0 1,-31 20 0,29-24-6455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01:42:16.8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24575,'0'0'0,"31"4"0,-25-1 0,1 0 0,-1 0 0,0 1 0,0-1 0,0 2 0,0-1 0,-1 0 0,1 1 0,-1 0 0,0 1 0,-1-1 0,0 1 0,1-1 0,-2 1 0,7 13 0,4 10 0,-2 1 0,11 37 0,-15-44 0,3 11 0,282 778 0,-158-509 0,-88-210 0,69 103 0,-108-185 0,2-1 0,-1 1 0,13 9 0,23 26 0,-42-42 0,0 0 0,0 0 0,0 0 0,-1 0 0,0 1 0,0-1 0,0 1 0,0-1 0,-1 1 0,2 5 0,-1 3 0,2-1 0,0 0 0,0 0 0,1 0 0,10 16 0,4 12 0,-12-31-1365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01:42:18.2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922 59 24575,'0'0'0,"-21"-15"0,12 10 0,1-1 0,-1 1 0,0 1 0,0 0 0,0 0 0,-1 0 0,1 1 0,-1 1 0,0 0 0,1 0 0,-1 1 0,0 0 0,0 0 0,0 1 0,0 1 0,0 0 0,-17 3 0,0 2 0,0 1 0,0 1 0,1 1 0,0 2 0,-29 15 0,15-3 0,2 1 0,1 2 0,1 2 0,1 1 0,1 2 0,2 1 0,-42 53 0,49-52 0,1 2 0,1 0 0,2 2 0,2 0 0,1 1 0,2 1 0,2 0 0,-13 53 0,23-67 0,0 0 0,2 1 0,1-1 0,0 1 0,2-1 0,1 1 0,1-1 0,2 1 0,0-1 0,1-1 0,2 1 0,1-1 0,0 0 0,2-1 0,19 32 0,-14-30 0,1-2 0,1 0 0,0-1 0,2 0 0,1-2 0,0 0 0,1-2 0,1 0 0,1-2 0,1 0 0,0-2 0,1-1 0,38 15 0,-30-17 0,0-1 0,1-2 0,0-1 0,1-2 0,-1-1 0,1-2 0,0-1 0,0-2 0,-1-2 0,1-1 0,48-12 0,-55 9 0,-2-2 0,1 0 0,-1-2 0,-1-1 0,0-1 0,0-2 0,-2 0 0,0-1 0,0-2 0,-2 0 0,0-2 0,-2 0 0,0-1 0,25-35 0,-27 30 0,-1-1 0,-1-1 0,-2-1 0,-1 0 0,-1-1 0,-1 0 0,-1-1 0,-2 0 0,4-40 0,-9 49 0,-2 0 0,0 0 0,-1 0 0,-2 0 0,0 0 0,-1 1 0,-2-1 0,0 0 0,-1 1 0,-1 0 0,-1 1 0,-1-1 0,0 2 0,-16-24 0,11 23-80,0 0 0,-2 2-1,0-1 1,-1 2 0,0 1-1,-2 0 1,0 1 0,0 1-1,-2 0 1,0 2 0,0 1 0,-1 0-1,0 2 1,-1 0 0,0 2-1,-28-7 1,33 12-6746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01:42:19.0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 24575,'3'-1'0,"1"0"0,-1 1 0,1-1 0,-1 1 0,0 0 0,1 0 0,-1 0 0,7 1 0,8 0 0,108-9 0,-86 3 0,1 2 0,0 2 0,81 8 0,-119-7 0,0 0 0,0 1 0,0 0 0,0-1 0,0 1 0,-1 0 0,1 0 0,0 1 0,0-1 0,-1 1 0,1-1 0,-1 1 0,1 0 0,-1 0 0,0 0 0,0 0 0,0 0 0,3 4 0,-3-2 0,-1 0 0,1 0 0,-1 0 0,0 0 0,0 0 0,-1 0 0,1 0 0,-1 0 0,0 0 0,0 0 0,-1 1 0,1-1 0,-2 4 0,-13 64 0,-3-1 0,-3-1 0,-32 69 0,2-1 0,46-123-114,-14 52-1137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01:42:41.6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24575,'0'0'0,"28"11"0,-2 4 0,-1 1 0,-1 1 0,0 1 0,-1 1 0,-1 1 0,0 1 0,22 30 0,119 178 0,-138-192 0,208 306 0,182 294 0,-245-372 0,-142-219 0,-24-37 0,0-1 0,0 0 0,1 0 0,0 0 0,1 0 0,0-1 0,0 0 0,0-1 0,1 1 0,0-1 0,0 0 0,14 8 0,-16-14-1365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01:11:42.8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60 24575,'2'-2'0,"-1"0"0,0 1 0,1-1 0,-1 0 0,1 1 0,0-1 0,0 1 0,-1 0 0,1-1 0,0 1 0,2-1 0,9-4 0,0 0 0,1 0 0,-1 1 0,1 1 0,0 0 0,0 1 0,25-2 0,-28 4 0,1 0 0,-1 1 0,0 1 0,1-1 0,-1 2 0,0 0 0,0 0 0,0 1 0,0 0 0,14 7 0,-23-9 0,0 0 0,0 1 0,1-1 0,-1 1 0,-1-1 0,1 1 0,0 0 0,0 0 0,-1 0 0,1 0 0,-1 0 0,1 0 0,-1 0 0,0 1 0,0-1 0,0 0 0,0 1 0,0-1 0,-1 1 0,1-1 0,-1 1 0,1-1 0,-1 1 0,0-1 0,0 1 0,0 0 0,-1-1 0,1 1 0,0-1 0,-1 1 0,0-1 0,1 0 0,-3 5 0,-3 8 0,-1 0 0,0-1 0,-1 0 0,-11 15 0,13-20 0,-12 16 0,-12 18 0,28-40 0,0 0 0,0 0 0,1 0 0,0 0 0,0 0 0,-1 0 0,2 1 0,-1-1 0,0 0 0,1 1 0,-1 4 0,2-5 0,-1-1 0,1 0 0,0 0 0,0 1 0,0-1 0,0 0 0,0 0 0,1 0 0,-1 0 0,1 0 0,-1-1 0,1 1 0,0 0 0,-1-1 0,1 1 0,0-1 0,0 1 0,2 0 0,45 23 0,-38-20 0,28 12 0,-16-7 0,-1 0 0,30 19 0,-50-28 0,-1 0 0,1 0 0,-1 1 0,1-1 0,-1 0 0,0 0 0,0 1 0,1-1 0,-1 1 0,0-1 0,0 1 0,0-1 0,-1 1 0,1 0 0,0-1 0,-1 1 0,1 0 0,-1 0 0,1 0 0,-1-1 0,0 1 0,0 0 0,0 0 0,0 0 0,0 0 0,0-1 0,0 1 0,-1 0 0,1 0 0,0 0 0,-1-1 0,0 1 0,1 0 0,-1-1 0,-2 3 0,-2 5 0,-1 0 0,-1 0 0,1-1 0,-16 14 0,18-17 0,-24 21-341,0-2 0,-2 0-1,-56 33 1,50-36-6485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01:12:20.5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339 1 24575,'-2'0'0,"0"0"0,1 1 0,-1-1 0,1 1 0,-1-1 0,0 1 0,1 0 0,-1 0 0,1 0 0,0-1 0,-3 3 0,0 0 0,-18 11 0,0 2 0,1 0 0,0 1 0,2 2 0,0 0 0,-24 31 0,30-32 0,0 0 0,1 1 0,1 1 0,0 0 0,2 0 0,0 1 0,2 0 0,-6 23 0,12-39 0,-1 0 0,2 1 0,-1-1 0,1 1 0,-1-1 0,1 1 0,1-1 0,-1 1 0,1-1 0,0 1 0,0-1 0,1 1 0,0-1 0,0 0 0,0 0 0,4 6 0,-4-7 0,1-1 0,0 0 0,0 1 0,1-1 0,-1-1 0,0 1 0,1 0 0,0-1 0,0 0 0,0 0 0,0 0 0,0 0 0,0 0 0,0-1 0,0 0 0,1 0 0,-1 0 0,0-1 0,1 1 0,6-1 0,2 0 0,0-1 0,0 0 0,0-1 0,-1 0 0,1-1 0,-1-1 0,0 0 0,1 0 0,-2-1 0,1-1 0,-1 0 0,1-1 0,-2 0 0,1 0 0,17-17 0,-26 23 0,-1-1 0,0 1 0,0-1 0,0 1 0,0-1 0,0 1 0,0-1 0,0 1 0,0-1 0,-1 0 0,2-3 0,-2 5 0,0-1 0,0 1 0,0-1 0,0 1 0,0-1 0,0 1 0,0-1 0,0 1 0,0-1 0,-1 1 0,1-1 0,0 1 0,0-1 0,0 1 0,-1-1 0,1 1 0,0-1 0,-1 1 0,1 0 0,0-1 0,-1 1 0,1 0 0,-1-1 0,1 1 0,0 0 0,-2-1 0,-1 0 0,0 0 0,0 0 0,0 1 0,0-1 0,0 1 0,0-1 0,0 1 0,0 0 0,0 1 0,-1-1 0,1 0 0,-3 2 0,-17 4 0,0 1 0,0 1 0,1 1 0,0 1 0,1 1 0,0 0 0,1 2 0,0 1 0,1 0 0,1 1 0,0 1 0,-28 33 0,31-26-1365,7-6-5461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01:42:46.1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804 49 24575,'-3'-1'0,"1"0"0,-1 0 0,0 0 0,0-1 0,0 1 0,1-1 0,-1 0 0,-4-4 0,-9-6 0,8 9 0,0-1 0,0 1 0,-1 1 0,1 0 0,0 0 0,-1 0 0,1 1 0,-1 1 0,0-1 0,-12 2 0,7 1 0,0 0 0,0 1 0,0 1 0,0 0 0,-22 11 0,4 1 0,1 1 0,1 2 0,0 2 0,-32 28 0,24-15 0,2 1 0,1 2 0,1 2 0,3 1 0,-34 54 0,47-64 0,1 2 0,1 0 0,2 0 0,1 1 0,1 1 0,3 0 0,0 1 0,-5 48 0,13-65 0,0 0 0,1 1 0,1-1 0,1 1 0,1-1 0,0 0 0,1 0 0,1 0 0,1-1 0,11 25 0,-7-23 0,1 0 0,0-1 0,2-1 0,0 0 0,1 0 0,0-1 0,1-1 0,31 23 0,-10-12 0,2-2 0,0-2 0,1-1 0,2-2 0,0-2 0,0-2 0,2-1 0,0-3 0,0-1 0,47 4 0,-34-8 0,0-3 0,1-2 0,-1-2 0,1-3 0,-1-2 0,0-3 0,82-24 0,-88 17 0,-2-3 0,1-1 0,-2-3 0,-1-2 0,-1-2 0,-2-1 0,46-40 0,-58 43 0,-2-2 0,-1-2 0,-1 0 0,-2-2 0,-1 0 0,-1-2 0,-2-1 0,-1 0 0,29-72 0,-44 93 0,-1-1 0,0 1 0,-1-1 0,0 0 0,-1 0 0,-1 0 0,0 0 0,-1-1 0,-1 1 0,-3-26 0,1 28 0,-1 1 0,1 0 0,-2 0 0,1 1 0,-1-1 0,-1 1 0,0 0 0,-1 1 0,0-1 0,0 1 0,-1 1 0,0-1 0,-14-11 0,-8-2 0,0 1 0,-2 1 0,0 2 0,0 1 0,-2 1 0,-50-15 0,18 11 0,-1 3 0,-105-13 0,49 21 0,-144 7 0,90 3 0,157-2-1365,8-1-5461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01:42:46.7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0 24575,'-8'33'0,"7"-26"0,-6 31 0,2 0 0,1 0 0,3 1 0,1-1 0,7 60 0,-7-94 0,0-1 0,1 1 0,-1-1 0,1 0 0,0 1 0,0-1 0,0 1 0,1-1 0,-1 0 0,1 0 0,0 0 0,0 0 0,0 0 0,0 0 0,0-1 0,1 1 0,-1 0 0,1-1 0,-1 0 0,1 0 0,0 0 0,0 0 0,0 0 0,0 0 0,1-1 0,-1 0 0,0 1 0,0-1 0,1 0 0,-1-1 0,1 1 0,-1-1 0,1 1 0,-1-1 0,1 0 0,-1 0 0,1-1 0,-1 1 0,7-2 0,13-3-227,-1 0-1,0-2 1,0 0-1,-1-2 1,27-14-1,-26 12-6598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01:42:47.1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 24575,'-3'24'0,"-6"72"0,3 0 0,9 118 0,-3-209-136,0-1-1,1 1 1,-1-1-1,1 1 1,0-1-1,0 0 1,0 1-1,0-1 0,4 6 1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01:42:47.6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1 24575,'-5'36'0,"-5"43"0,4 0 0,3 86 0,3-162 0,0-1 0,0 1 0,1 0 0,-1-1 0,0 1 0,1 0 0,0-1 0,-1 1 0,1-1 0,0 1 0,0-1 0,1 1 0,-1-1 0,2 3 0,-1-3 0,0-1 0,-1 0 0,1 0 0,0 0 0,0 0 0,0 0 0,0 0 0,-1-1 0,1 1 0,0 0 0,0-1 0,0 0 0,1 1 0,-1-1 0,0 0 0,0 0 0,0 0 0,0 0 0,2-1 0,31-4 0,-17 2 0,-1 1 0,0 0 0,27 2 0,-41 0 0,1 0 0,-1 1 0,0-1 0,0 1 0,0-1 0,0 1 0,0 0 0,1 0 0,-1 1 0,-1-1 0,1 0 0,0 1 0,0 0 0,-1 0 0,1 0 0,-1 0 0,1 0 0,-1 0 0,0 1 0,0-1 0,0 1 0,0-1 0,0 1 0,2 5 0,-3-6 3,-1 0 1,1-1-1,-1 1 0,0 0 0,1 0 1,-1 0-1,0 0 0,0 0 0,0-1 1,0 1-1,-1 0 0,1 0 0,0 0 1,-1 0-1,1-1 0,-1 1 0,0 0 1,0 0-1,1-1 0,-1 1 0,0-1 0,0 1 1,-1-1-1,1 1 0,0-1 0,0 1 1,-1-1-1,1 0 0,-1 0 0,1 0 1,-1 0-1,1 0 0,-1 0 0,0 0 1,1-1-1,-5 2 0,-4 2-300,0 0 0,-1-1 0,1-1 0,-21 3 0,14-3-6529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01:42:48.0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98 24575,'0'0'0,"0"0"0,2 0 0,8-2 0,9-5 0,9 0 0,6-4 0,5-1 0,1 0 0,1 1 0,-2 0 0,-3 2 0,-5 0 0,-9 2-8191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01:12:20.9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0 24575,'-8'21'0,"6"-9"0,1 0 0,0 1 0,0-1 0,1 1 0,1-1 0,0 0 0,3 16 0,-3-24 0,0-1 0,-1 1 0,1 0 0,1-1 0,-1 1 0,0 0 0,1-1 0,0 0 0,0 1 0,0-1 0,0 0 0,0 0 0,1 0 0,0 0 0,-1 0 0,1-1 0,0 1 0,0-1 0,0 0 0,0 0 0,1 0 0,-1 0 0,1-1 0,-1 1 0,1-1 0,-1 0 0,6 1 0,5-1 0,-1-1 0,0-1 0,0 0 0,0-1 0,0 0 0,0-1 0,0 0 0,16-7 0,98-48 0,-121 55 0,26-15-1365,-24 13-5461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01:12:21.3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156 0 24575,'-3'50'0,"-2"-1"0,-21 84 0,17-88 0,-19 64 0,-45 115 0,63-196 0,8-17-1365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01:12:21.7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263 0 24575,'0'0'0,"-1"1"0,-1 1 0,-3 3 0,-4 4 0,-7 8 0,-7 8 0,-4 7 0,-4 5 0,0 2 0,2 0 0,1-4 0,5-6 0,5-6 0,6-8 0,5-5-8191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01:12:22.1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281 0 24575,'-2'1'0,"-1"1"0,1-1 0,-1 1 0,1-1 0,0 1 0,-1 0 0,1 0 0,0 0 0,-2 3 0,-2 0 0,-30 28 0,-62 74 0,80-84 0,0 1 0,2 1 0,1 0 0,-18 44 0,30-63 0,0 1 0,1 0 0,0 0 0,0 0 0,1 0 0,0 0 0,0 0 0,0 0 0,1 0 0,0 0 0,1 0 0,1 8 0,-1-11 0,1 1 0,-1-1 0,1 1 0,1-1 0,-1 0 0,0 1 0,1-1 0,0 0 0,0-1 0,0 1 0,0 0 0,1-1 0,0 0 0,-1 0 0,1 0 0,0 0 0,0-1 0,7 4 0,6 2 0,0-1 0,1-1 0,0-1 0,0 0 0,0-1 0,0-1 0,0-1 0,26 0 0,-28-2 0,-1 0 0,1-1 0,-1-1 0,1-1 0,-1 0 0,0-1 0,0 0 0,-1-1 0,1-1 0,19-10 0,-32 15 0,0-1 0,0 1 0,0 0 0,-1 0 0,1-1 0,0 1 0,-1-1 0,1 0 0,-1 1 0,1-1 0,-1 0 0,0 0 0,0 0 0,1 0 0,-2 0 0,1 0 0,0 0 0,1-3 0,-2 3 0,-1 1 0,1-1 0,0 1 0,0-1 0,-1 1 0,1 0 0,-1-1 0,1 1 0,-1-1 0,0 1 0,1 0 0,-1-1 0,0 1 0,0 0 0,0 0 0,0 0 0,0-1 0,0 1 0,0 0 0,0 1 0,-1-1 0,1 0 0,0 0 0,0 0 0,-1 1 0,1-1 0,-3 0 0,-7-3 0,0 0 0,0 1 0,-1 0 0,1 1 0,-1 0 0,1 1 0,-1 0 0,0 1 0,1 1 0,-1 0 0,-14 2 0,8 1 0,1 0 0,-1 0 0,1 2 0,0 0 0,1 1 0,-27 15 0,36-18-195,0 1 0,0 0 0,0 1 0,1 0 0,-1 0 0,-5 7 0,0 5-6631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01:12:22.6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1 24575,'-2'0'0,"0"1"0,0 0 0,0 0 0,0-1 0,0 1 0,0 0 0,0 1 0,1-1 0,-1 0 0,0 0 0,1 1 0,-1-1 0,1 1 0,-1-1 0,1 1 0,0 0 0,0-1 0,0 1 0,0 0 0,0 0 0,0 0 0,0 0 0,1 0 0,-1 0 0,1 0 0,-1 0 0,1 0 0,0 0 0,0 0 0,0 0 0,0 0 0,0 0 0,0 1 0,0-1 0,1 0 0,-1 0 0,1 0 0,0 0 0,0 0 0,-1-1 0,1 1 0,0 0 0,3 3 0,6 6 0,0 0 0,1-1 0,1 0 0,0-1 0,0 0 0,14 7 0,-10-6 0,0 1 0,27 23 0,-42-33 3,0 0 0,0 1 0,0-1 0,0 0 0,0 0 0,0 0 0,0 1 0,-1-1 0,1 0-1,0 1 1,-1-1 0,1 0 0,-1 1 0,0-1 0,1 1 0,-1-1 0,0 1 0,0-1 0,0 1 0,0-1 0,0 1-1,0-1 1,-1 1 0,1-1 0,0 0 0,-1 1 0,1-1 0,-1 1 0,1-1 0,-1 0 0,0 1 0,0-1 0,1 0 0,-1 0-1,0 0 1,0 1 0,0-1 0,0 0 0,0 0 0,-3 1 0,-3 4-251,-1 0 1,1-1-1,-1 0 1,0-1-1,-9 5 1,-6 0-6579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01:12:22.9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24575,'17'9'0,"11"-1"0,0-2 0,0-1 0,42 2 0,88-7 0,-30 0 0,-116 1-1365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01:12:23.3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238 1 24575,'0'0'0,"-1"0"0,-1 0 0,-3 2 0,-4 4 0,-7 5 0,-7 7 0,-8 5 0,-2 3 0,0 1 0,4-2 0,3-5 0,8-5 0,6-5-8191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01:12:23.7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 24575,'43'-3'0,"-13"5"0,0 1 0,0 1 0,49 14 0,82 38 0,-150-51 0,-1-2 0,-1 1 0,0 0 0,0 0 0,0 1 0,12 9 0,-20-13 0,0 0 0,1 0 0,-1 0 0,0 1 0,0-1 0,0 0 0,0 1 0,0-1 0,0 1 0,0-1 0,-1 1 0,1-1 0,-1 1 0,1 0 0,-1-1 0,1 1 0,-1-1 0,0 1 0,0 0 0,0 0 0,0-1 0,0 1 0,0 0 0,0-1 0,0 1 0,-1 0 0,1-1 0,-1 1 0,1-1 0,-1 1 0,0 0 0,0-1 0,1 1 0,-1-1 0,0 0 0,0 1 0,0-1 0,-1 0 0,0 2 0,-20 19 0,-1-1 0,-1-1 0,-1-1 0,0-1 0,-33 17 0,11-5 0,-127 82-1365,139-90-5461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01:12:24.3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9 161 24575,'4'-2'0,"0"1"0,-1-1 0,1 0 0,-1 0 0,0 0 0,6-5 0,13-8 0,31-11 0,96-33 0,-115 48 0,1 2 0,0 1 0,1 2 0,40-2 0,-72 8 0,0 0 0,0 0 0,0 0 0,0 0 0,0 1 0,0 0 0,0 0 0,8 2 0,-11-2 0,0 0 0,0-1 0,0 1 0,0 0 0,0 0 0,0 0 0,-1 0 0,1-1 0,0 1 0,0 0 0,0 0 0,-1 1 0,1-1 0,-1 0 0,1 0 0,-1 0 0,1 0 0,-1 0 0,0 1 0,1-1 0,-1 0 0,0 0 0,0 1 0,0-1 0,0 0 0,0 0 0,0 1 0,0-1 0,-1 0 0,1 0 0,0 0 0,-1 1 0,0 0 0,-2 8 0,-1-1 0,0 0 0,0 0 0,-1 0 0,-1 0 0,1-1 0,-1 0 0,-10 10 0,-62 57 0,64-63 0,-61 51 0,-3-3 0,-148 84 0,215-136 0,13-4 0,21-3 0,-22-1 0,455-13-1365,-332 11-5461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01:11:43.4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 24575,'0'24'0,"-1"2"0,0-7 0,1-1 0,0 0 0,2 0 0,0 1 0,1-1 0,10 33 0,-12-48 0,0-1 0,1 0 0,0 0 0,0 0 0,-1 0 0,1 0 0,0 0 0,1 0 0,-1-1 0,0 1 0,0-1 0,1 0 0,-1 1 0,1-1 0,-1 0 0,1 0 0,-1-1 0,1 1 0,-1 0 0,1-1 0,0 0 0,0 0 0,-1 0 0,1 0 0,5 0 0,9-2 0,1 0 0,31-8 0,-30 6 0,12 0-1365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01:12:29.4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0 24575,'0'0'0,"-1"0"0,0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01:12:30.4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0 24575,'-5'24'0,"2"1"0,1-1 0,1 0 0,3 42 0,-2-64 0,0 0 0,0 0 0,0-1 0,1 1 0,-1 0 0,1 0 0,-1 0 0,1 0 0,0 0 0,-1-1 0,1 1 0,0 0 0,0 0 0,1-1 0,-1 1 0,0-1 0,0 1 0,1-1 0,-1 0 0,1 1 0,-1-1 0,1 0 0,0 0 0,-1 0 0,1 0 0,0 0 0,0-1 0,-1 1 0,1 0 0,0-1 0,0 0 0,0 1 0,0-1 0,0 0 0,0 0 0,0 0 0,2 0 0,9-1 0,-1 0 0,1-1 0,-1-1 0,21-7 0,-19 6 0,189-66-1365,-190 65-5461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01:12:30.8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1 24575,'-12'310'118,"-1"5"-1601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01:12:31.2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0 24575,'-12'21'0,"5"-8"0,1 0 0,0 0 0,0 1 0,2 0 0,-5 19 0,8-29 0,1 0 0,-1-1 0,1 1 0,0 0 0,0 0 0,1 0 0,-1 0 0,1-1 0,0 1 0,0 0 0,0-1 0,0 1 0,0-1 0,1 1 0,0-1 0,0 1 0,0-1 0,0 0 0,0 0 0,1 0 0,-1 0 0,1 0 0,0-1 0,0 1 0,5 3 0,2 0 0,0-1 0,1 0 0,15 5 0,24 13 0,-49-22 0,-1-1 0,1 0 0,-1 1 0,1-1 0,-1 0 0,1 1 0,-1-1 0,1 1 0,-1-1 0,0 1 0,1-1 0,-1 1 0,1-1 0,-1 1 0,0 0 0,0-1 0,1 1 0,-1-1 0,0 1 0,0 0 0,0-1 0,0 1 0,0 0 0,0-1 0,0 1 0,0-1 0,0 1 0,0 0 0,-11 19 0,-22 11 0,26-26-151,0 0-1,-1 0 0,1-1 0,-1 0 1,0 0-1,0-1 0,0 0 1,-13 3-1,7-4-6674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01:12:31.6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35 24575,'21'0'0,"237"-20"113,-101 6-1591,-148 14-5348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01:12:32.0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142 0 24575,'-2'11'0,"0"-1"0,-1 1 0,0-1 0,0 0 0,-1 0 0,-1 0 0,1 0 0,-11 13 0,6-7 0,-2 4-120,1 0-129,-1 0 0,-1-1 0,-1 0 0,-21 24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01:12:33.7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29 24575,'3'-2'0,"1"1"0,-1-1 0,0 0 0,0 1 0,1-1 0,-1 1 0,1 0 0,6-1 0,-9 2 0,24-5 0,-1 1 0,1 1 0,-1 1 0,1 2 0,0 0 0,-1 1 0,1 2 0,34 7 0,-56-9 0,1 0 0,-1 0 0,1 0 0,-1 1 0,0-1 0,1 1 0,-1 0 0,0 0 0,0 0 0,0 0 0,4 5 0,-6-6 0,0 0 0,0 1 0,0-1 0,0 1 0,-1 0 0,1-1 0,-1 1 0,1 0 0,-1-1 0,1 1 0,-1 0 0,0-1 0,0 1 0,0 0 0,0 0 0,0-1 0,0 1 0,0 0 0,-1 0 0,1-1 0,0 1 0,-1 0 0,0-1 0,1 1 0,-1-1 0,-1 2 0,-8 14 0,-1-1 0,0 0 0,-1-1 0,-1 0 0,0-1 0,-28 23 0,18-17 0,-35 41 0,57-60 0,0 0 0,-1 1 0,1-1 0,0 0 0,0 1 0,0-1 0,0 1 0,1-1 0,-1 1 0,0-1 0,1 1 0,-1-1 0,1 1 0,-1 0 0,1-1 0,0 1 0,-1 0 0,1-1 0,0 1 0,0 0 0,1 0 0,-1-1 0,0 1 0,0 0 0,1-1 0,-1 1 0,1-1 0,-1 1 0,1 0 0,0-1 0,1 2 0,2 2 0,0-1 0,1-1 0,-1 1 0,1 0 0,0-1 0,0 0 0,8 3 0,5 4 0,-18-10 0,1 1 0,0-1 0,-1 1 0,1-1 0,0 1 0,-1-1 0,1 1 0,-1-1 0,1 1 0,-1-1 0,1 1 0,-1-1 0,1 1 0,-1 0 0,0-1 0,1 1 0,-1 0 0,0 0 0,1-1 0,-1 1 0,0 0 0,0 0 0,0-1 0,0 1 0,0 0 0,0 1 0,0-1 0,-1 1 0,1 0 0,-1-1 0,1 1 0,-1-1 0,0 1 0,0-1 0,0 1 0,0-1 0,0 0 0,-2 3 0,-5 3 0,-1 0 0,1-1 0,-12 7 0,15-9 0,-92 51-1365,85-49-5461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01:12:34.3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431 0 24575,'-33'4'0,"7"0"0,1 1 0,0 2 0,0 1 0,0 1 0,1 0 0,0 2 0,1 1 0,0 1 0,1 1 0,-21 17 0,39-28 0,0 0 0,1 1 0,-1-1 0,1 1 0,0-1 0,0 1 0,0 0 0,0 0 0,1 1 0,0-1 0,0 0 0,0 1 0,0-1 0,0 1 0,0 7 0,1-7 0,1 0 0,1 0 0,-1 1 0,1-1 0,0 0 0,0-1 0,0 1 0,1 0 0,0 0 0,0 0 0,0-1 0,0 1 0,1-1 0,5 7 0,13 18 0,-13-21 0,-1 1 0,-1 1 0,0-1 0,9 19 0,-14-25 0,0 1 0,0-1 0,0 0 0,0 0 0,-1 1 0,0-1 0,1 0 0,-1 1 0,0-1 0,-1 0 0,1 1 0,0-1 0,-1 0 0,0 0 0,0 1 0,0-1 0,0 0 0,-1 0 0,1 0 0,-4 5 0,-2 2 0,0-1 0,0 0 0,-1 0 0,-18 14 0,22-19 0,-1 0 0,0-1 0,0 1 0,0-1 0,0 0 0,-1-1 0,1 1 0,-1-1 0,0 0 0,1-1 0,-11 2 0,16-3 0,-1 0 0,0 0 0,0 0 0,1 0 0,-1 0 0,0 0 0,0 0 0,0 0 0,1 0 0,-1 0 0,0 0 0,0-1 0,1 1 0,-1 0 0,0-1 0,1 1 0,-1-1 0,0 1 0,1 0 0,-1-1 0,1 0 0,-1 1 0,1-1 0,-1 1 0,1-1 0,-1 0 0,1 1 0,-1-1 0,1 0 0,0 1 0,-1-1 0,1 0 0,0 1 0,0-1 0,-1 0 0,1 0 0,0 0 0,0 1 0,0-1 0,0 0 0,0 0 0,0 1 0,0-1 0,0 0 0,1 0 0,-1 0 0,1-1 0,13-38 0,0 16 0,0 0 0,2 1 0,0 1 0,2 0 0,22-20 0,-1 4 0,73-52 0,-108 86-117,18-11 368,-21 14-316,0 1 0,0 0-1,-1-1 1,1 1 0,0-1 0,0 1 0,0 0 0,0-1-1,-1 1 1,1 0 0,0 0 0,0 0 0,0 0 0,0 0-1,0 0 1,0 0 0,-1 0 0,1 0 0,0 0-1,0 0 1,0 0 0,1 1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01:12:34.7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251 1 24575,'0'0'0,"0"0"0,-1 1 0,-2 2 0,-6 5 0,-6 7 0,-7 8 0,-7 5 0,-4 3 0,1 0 0,2-1 0,3-4 0,5-5 0,6-5 0,4-6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01:12:35.2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 24575,'21'-3'0,"15"0"0,0 1 0,71 5 0,-86-1 0,0 1 0,0 0 0,-1 2 0,1 1 0,-1 0 0,28 14 0,-45-18 0,1-1 0,-1 1 0,0 0 0,0 0 0,0 0 0,0 0 0,0 1 0,-1-1 0,1 1 0,-1 0 0,1 0 0,-1 0 0,0 0 0,0 0 0,0 0 0,-1 0 0,1 1 0,1 6 0,-2-6 0,-1 1 0,0-1 0,0 1 0,0-1 0,-1 1 0,1-1 0,-1 0 0,0 1 0,-1-1 0,1 0 0,-1 0 0,1 1 0,-1-1 0,-1 0 0,-2 3 0,-8 13 0,-29 33 0,-10 14 0,51-66 0,1 0 0,-1 0 0,1 0 0,-1 1 0,1-1 0,0 0 0,-1 0 0,1 1 0,0-1 0,0 0 0,0 0 0,0 1 0,0-1 0,0 0 0,0 1 0,0-1 0,1 0 0,-1 0 0,0 1 0,1-1 0,-1 0 0,1 0 0,-1 0 0,1 0 0,0 0 0,-1 0 0,1 0 0,0 0 0,0 0 0,0 0 0,0 0 0,1 1 0,6 5 0,1-1 0,-1 0 0,14 7 0,11 9 0,-32-21 0,0 1 0,1-1 0,-1 1 0,0 0 0,0-1 0,0 1 0,0 0 0,0 0 0,0-1 0,0 1 0,-1 0 0,1 0 0,-1 0 0,1 0 0,-1 0 0,0 0 0,0 0 0,0 0 0,0 4 0,-1-2 0,0 0 0,0-1 0,-1 1 0,1 0 0,-1-1 0,1 1 0,-1-1 0,-1 0 0,-3 6 0,-4 2 0,-1 0 0,0 0 0,0-1 0,-16 9 0,15-10-195,0 0 0,-1-1 0,0-1 0,-1 0 0,0 0 0,-23 6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01:11:43.8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24575,'3'26'0,"92"631"0,-88-586-1365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01:12:35.6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0 24575,'0'2'0,"-1"-1"0,1 0 0,0 0 0,-1 0 0,1 0 0,0 1 0,0-1 0,0 0 0,0 0 0,0 0 0,0 1 0,1-1 0,-1 0 0,0 0 0,1 0 0,-1 0 0,0 1 0,2 0 0,9 22 0,-9-20 0,1 1 0,0-1 0,1 0 0,-1 0 0,1 0 0,0-1 0,-1 1 0,2-1 0,-1 0 0,0 0 0,1 0 0,8 3 0,-4-2 0,0-1 0,1-1 0,-1 1 0,0-1 0,1-1 0,14 1 0,-2-2 0,-1-1 0,0-1 0,0-1 0,0-1 0,33-10 0,-28 5-1365,-7 1-5461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01:12:36.0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99 1 24575,'-3'27'0,"1"-13"0,-87 533 0,88-542-119,0-4 65,1 0 0,-1 0 0,1 0 0,0 0-1,-1 0 1,1 1 0,0-1 0,0 0 0,0 0-1,-1 0 1,1 1 0,1-1 0,-1 0 0,0 0 0,0 0-1,0 0 1,1 0 0,-1 1 0,0-1 0,1 0-1,-1 0 1,2 1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01:12:36.4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185 0 24575,'0'0'0,"0"0"0,-1 1 0,-1 1 0,-3 3 0,-6 6 0,-6 4 0,-5 6 0,-4 4 0,0 1 0,0-2 0,5-3 0,5-5 0,5-5-8191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01:12:40.0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1 24575,'-1'6'0,"0"0"0,0-1 0,0 1 0,-1 0 0,-2 7 0,-5 16 0,-3 38 0,4 0 0,2 0 0,3 0 0,3 1 0,11 80 0,-10-139-116,-1-6 20,0 0 0,1 0 0,-1 0 0,1 0 0,-1 0 0,1 1 0,0-1-1,0 0 1,0-1 0,1 1 0,-1 0 0,3 4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01:12:40.5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248 0 24575,'-18'11'0,"0"3"0,1 1 0,0 1 0,1 0 0,1 1 0,1 0 0,0 2 0,1-1 0,-12 25 0,11-17 0,1 2 0,1-1 0,2 2 0,1-1 0,-10 52 0,18-72 0,0 1 0,0-1 0,0 1 0,1 0 0,1-1 0,-1 1 0,4 14 0,-3-21 0,-1 0 0,1 1 0,0-1 0,0 0 0,0 0 0,0-1 0,0 1 0,0 0 0,1 0 0,-1 0 0,1-1 0,-1 1 0,1-1 0,0 1 0,-1-1 0,1 0 0,0 0 0,0 1 0,0-1 0,0 0 0,0-1 0,0 1 0,0 0 0,0-1 0,0 1 0,1-1 0,-1 1 0,0-1 0,0 0 0,0 0 0,1 0 0,-1 0 0,0-1 0,4 0 0,5-1 0,0-1 0,-1-1 0,1 0 0,0 0 0,-1-1 0,0 0 0,0-1 0,-1 0 0,0-1 0,0 0 0,0 0 0,-1-1 0,14-15 0,-22 23 0,0 0 0,1-1 0,-1 1 0,1 0 0,-1-1 0,0 1 0,1 0 0,-1-1 0,0 1 0,1-1 0,-1 1 0,0-1 0,1 1 0,-1-1 0,0 1 0,0-1 0,0 1 0,0-1 0,0 1 0,1-1 0,-1 0 0,0 1 0,0-1 0,0 1 0,0-1 0,-1 1 0,1-1 0,0 1 0,0-1 0,0 1 0,0-1 0,-1 0 0,-17 0 0,-23 14 0,20-2-1365,4 1-5461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01:12:40.9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275 0 24575,'0'0'0,"-1"1"0,-3 2 0,-6 3 0,-8 7 0,-8 5 0,-5 7 0,-2 3 0,1 2 0,2 0 0,2-2 0,6-3 0,4-4 0,5-6 0,5-4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01:12:41.5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5 24575,'0'0'0,"0"0"0,0 0 0,19 0 0,54-2 0,-40 0 0,-1 1 0,1 2 0,-1 1 0,44 9 0,-74-11 0,-1 0 0,0 1 0,0-1 0,0 0 0,0 1 0,0-1 0,0 0 0,0 1 0,0-1 0,0 1 0,0 0 0,-1-1 0,1 1 0,0 0 0,0-1 0,0 1 0,-1 0 0,1 0 0,0 0 0,-1 0 0,1 0 0,-1 0 0,1 0 0,0 1 0,-1 0 0,0 0 0,0-1 0,0 1 0,0 0 0,0-1 0,-1 1 0,1 0 0,0-1 0,-1 1 0,0 0 0,1-1 0,-1 1 0,0-1 0,-1 3 0,-4 6 0,-1-1 0,-1 1 0,-14 13 0,17-17 0,-65 61 0,-27 31 0,95-97 0,1 1 0,0-1 0,0 0 0,0 0 0,0 1 0,0-1 0,0 0 0,0 1 0,0-1 0,0 1 0,1-1 0,-1 1 0,1-1 0,-1 1 0,1 0 0,0-1 0,-1 1 0,1 0 0,0-1 0,0 1 0,0 0 0,0-1 0,1 1 0,-1 0 0,0-1 0,1 1 0,-1-1 0,2 4 0,1-2 0,0 0 0,0 0 0,0 0 0,0 0 0,1 0 0,-1-1 0,1 1 0,0-1 0,6 3 0,20 9 0,-21-10 0,1 0 0,-2 0 0,1 1 0,0 0 0,-1 0 0,0 1 0,13 12 0,-20-16 0,0-1 0,0 1 0,0 0 0,0-1 0,0 1 0,-1 0 0,1 0 0,-1 0 0,1-1 0,-1 1 0,0 0 0,0 0 0,0 0 0,0 0 0,0 0 0,0 0 0,0 0 0,0-1 0,-1 1 0,1 0 0,-1 0 0,0 0 0,1-1 0,-1 1 0,0 0 0,0 0 0,0-1 0,0 1 0,0-1 0,-1 1 0,-1 1 0,-4 5 0,-1 0 0,0 0 0,0-1 0,-11 7 0,-6 3-227,0-2-1,-2 0 1,1-2-1,-2 0 1,-51 14-1,56-21-6598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01:12:41.9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183 1 24575,'-24'24'0,"-7"6"0,4-4 0,1 0 0,-34 47 0,59-71 0,-1 0 0,1 0 0,-1-1 0,1 2 0,0-1 0,0 0 0,0 0 0,0 0 0,0 0 0,1 1 0,-1-1 0,1 0 0,-1 1 0,1-1 0,0 0 0,0 1 0,0-1 0,0 0 0,0 1 0,1-1 0,-1 0 0,1 1 0,-1-1 0,1 0 0,1 3 0,1-1 0,0-1 0,0 1 0,0-1 0,0 0 0,1 0 0,-1 0 0,1-1 0,0 1 0,0-1 0,0 0 0,0 0 0,5 2 0,24 8 0,42 11 0,25 9 0,-98-32 0,0 1 0,0-1 0,0 1 0,-1 0 0,1 0 0,0 0 0,0 0 0,-1 0 0,1 0 0,-1 0 0,1 0 0,-1 1 0,1-1 0,-1 0 0,0 1 0,0 0 0,0-1 0,0 1 0,0-1 0,0 1 0,0 0 0,0 0 0,-1 0 0,1 0 0,0-1 0,-1 3 0,0-1 0,-1-1 0,0 1 0,1-1 0,-1 1 0,0-1 0,0 0 0,-1 0 0,1 0 0,0 1 0,-1-1 0,0 0 0,1-1 0,-1 1 0,0 0 0,0 0 0,0-1 0,0 1 0,0-1 0,-4 3 0,-3 1-227,0-1-1,0 1 1,-1-2-1,0 1 1,-10 2-1,-13 1-6598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01:12:42.3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24575,'0'0'0,"0"0"0,0 0 0,2 0 0,2 1 0,3 1 0,6 2 0,7 1 0,6 3 0,8-1 0,5 1 0,3-1 0,-1-1 0,-5-2 0,-9 0-8191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01:12:42.7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249 1 24575,'0'0'0,"-1"1"0,0 1 0,-4 2 0,-3 5 0,-5 4 0,-6 4 0,-6 4 0,-3 1 0,-3 1 0,0 0 0,2-2 0,4-3 0,6-4 0,6-5-8191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01:11:44.1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249 1 24575,'0'0'0,"-1"0"0,-1 0 0,-2 3 0,-6 3 0,-4 8 0,-7 8 0,-3 6 0,-3 8 0,-2 5 0,1 3 0,1 2 0,2 2 0,4-3 0,5-10-8191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01:12:43.1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1 24575,'-17'28'0,"7"-8"0,5-14 0,1 1 0,0 1 0,0-1 0,1 0 0,0 1 0,0 0 0,1-1 0,0 1 0,1 0 0,-2 12 0,4-19 0,-1 1 0,1-1 0,0 0 0,-1 1 0,1-1 0,0 0 0,0 1 0,0-1 0,0 0 0,0 0 0,0 0 0,0 1 0,0-1 0,1-1 0,-1 1 0,0 0 0,1 0 0,-1 0 0,0-1 0,1 1 0,-1-1 0,1 1 0,-1-1 0,1 1 0,0-1 0,-1 0 0,1 0 0,1 0 0,55 2 0,-47-2 0,131-2-1365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01:12:43.5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1 24575,'0'0'0,"0"20"0,-4 56 0,-2 0 0,-4-1 0,-24 88 0,31-146-455,0 1 0,-1 29 0,4-38-6371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01:12:43.9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0 24575,'-6'35'0,"-17"101"0,-15 105 0,36-219-1365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01:12:44.3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151 1 24575,'0'0'0,"0"0"0,0 0 0,0 0 0,0 0 0,0 0 0,-2 3 0,-3 3 0,-3 3 0,-4 4 0,-4 4 0,-4 2 0,-1 1 0,0 0 0,2-1 0,4-3 0,3-5-8191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01:12:47.2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26 24575,'10'-5'0,"0"2"0,0-1 0,0 1 0,1 1 0,-1 0 0,13-1 0,65 1 0,-80 2 0,-3 0 0,7-1 0,0 1 0,0 0 0,0 1 0,1 0 0,-1 1 0,0 1 0,-1 0 0,14 5 0,-24-7 0,0-1 0,0 1 0,0 0 0,0-1 0,0 1 0,0 0 0,0 0 0,0 0 0,0 0 0,-1 0 0,1 0 0,0 0 0,0 0 0,-1 0 0,1 0 0,-1 0 0,1 1 0,-1-1 0,0 0 0,1 0 0,-1 1 0,0-1 0,0 0 0,0 1 0,0-1 0,0 0 0,0 0 0,0 1 0,0-1 0,0 0 0,-1 0 0,1 1 0,0-1 0,-1 0 0,1 0 0,-2 2 0,-2 5 0,-1 0 0,1 0 0,-2-1 0,-6 9 0,6-9 0,-32 39 0,24-31 0,1 0 0,1 1 0,0 0 0,2 0 0,-17 34 0,26-48 0,1 1 0,-1-1 0,1 0 0,-1 0 0,1 0 0,0 1 0,0-1 0,0 0 0,0 0 0,0 1 0,1-1 0,-1 0 0,1 0 0,-1 1 0,1-1 0,0 0 0,0 0 0,0 0 0,0 0 0,0 0 0,0 0 0,1-1 0,-1 1 0,1 0 0,-1 0 0,1-1 0,-1 1 0,1-1 0,3 2 0,-3-1 0,0-1 0,0 1 0,0-1 0,0 1 0,0 0 0,-1 0 0,1 0 0,-1 0 0,1 0 0,-1 0 0,0 0 0,0 0 0,0 0 0,0 1 0,0-1 0,-1 0 0,1 1 0,0-1 0,-1 1 0,0-1 0,0 1 0,0-1 0,0 1 0,0 2 0,-2 1 11,0 0 0,0 0 0,-1 0 0,0 0 0,0-1 0,0 0-1,0 1 1,-1-1 0,0 0 0,-8 7 0,3-3-308,0-1 0,-1 0 0,0-1 0,-17 10 0,19-13-6529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01:12:47.9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275 7 24575,'-50'-3'0,"37"1"0,0 1 0,0 0 0,-20 3 0,15 0 0,-1 2 0,-21 6 0,33-8 0,1 0 0,0 1 0,0 0 0,0 0 0,0 0 0,0 1 0,0-1 0,1 1 0,-9 8 0,14-11 0,-1-1 0,1 1 0,-1-1 0,0 1 0,1-1 0,-1 1 0,1 0 0,0-1 0,-1 1 0,1 0 0,-1-1 0,1 1 0,0 0 0,-1 0 0,1-1 0,0 1 0,0 0 0,0 0 0,0-1 0,-1 1 0,1 0 0,0 0 0,0-1 0,1 1 0,-1 0 0,0 0 0,0-1 0,0 1 0,0 0 0,1 0 0,-1-1 0,1 2 0,0 0 0,1-1 0,-1 0 0,1 0 0,0 0 0,0 0 0,-1 0 0,1 0 0,0 0 0,0-1 0,0 1 0,0-1 0,3 1 0,7 1 0,1-1 0,23-1 0,-7-2 0,-1-2 0,34-10 0,-61 14 0,-1 0 0,0 1 0,1-1 0,-1 0 0,0 0 0,1 1 0,-1-1 0,0 0 0,0 1 0,0-1 0,1 0 0,-1 1 0,0-1 0,0 0 0,0 1 0,0-1 0,1 0 0,-1 1 0,0-1 0,0 0 0,0 1 0,0-1 0,0 1 0,0-1 0,0 0 0,0 1 0,0-1 0,0 0 0,0 1 0,-1-1 0,1 1 0,0-1 0,0 0 0,0 1 0,0-1 0,-1 0 0,1 1 0,0-1 0,-1 1 0,-7 23 0,7-21 0,-30 80 0,12-34 0,-26 98 0,45-147-9,-1 3-76,1 0 0,-1 0 1,0 0-1,1-1 0,0 1 0,0 0 1,-1 0-1,2 0 0,-1 0 0,0 0 1,1 0-1,-1 0 0,1-1 0,0 1 1,1 3-1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01:12:48.3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250 0 24575,'-7'8'0,"2"-1"0,-1 1 0,1 0 0,0 0 0,-6 13 0,6-10 0,0-1 0,-2 0 0,-9 14 0,-60 58 88,-16 20-1541,83-90-5373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01:12:48.9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 24575,'-3'19'0,"-1"4"0,2 1 0,0-1 0,2 1 0,4 39 0,-4-61 0,1 0 0,0 0 0,-1 0 0,1 0 0,0-1 0,0 1 0,0 0 0,0 0 0,0-1 0,1 1 0,-1 0 0,0-1 0,1 0 0,-1 1 0,1-1 0,0 0 0,-1 1 0,1-1 0,0 0 0,0 0 0,-1-1 0,1 1 0,0 0 0,0-1 0,0 1 0,0-1 0,0 1 0,0-1 0,4 0 0,6 1 0,0-1 0,0 0 0,22-4 0,-25 3 0,41-8 0,-1-1 0,0-3 0,78-31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01:12:49.3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118 1 24575,'-2'34'0,"-2"0"0,-2 0 0,-14 50 0,8-36 0,-18 67 0,-10 40 0,39-151-91,0 1 0,0 0 0,1 0 0,-1-1 0,1 1 0,0 0 0,0 0 0,1-1 0,-1 1 0,1 0 0,0 0 0,1-1 0,-1 1 0,4 8 0,2-4-6735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01:12:49.8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 24575,'-12'67'0,"11"-63"0,1 0 0,0 0 0,0 0 0,0-1 0,0 1 0,1 0 0,0 0 0,-1 0 0,2 0 0,-1-1 0,0 1 0,1 0 0,-1-1 0,1 1 0,0-1 0,0 0 0,0 0 0,4 5 0,-2-6 0,0 1 0,-1-1 0,1 0 0,0 1 0,0-2 0,1 1 0,-1 0 0,0-1 0,0 0 0,1 0 0,-1 0 0,1-1 0,-1 1 0,1-1 0,8-1 0,3 1-124,0-1 0,-1-1 0,1-1 0,0 0 0,-1-1 0,1 0-1,-1-1 1,-1-1 0,1-1 0,22-13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01:11:48.5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44 24575,'25'-9'0,"9"-1"0,0 2 0,39-5 0,-61 11 0,1 1 0,-1 1 0,1 0 0,0 0 0,-1 1 0,1 1 0,-1 0 0,0 1 0,18 6 0,-27-8 0,0 0 0,0 0 0,-1 0 0,1 1 0,-1-1 0,1 1 0,-1 0 0,1 0 0,-1 0 0,0 0 0,0 0 0,0 0 0,0 1 0,0-1 0,0 1 0,-1-1 0,0 1 0,1 0 0,-1-1 0,0 1 0,0 0 0,0 0 0,0 0 0,-1 0 0,1 0 0,-1 0 0,0 0 0,0 0 0,0 0 0,0 0 0,-1 0 0,1 0 0,-2 5 0,-3 7 0,0 1 0,-1-1 0,-1 0 0,-1-1 0,-9 16 0,1-3 0,15-26 0,0 1 0,1-1 0,-1 1 0,0-1 0,1 1 0,-1 0 0,1-1 0,0 1 0,0 0 0,-1-1 0,1 1 0,0 0 0,0-1 0,1 1 0,-1 0 0,0-1 0,0 1 0,1 0 0,-1-1 0,1 1 0,0-1 0,-1 1 0,1-1 0,0 1 0,0-1 0,0 1 0,0-1 0,0 0 0,0 1 0,0-1 0,1 0 0,-1 0 0,0 0 0,1 0 0,-1 0 0,0 0 0,1 0 0,1 0 0,9 5 0,0-1 0,0 0 0,1-1 0,13 3 0,-4-1 0,-9-2 0,-1 0 0,-1-1 0,0 2 0,0-1 0,18 12 0,-27-15 0,0 1 0,0-1 0,0 0 0,0 1 0,-1-1 0,1 1 0,-1 0 0,1 0 0,-1 0 0,1 0 0,-1-1 0,0 2 0,0-1 0,0 0 0,0 0 0,0 0 0,-1 0 0,1 1 0,-1-1 0,1 0 0,-1 0 0,0 1 0,0-1 0,0 0 0,0 1 0,0-1 0,-1 0 0,1 1 0,-1-1 0,-1 4 0,-1 2 12,-1 0 0,0-1 0,0 1 0,-1-1 0,0 0 0,-1-1 0,1 1 0,-1-1 0,-13 11 0,-5 1-755,-36 22 1,35-25-6084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01:12:50.1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106 0 24575,'-7'32'0,"-86"390"0,93-422-11,-2 7-112,1-1 0,0 1 0,0 0 0,0-1 0,1 1 0,0-1-1,0 1 1,1 0 0,0-1 0,2 10 0,2-7-6703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01:12:50.5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187 1 24575,'0'0'0,"-1"1"0,-1 1 0,-2 2 0,-3 4 0,-4 3 0,-4 4 0,-5 3 0,-4 3 0,-1-1 0,1-2 0,2-2 0,4-3 0,4-4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01:12:56.0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306 3 24575,'-63'-3'0,"49"7"0,0 1 0,0 0 0,1 1 0,0 0 0,0 1 0,0 0 0,1 1 0,0 0 0,1 1 0,0 1 0,0 0 0,1 0 0,0 1 0,1 0 0,0 1 0,-13 23 0,17-26 0,1 0 0,0 0 0,0 1 0,0-1 0,2 1 0,-1 0 0,1 0 0,0 1 0,1-1 0,0 19 0,2-21 0,0 0 0,0 0 0,1-1 0,0 1 0,1-1 0,-1 1 0,1-1 0,0 0 0,1 0 0,0 0 0,0 0 0,1-1 0,0 0 0,0 0 0,8 8 0,-3-6 0,0 0 0,0 0 0,1-1 0,0-1 0,0 0 0,0 0 0,1-1 0,0-1 0,21 6 0,-27-9 0,-1 0 0,1 0 0,-1-1 0,1 1 0,-1-1 0,1-1 0,-1 1 0,1-1 0,-1 0 0,11-3 0,-13 3 0,0-1 0,1 0 0,-1 1 0,0-1 0,-1 0 0,1 0 0,0-1 0,-1 1 0,1-1 0,-1 1 0,0-1 0,1 0 0,-1 0 0,-1 0 0,1 0 0,0 0 0,-1 0 0,2-6 0,-2 7 0,0 0 0,0 0 0,0-1 0,0 1 0,-1-1 0,1 1 0,-1 0 0,1-1 0,-1 1 0,0-1 0,0 1 0,0-1 0,-1 1 0,1 0 0,-1-1 0,1 1 0,-1 0 0,0-1 0,1 1 0,-1 0 0,-1 0 0,1-1 0,0 1 0,0 0 0,-1 0 0,1 0 0,-1 1 0,0-1 0,1 0 0,-1 0 0,0 1 0,0-1 0,0 1 0,0 0 0,-5-2 0,1 0 0,0 1 0,-1 0 0,1 1 0,-1 0 0,1 0 0,-1 0 0,1 1 0,-1 0 0,0 0 0,1 0 0,-1 1 0,-7 2 0,1 0 0,0 1 0,0 1 0,-21 10 0,29-13 0,0 1 0,0 0 0,1 0 0,-1 0 0,1 0 0,0 1 0,0-1 0,0 1 0,0 0 0,1 1 0,0-1 0,-3 6 0,3-2-1365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01:12:56.4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0 24575,'-1'1'0,"0"0"0,0 0 0,0 0 0,0 0 0,0 0 0,0 1 0,0-1 0,0 0 0,0 0 0,1 1 0,-1-1 0,0 0 0,1 1 0,-1-1 0,1 1 0,-1 1 0,-5 25 0,6-28 0,-1 3 0,1 0 0,-1 0 0,1 1 0,0-1 0,1 0 0,-1 0 0,0 0 0,1 1 0,0-1 0,0 0 0,0 0 0,0 0 0,0 0 0,0 0 0,1 0 0,-1-1 0,1 1 0,0 0 0,0-1 0,0 1 0,0-1 0,1 0 0,-1 0 0,1 0 0,-1 0 0,4 2 0,9 5 0,0 0 0,1-2 0,31 12 0,7 3 0,-52-21 0,0 0 0,0 0 0,0 0 0,0 1 0,0-1 0,0 1 0,-1-1 0,1 1 0,-1 0 0,1-1 0,-1 1 0,1 0 0,-1 0 0,0 0 0,0 0 0,0 0 0,0 0 0,0 0 0,0 1 0,-1-1 0,1 0 0,0 3 0,-1-1 0,-1 0 0,1 0 0,-1-1 0,0 1 0,0 0 0,0-1 0,0 1 0,0-1 0,-1 1 0,0-1 0,0 0 0,-3 5 0,-3 3 0,-1 0 0,-1-1 0,1 0 0,-1-1 0,-1 0 0,-18 11 0,16-12-1365,2-3-5461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01:12:56.8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24575,'0'0'0,"9"0"0,2 0-45,85-1-395,1 5 0,100 16 0,-183-17-6386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01:12:57.3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232 1 24575,'0'0'0,"-1"1"0,0 0 0,-2 2 0,-3 3 0,-2 2 0,-3 3 0,-2 4 0,-4 1 0,-2 3 0,-4 2 0,-1-1 0,0 1 0,0-1 0,2-2 0,2-3 0,5-4-8191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01:13:05.0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329 1 24575,'-24'11'0,"15"-7"0,0 0 0,0 1 0,1 0 0,-1 0 0,-6 6 0,-9 11 0,1 1 0,1 0 0,2 2 0,0 0 0,2 1 0,0 1 0,2 1 0,1 0 0,1 1 0,2 1 0,1 0 0,1 0 0,-9 53 0,17-71 0,1-1 0,1 0 0,0 1 0,0-1 0,1 0 0,1 1 0,0-1 0,6 20 0,-7-27 0,1 0 0,-1-1 0,1 1 0,0 0 0,0-1 0,0 1 0,1-1 0,-1 0 0,1 0 0,0 0 0,0 0 0,0 0 0,0 0 0,0-1 0,1 0 0,-1 1 0,1-1 0,0-1 0,0 1 0,-1 0 0,1-1 0,0 0 0,0 0 0,0 0 0,0 0 0,0-1 0,5 0 0,1 0 0,0-1 0,0 0 0,0-1 0,-1 0 0,1 0 0,0-1 0,-1-1 0,0 0 0,0 0 0,0 0 0,0-1 0,-1-1 0,16-12 0,-14 10 0,-1 0 0,0-1 0,0 0 0,-1 0 0,0-1 0,-1 0 0,0-1 0,-1 0 0,0 0 0,8-21 0,-13 28 0,0 1 0,0-1 0,0 1 0,0-1 0,-1 0 0,0 0 0,1 1 0,-2-1 0,1 0 0,0 1 0,-2-8 0,1 10 0,1-1 0,-1 1 0,0-1 0,1 1 0,-1 0 0,0 0 0,0-1 0,0 1 0,0 0 0,0 0 0,0 0 0,0 0 0,-1 0 0,1 0 0,0 0 0,-1 0 0,1 1 0,0-1 0,-1 0 0,1 1 0,-1-1 0,1 1 0,-1 0 0,1-1 0,-1 1 0,1 0 0,-1 0 0,1 0 0,-1 0 0,-2 0 0,-5 2 0,-1-1 0,0 2 0,1-1 0,-1 1 0,1 0 0,0 1 0,0 0 0,0 1 0,0 0 0,1 0 0,-10 9 0,4-4 0,2 0 0,0 2 0,0-1 0,1 2 0,0-1 0,-8 16 0,15-23-195,1 1 0,0 0 0,0-1 0,1 1 0,0 0 0,-3 11 0,4-1-6631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01:13:05.5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38 24575,'35'-8'0,"-10"1"0,27-2 0,-1 2 0,1 3 0,0 1 0,64 6 0,-110-2 0,0 0 0,0-1 0,-1 2 0,1-1 0,0 1 0,7 3 0,-12-5 0,0 1 0,0 0 0,0-1 0,0 1 0,0 0 0,0 0 0,0-1 0,0 1 0,0 0 0,0 0 0,-1 0 0,1 0 0,0 1 0,-1-1 0,1 0 0,-1 0 0,1 0 0,-1 0 0,1 1 0,-1-1 0,0 0 0,0 0 0,1 1 0,-1-1 0,0 0 0,0 0 0,0 1 0,-1-1 0,1 0 0,0 0 0,0 1 0,-1-1 0,1 0 0,-1 2 0,-4 10 0,-1-1 0,0 0 0,0-1 0,-1 1 0,-11 12 0,-48 54 0,26-33 0,20-21 0,10-15 0,2 1 0,-1 0 0,1 1 0,1 0 0,-12 23 0,19-33 0,0 0 0,-1-1 0,1 1 0,0 0 0,0 0 0,0 0 0,0 0 0,1-1 0,-1 1 0,0 0 0,0 0 0,0 0 0,1-1 0,-1 1 0,0 0 0,1 0 0,-1-1 0,1 1 0,-1 0 0,1-1 0,-1 1 0,1 0 0,-1-1 0,1 1 0,-1-1 0,1 1 0,0-1 0,0 1 0,-1-1 0,1 1 0,0-1 0,-1 0 0,1 1 0,0-1 0,0 0 0,0 0 0,0 0 0,-1 1 0,2-1 0,40 7 0,-32-6 0,-4 0 0,-1-1 0,0 1 0,0 0 0,-1 0 0,1 0 0,0 0 0,4 3 0,-8-4 0,-1 1 0,0-1 0,1 0 0,-1 0 0,1 1 0,-1-1 0,0 0 0,1 1 0,-1-1 0,0 0 0,1 1 0,-1-1 0,0 1 0,0-1 0,1 1 0,-1-1 0,0 0 0,0 1 0,0-1 0,0 1 0,0-1 0,0 1 0,0-1 0,1 1 0,-2 0 0,1 1 0,0-1 0,-1 0 0,0 1 0,1-1 0,-1 0 0,0 0 0,0 1 0,1-1 0,-1 0 0,0 0 0,0 0 0,0 0 0,-2 1 0,-30 24-213,-1-2 0,-70 38 0,84-50-513,-10 4-6100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01:13:05.9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216 1 24575,'0'0'0,"0"0"0,-1 0 0,-1 4 0,-7 6 0,-7 7 0,-9 8 0,-5 7 0,-3 5 0,1 0 0,3-3 0,6-6 0,7-7-8191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01:13:12.1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126 1 24575,'-2'2'0,"0"0"0,1 0 0,-1 0 0,1 0 0,-1 0 0,1 1 0,0-1 0,0 1 0,0-1 0,-1 4 0,-2 3 0,-21 44 0,3 1 0,2 1 0,-16 69 0,36-121 0,-1-1 0,0 1 0,1 0 0,0 0 0,-1 0 0,1-1 0,0 1 0,1 0 0,-1 0 0,0 0 0,1-1 0,0 1 0,-1 0 0,1-1 0,0 1 0,0 0 0,3 4 0,-1-4 0,0 0 0,0 0 0,0 0 0,1-1 0,-1 1 0,1-1 0,-1 0 0,1 0 0,0 0 0,0 0 0,5 1 0,75 24 0,30 11 0,-100-32 0,0 0 0,-1 1 0,1 1 0,-1 0 0,18 16 0,-29-23 4,0 1-1,-1-1 1,1 1-1,0 0 1,0-1-1,-1 1 1,1 0-1,-1 0 1,0 0-1,1 0 1,-1 1 0,0-1-1,0 0 1,-1 0-1,1 1 1,0-1-1,-1 1 1,1-1-1,-1 0 1,0 1-1,0-1 1,0 1-1,0-1 1,0 1-1,0-1 1,-1 0-1,1 1 1,-1-1-1,0 0 1,0 1-1,0-1 1,0 0-1,-1 3 1,-1-1-110,-1 0 0,1 1 0,-1-1 0,0-1 0,0 1 0,0-1-1,0 1 1,0-1 0,-1 0 0,0-1 0,1 1 0,-1-1 0,-10 4 0,-7-1-6720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01:11:49.0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1 24575,'-3'5'0,"0"0"0,1 0 0,-1 0 0,1 0 0,1 0 0,-1 1 0,1-1 0,0 1 0,0-1 0,0 6 0,-1-1 0,1-6 0,0 1 0,1-1 0,-1 1 0,1-1 0,0 1 0,0-1 0,0 1 0,1-1 0,-1 1 0,1-1 0,0 1 0,2 5 0,-1-7 0,1 0 0,-1 0 0,0 0 0,1 0 0,0 0 0,0-1 0,0 1 0,0-1 0,0 0 0,0 0 0,0 0 0,1 0 0,-1 0 0,8 1 0,18 8 0,-21-9 0,1 1 0,-1 0 0,0 1 0,0-1 0,0 2 0,0-1 0,-1 1 0,0 0 0,8 7 0,-14-11 4,0 1 0,0 0 0,0 0 0,0 0 0,0 0-1,-1 0 1,1 0 0,0 0 0,-1 0 0,0 0 0,1 1 0,-1-1-1,0 0 1,0 0 0,0 0 0,-1 0 0,1 0 0,0 1 0,-1-1 0,0 0-1,1 0 1,-1 0 0,0 0 0,0 0 0,0 0 0,0-1 0,0 1-1,0 0 1,-1 0 0,-2 2 0,0 1-169,0 0 0,-1 0 0,1 0 0,-1-1 0,0 0 0,-1 0 0,1 0 0,-11 5 0,3-4-6661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01:13:12.5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35 24575,'124'-9'0,"-56"2"0,17-1 0,71-3 0,-153 11-1365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01:13:12.9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132 0 24575,'-3'4'0,"0"0"0,0 0 0,1 0 0,0 0 0,0 0 0,0 0 0,0 1 0,-1 4 0,-4 10 0,-9 18 0,-8 17 0,2 1 0,-16 66 0,37-120 0,1 1 0,-1-1 0,1 1 0,0 0 0,0-1 0,0 1 0,0 0 0,0-1 0,0 1 0,0-1 0,0 1 0,1 0 0,-1-1 0,1 1 0,-1-1 0,1 1 0,-1-1 0,1 1 0,0-1 0,0 1 0,0-1 0,0 0 0,0 1 0,0-1 0,0 0 0,0 0 0,1 0 0,-1 0 0,0 0 0,1 0 0,-1 0 0,0 0 0,1-1 0,-1 1 0,3 0 0,6 2 0,-1-1 0,1 0 0,0-1 0,20 1 0,-6 0 0,-7-1 0,51 9 0,-63-9 0,0 0 0,0 1 0,1 0 0,-1 0 0,-1 0 0,1 0 0,0 1 0,0 0 0,7 6 0,-10-8 5,-1 0-1,0 1 1,0-1 0,0 0-1,-1 1 1,1-1-1,0 0 1,0 1 0,-1-1-1,1 1 1,-1-1 0,1 1-1,-1-1 1,0 1-1,1-1 1,-1 1 0,0 0-1,0-1 1,0 1-1,0-1 1,-1 1 0,1 0-1,0-1 1,-1 1-1,0 2 1,-1 0-170,0 0 0,0 0 0,0 0 0,0-1 0,-1 1 0,1-1 0,-1 1 0,-3 2 0,-6 5-6661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01:13:13.3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 24575,'3'0'0,"0"0"0,0 0 0,0 0 0,0 0 0,0-1 0,0 0 0,0 1 0,4-2 0,11-3 0,380-6 0,-381 11 0,-12 0-1365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01:13:13.9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200 1 24575,'-22'20'0,"1"0"0,2 2 0,0 1 0,1 0 0,1 1 0,2 1 0,-14 28 0,22-40 0,1 0 0,1 1 0,0 0 0,1 0 0,0 1 0,1-1 0,1 1 0,0 0 0,1 0 0,0 0 0,2-1 0,-1 1 0,2 0 0,0 0 0,6 22 0,-4-28 0,1 1 0,-1-2 0,1 1 0,1 0 0,0-1 0,0 0 0,0-1 0,1 1 0,0-1 0,1-1 0,0 1 0,0-1 0,0 0 0,0-1 0,1 0 0,0 0 0,0-1 0,18 5 0,-21-6 0,1-1 0,0 0 0,-1-1 0,1 0 0,0 0 0,0 0 0,0-1 0,0 0 0,-1 0 0,1-1 0,0 0 0,0 0 0,0-1 0,-1 0 0,1 0 0,-1 0 0,1-1 0,-1 0 0,0 0 0,0 0 0,0-1 0,-1 0 0,1 0 0,-1-1 0,0 1 0,0-1 0,0 0 0,4-6 0,-7 8 0,0-1 0,1 1 0,-1 0 0,0-1 0,-1 1 0,1-1 0,0 1 0,-1-1 0,0 0 0,0 0 0,0 0 0,-1 0 0,1 1 0,-1-1 0,0 0 0,0 0 0,0 0 0,0 0 0,-1 0 0,0 0 0,0 0 0,0 1 0,0-1 0,0 0 0,-1 0 0,0 1 0,1-1 0,-1 1 0,-1 0 0,1 0 0,-5-6 0,2 4 0,0 1 0,0 0 0,-1 0 0,1 0 0,-1 1 0,0 0 0,0 0 0,0 0 0,0 1 0,0 0 0,-1 0 0,1 1 0,0-1 0,-1 1 0,1 1 0,-1-1 0,0 1 0,-9 1 0,3 1 0,1 1 0,0 0 0,0 0 0,0 1 0,-20 10 0,26-11 0,-1 1 0,0-1 0,1 2 0,0-1 0,0 1 0,0 0 0,1 0 0,-1 0 0,1 1 0,-7 10 0,7-5-1365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01:13:14.3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1 24575,'-15'35'0,"13"-28"0,-8 22 0,-9 40 0,17-61 0,0 0 0,1-1 0,1 1 0,-1 0 0,1 0 0,1 0 0,-1 0 0,1-1 0,1 1 0,3 14 0,-4-20 4,1 1-1,-1-1 1,1 1 0,0-1-1,0 0 1,0 0-1,0 0 1,0 0-1,0 0 1,0 0 0,1 0-1,-1-1 1,1 1-1,-1-1 1,1 1-1,-1-1 1,1 0 0,0 0-1,0-1 1,-1 1-1,1 0 1,0-1-1,0 0 1,0 0 0,0 0-1,0 0 1,3 0-1,11-2-241,-1 0 1,1-1-1,23-6 0,-30 6-276,14-4-6312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01:13:14.7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203 1 24575,'0'0'0,"-1"1"0,-1 3 0,-3 9 0,-3 16 0,-6 20 0,-4 24 0,-4 15 0,-2 9 0,1-1 0,1-7 0,3-12 0,2-13 0,4-16 0,4-15 0,3-14-8191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01:13:15.2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0 24575,'0'0'0,"0"0"0,-1 17 0,-3 10 0,-1 1 0,-13 34 0,9-31 0,-7 39 0,15-58-1365,1-3-5461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01:13:16.8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240 1 24575,'0'0'0,"0"0"0,-2 1 0,0 1 0,0 0 0,0 0 0,0 0 0,0 0 0,1 0 0,-1 0 0,0 1 0,0 2 0,-3 1 0,-46 65-78,14-19-351,-2-1 0,-50 49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01:13:17.2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0 24575,'21'1'0,"19"-1"0,-1 3 0,0 1 0,0 2 0,0 1 0,67 23 0,-103-29 0,0 0 0,0 1 0,0-1 0,0 0 0,0 1 0,-1 0 0,1 0 0,0 0 0,-1 0 0,1 0 0,-1 0 0,0 1 0,0-1 0,0 1 0,4 5 0,-6-5 0,1 0 0,0 0 0,-1-1 0,0 1 0,1 0 0,-1 0 0,0 0 0,0 0 0,-1 0 0,1 0 0,-1-1 0,1 1 0,-1 0 0,0 0 0,0 0 0,0-1 0,-1 1 0,-2 4 0,-25 39 0,-2-2 0,-2-1 0,-63 64 0,39-44 0,-5 3-24,23-26-646,-50 68-1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01:13:17.8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18 195 24575,'1'-3'0,"0"0"0,0 0 0,0 1 0,0-1 0,1 0 0,-1 1 0,1-1 0,0 1 0,0 0 0,2-3 0,1-1 0,6-8 0,1 0 0,1 1 0,0 1 0,1 0 0,0 0 0,0 2 0,1 0 0,1 1 0,0 0 0,0 1 0,1 1 0,0 0 0,0 2 0,0 0 0,23-4 0,-37 9 0,-1-1 0,1 1 0,0 0 0,-1 0 0,1 0 0,0 0 0,-1 0 0,1 0 0,0 1 0,-1 0 0,1-1 0,-1 1 0,1 0 0,-1 0 0,1 0 0,-1 1 0,3 1 0,-3-1 0,0-1 0,-1 1 0,0 0 0,1 0 0,-1 0 0,0 0 0,0 0 0,0 0 0,0 0 0,-1 0 0,1 0 0,0 0 0,-1 1 0,0-1 0,1 0 0,-1 4 0,-1 5 0,0 1 0,0-1 0,-2 0 0,1 0 0,-1 0 0,-9 20 0,-6 10 0,-3-1 0,0-1 0,-3 0 0,-30 36 0,-127 131 0,176-201 0,-14 16 0,19-21 0,0 0 0,0 1 0,-1-1 0,1 0 0,0 1 0,0-1 0,0 0 0,0 1 0,0-1 0,0 0 0,0 1 0,0-1 0,-1 1 0,1-1 0,1 0 0,-1 1 0,0-1 0,0 0 0,0 1 0,0-1 0,0 1 0,0-1 0,0 0 0,0 1 0,1-1 0,-1 0 0,0 1 0,0-1 0,0 0 0,1 1 0,-1-1 0,0 0 0,0 0 0,1 1 0,-1-1 0,0 0 0,1 0 0,-1 1 0,0-1 0,1 0 0,-1 0 0,0 0 0,1 0 0,-1 0 0,0 1 0,1-1 0,-1 0 0,1 0 0,-1 0 0,0 0 0,1 0 0,-1 0 0,1 0 0,-1 0 0,0 0 0,1-1 0,0 1 0,37 1 0,0-2 0,-1-2 0,41-8 0,6 0 0,192-15-1365,-210 20-5461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D7E776-1C4A-486B-BD44-153A34EB999D}" type="datetimeFigureOut">
              <a:rPr lang="en-US" smtClean="0"/>
              <a:pPr/>
              <a:t>10/22/2023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2A6423-A992-4208-A6F8-860E66E73BE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4647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C4406D-F2D6-4426-AB36-8C8ABB7F88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445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A2FD04-567F-4EB8-B31A-9862C64CA2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491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01F815-027C-440F-ACFD-B4B09B0957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226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EC374D-B78D-40C7-9BB3-DB3EFD1B45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202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2A23CA-DC28-4AA5-BD30-0A802A1706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153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ECC221-D8A4-440F-9286-353A844609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887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1461BA-BDCF-4196-8CBD-48FA34A40C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66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672448-ED4F-409C-AE95-E374BE1080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371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8738A7-F9C8-47D7-ABDA-2855538909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011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EF8787-F74C-4E0C-BBC2-9B59AAD6DE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115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F5CF22-39D4-4286-A3B3-B5BDF6287D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047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3947C5C0-65E3-45CE-B4E9-559B800291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8.png"/><Relationship Id="rId299" Type="http://schemas.openxmlformats.org/officeDocument/2006/relationships/image" Target="../media/image143.png"/><Relationship Id="rId21" Type="http://schemas.openxmlformats.org/officeDocument/2006/relationships/image" Target="../media/image10.png"/><Relationship Id="rId63" Type="http://schemas.openxmlformats.org/officeDocument/2006/relationships/image" Target="../media/image31.png"/><Relationship Id="rId159" Type="http://schemas.openxmlformats.org/officeDocument/2006/relationships/image" Target="../media/image79.png"/><Relationship Id="rId324" Type="http://schemas.openxmlformats.org/officeDocument/2006/relationships/customXml" Target="../ink/ink156.xml"/><Relationship Id="rId170" Type="http://schemas.openxmlformats.org/officeDocument/2006/relationships/customXml" Target="../ink/ink85.xml"/><Relationship Id="rId226" Type="http://schemas.openxmlformats.org/officeDocument/2006/relationships/customXml" Target="../ink/ink113.xml"/><Relationship Id="rId32" Type="http://schemas.openxmlformats.org/officeDocument/2006/relationships/customXml" Target="../ink/ink16.xml"/><Relationship Id="rId74" Type="http://schemas.openxmlformats.org/officeDocument/2006/relationships/customXml" Target="../ink/ink37.xml"/><Relationship Id="rId128" Type="http://schemas.openxmlformats.org/officeDocument/2006/relationships/customXml" Target="../ink/ink64.xml"/><Relationship Id="rId335" Type="http://schemas.openxmlformats.org/officeDocument/2006/relationships/image" Target="../media/image161.png"/><Relationship Id="rId5" Type="http://schemas.openxmlformats.org/officeDocument/2006/relationships/image" Target="../media/image2.png"/><Relationship Id="rId181" Type="http://schemas.openxmlformats.org/officeDocument/2006/relationships/image" Target="../media/image90.png"/><Relationship Id="rId237" Type="http://schemas.openxmlformats.org/officeDocument/2006/relationships/image" Target="../media/image118.png"/><Relationship Id="rId279" Type="http://schemas.openxmlformats.org/officeDocument/2006/relationships/image" Target="../media/image132.png"/><Relationship Id="rId43" Type="http://schemas.openxmlformats.org/officeDocument/2006/relationships/image" Target="../media/image21.png"/><Relationship Id="rId139" Type="http://schemas.openxmlformats.org/officeDocument/2006/relationships/image" Target="../media/image69.png"/><Relationship Id="rId290" Type="http://schemas.openxmlformats.org/officeDocument/2006/relationships/customXml" Target="../ink/ink139.xml"/><Relationship Id="rId304" Type="http://schemas.openxmlformats.org/officeDocument/2006/relationships/customXml" Target="../ink/ink146.xml"/><Relationship Id="rId346" Type="http://schemas.openxmlformats.org/officeDocument/2006/relationships/customXml" Target="../ink/ink167.xml"/><Relationship Id="rId85" Type="http://schemas.openxmlformats.org/officeDocument/2006/relationships/image" Target="../media/image42.png"/><Relationship Id="rId150" Type="http://schemas.openxmlformats.org/officeDocument/2006/relationships/customXml" Target="../ink/ink75.xml"/><Relationship Id="rId192" Type="http://schemas.openxmlformats.org/officeDocument/2006/relationships/customXml" Target="../ink/ink96.xml"/><Relationship Id="rId206" Type="http://schemas.openxmlformats.org/officeDocument/2006/relationships/customXml" Target="../ink/ink103.xml"/><Relationship Id="rId248" Type="http://schemas.openxmlformats.org/officeDocument/2006/relationships/customXml" Target="../ink/ink124.xml"/><Relationship Id="rId12" Type="http://schemas.openxmlformats.org/officeDocument/2006/relationships/customXml" Target="../ink/ink6.xml"/><Relationship Id="rId108" Type="http://schemas.openxmlformats.org/officeDocument/2006/relationships/customXml" Target="../ink/ink54.xml"/><Relationship Id="rId315" Type="http://schemas.openxmlformats.org/officeDocument/2006/relationships/image" Target="../media/image151.png"/><Relationship Id="rId54" Type="http://schemas.openxmlformats.org/officeDocument/2006/relationships/customXml" Target="../ink/ink27.xml"/><Relationship Id="rId96" Type="http://schemas.openxmlformats.org/officeDocument/2006/relationships/customXml" Target="../ink/ink48.xml"/><Relationship Id="rId161" Type="http://schemas.openxmlformats.org/officeDocument/2006/relationships/image" Target="../media/image80.png"/><Relationship Id="rId217" Type="http://schemas.openxmlformats.org/officeDocument/2006/relationships/image" Target="../media/image108.png"/><Relationship Id="rId259" Type="http://schemas.openxmlformats.org/officeDocument/2006/relationships/image" Target="../media/image129.png"/><Relationship Id="rId23" Type="http://schemas.openxmlformats.org/officeDocument/2006/relationships/image" Target="../media/image11.png"/><Relationship Id="rId119" Type="http://schemas.openxmlformats.org/officeDocument/2006/relationships/image" Target="../media/image59.png"/><Relationship Id="rId326" Type="http://schemas.openxmlformats.org/officeDocument/2006/relationships/customXml" Target="../ink/ink157.xml"/><Relationship Id="rId65" Type="http://schemas.openxmlformats.org/officeDocument/2006/relationships/image" Target="../media/image32.png"/><Relationship Id="rId130" Type="http://schemas.openxmlformats.org/officeDocument/2006/relationships/customXml" Target="../ink/ink65.xml"/><Relationship Id="rId172" Type="http://schemas.openxmlformats.org/officeDocument/2006/relationships/customXml" Target="../ink/ink86.xml"/><Relationship Id="rId228" Type="http://schemas.openxmlformats.org/officeDocument/2006/relationships/customXml" Target="../ink/ink114.xml"/><Relationship Id="rId281" Type="http://schemas.openxmlformats.org/officeDocument/2006/relationships/image" Target="../media/image133.png"/><Relationship Id="rId337" Type="http://schemas.openxmlformats.org/officeDocument/2006/relationships/image" Target="../media/image162.png"/><Relationship Id="rId34" Type="http://schemas.openxmlformats.org/officeDocument/2006/relationships/customXml" Target="../ink/ink17.xml"/><Relationship Id="rId76" Type="http://schemas.openxmlformats.org/officeDocument/2006/relationships/customXml" Target="../ink/ink38.xml"/><Relationship Id="rId141" Type="http://schemas.openxmlformats.org/officeDocument/2006/relationships/image" Target="../media/image70.png"/><Relationship Id="rId7" Type="http://schemas.openxmlformats.org/officeDocument/2006/relationships/image" Target="../media/image3.png"/><Relationship Id="rId183" Type="http://schemas.openxmlformats.org/officeDocument/2006/relationships/image" Target="../media/image91.png"/><Relationship Id="rId239" Type="http://schemas.openxmlformats.org/officeDocument/2006/relationships/image" Target="../media/image119.png"/><Relationship Id="rId250" Type="http://schemas.openxmlformats.org/officeDocument/2006/relationships/customXml" Target="../ink/ink125.xml"/><Relationship Id="rId292" Type="http://schemas.openxmlformats.org/officeDocument/2006/relationships/customXml" Target="../ink/ink140.xml"/><Relationship Id="rId306" Type="http://schemas.openxmlformats.org/officeDocument/2006/relationships/customXml" Target="../ink/ink147.xml"/><Relationship Id="rId24" Type="http://schemas.openxmlformats.org/officeDocument/2006/relationships/customXml" Target="../ink/ink12.xml"/><Relationship Id="rId45" Type="http://schemas.openxmlformats.org/officeDocument/2006/relationships/image" Target="../media/image22.png"/><Relationship Id="rId66" Type="http://schemas.openxmlformats.org/officeDocument/2006/relationships/customXml" Target="../ink/ink33.xml"/><Relationship Id="rId87" Type="http://schemas.openxmlformats.org/officeDocument/2006/relationships/image" Target="../media/image43.png"/><Relationship Id="rId110" Type="http://schemas.openxmlformats.org/officeDocument/2006/relationships/customXml" Target="../ink/ink55.xml"/><Relationship Id="rId131" Type="http://schemas.openxmlformats.org/officeDocument/2006/relationships/image" Target="../media/image65.png"/><Relationship Id="rId327" Type="http://schemas.openxmlformats.org/officeDocument/2006/relationships/image" Target="../media/image157.png"/><Relationship Id="rId152" Type="http://schemas.openxmlformats.org/officeDocument/2006/relationships/customXml" Target="../ink/ink76.xml"/><Relationship Id="rId173" Type="http://schemas.openxmlformats.org/officeDocument/2006/relationships/image" Target="../media/image86.png"/><Relationship Id="rId194" Type="http://schemas.openxmlformats.org/officeDocument/2006/relationships/customXml" Target="../ink/ink97.xml"/><Relationship Id="rId208" Type="http://schemas.openxmlformats.org/officeDocument/2006/relationships/customXml" Target="../ink/ink104.xml"/><Relationship Id="rId229" Type="http://schemas.openxmlformats.org/officeDocument/2006/relationships/image" Target="../media/image114.png"/><Relationship Id="rId240" Type="http://schemas.openxmlformats.org/officeDocument/2006/relationships/customXml" Target="../ink/ink120.xml"/><Relationship Id="rId261" Type="http://schemas.openxmlformats.org/officeDocument/2006/relationships/image" Target="../media/image130.png"/><Relationship Id="rId14" Type="http://schemas.openxmlformats.org/officeDocument/2006/relationships/customXml" Target="../ink/ink7.xml"/><Relationship Id="rId35" Type="http://schemas.openxmlformats.org/officeDocument/2006/relationships/image" Target="../media/image17.png"/><Relationship Id="rId56" Type="http://schemas.openxmlformats.org/officeDocument/2006/relationships/customXml" Target="../ink/ink28.xml"/><Relationship Id="rId77" Type="http://schemas.openxmlformats.org/officeDocument/2006/relationships/image" Target="../media/image38.png"/><Relationship Id="rId100" Type="http://schemas.openxmlformats.org/officeDocument/2006/relationships/customXml" Target="../ink/ink50.xml"/><Relationship Id="rId282" Type="http://schemas.openxmlformats.org/officeDocument/2006/relationships/customXml" Target="../ink/ink135.xml"/><Relationship Id="rId317" Type="http://schemas.openxmlformats.org/officeDocument/2006/relationships/image" Target="../media/image152.png"/><Relationship Id="rId338" Type="http://schemas.openxmlformats.org/officeDocument/2006/relationships/customXml" Target="../ink/ink163.xml"/><Relationship Id="rId8" Type="http://schemas.openxmlformats.org/officeDocument/2006/relationships/customXml" Target="../ink/ink4.xml"/><Relationship Id="rId98" Type="http://schemas.openxmlformats.org/officeDocument/2006/relationships/customXml" Target="../ink/ink49.xml"/><Relationship Id="rId121" Type="http://schemas.openxmlformats.org/officeDocument/2006/relationships/image" Target="../media/image60.png"/><Relationship Id="rId142" Type="http://schemas.openxmlformats.org/officeDocument/2006/relationships/customXml" Target="../ink/ink71.xml"/><Relationship Id="rId163" Type="http://schemas.openxmlformats.org/officeDocument/2006/relationships/image" Target="../media/image81.png"/><Relationship Id="rId184" Type="http://schemas.openxmlformats.org/officeDocument/2006/relationships/customXml" Target="../ink/ink92.xml"/><Relationship Id="rId219" Type="http://schemas.openxmlformats.org/officeDocument/2006/relationships/image" Target="../media/image109.png"/><Relationship Id="rId230" Type="http://schemas.openxmlformats.org/officeDocument/2006/relationships/customXml" Target="../ink/ink115.xml"/><Relationship Id="rId251" Type="http://schemas.openxmlformats.org/officeDocument/2006/relationships/image" Target="../media/image125.png"/><Relationship Id="rId25" Type="http://schemas.openxmlformats.org/officeDocument/2006/relationships/image" Target="../media/image12.png"/><Relationship Id="rId46" Type="http://schemas.openxmlformats.org/officeDocument/2006/relationships/customXml" Target="../ink/ink23.xml"/><Relationship Id="rId67" Type="http://schemas.openxmlformats.org/officeDocument/2006/relationships/image" Target="../media/image33.png"/><Relationship Id="rId293" Type="http://schemas.openxmlformats.org/officeDocument/2006/relationships/image" Target="../media/image140.png"/><Relationship Id="rId307" Type="http://schemas.openxmlformats.org/officeDocument/2006/relationships/image" Target="../media/image147.png"/><Relationship Id="rId328" Type="http://schemas.openxmlformats.org/officeDocument/2006/relationships/customXml" Target="../ink/ink158.xml"/><Relationship Id="rId88" Type="http://schemas.openxmlformats.org/officeDocument/2006/relationships/customXml" Target="../ink/ink44.xml"/><Relationship Id="rId111" Type="http://schemas.openxmlformats.org/officeDocument/2006/relationships/image" Target="../media/image55.png"/><Relationship Id="rId132" Type="http://schemas.openxmlformats.org/officeDocument/2006/relationships/customXml" Target="../ink/ink66.xml"/><Relationship Id="rId153" Type="http://schemas.openxmlformats.org/officeDocument/2006/relationships/image" Target="../media/image76.png"/><Relationship Id="rId174" Type="http://schemas.openxmlformats.org/officeDocument/2006/relationships/customXml" Target="../ink/ink87.xml"/><Relationship Id="rId195" Type="http://schemas.openxmlformats.org/officeDocument/2006/relationships/image" Target="../media/image97.png"/><Relationship Id="rId209" Type="http://schemas.openxmlformats.org/officeDocument/2006/relationships/image" Target="../media/image104.png"/><Relationship Id="rId220" Type="http://schemas.openxmlformats.org/officeDocument/2006/relationships/customXml" Target="../ink/ink110.xml"/><Relationship Id="rId241" Type="http://schemas.openxmlformats.org/officeDocument/2006/relationships/image" Target="../media/image120.png"/><Relationship Id="rId15" Type="http://schemas.openxmlformats.org/officeDocument/2006/relationships/image" Target="../media/image7.png"/><Relationship Id="rId36" Type="http://schemas.openxmlformats.org/officeDocument/2006/relationships/customXml" Target="../ink/ink18.xml"/><Relationship Id="rId57" Type="http://schemas.openxmlformats.org/officeDocument/2006/relationships/image" Target="../media/image28.png"/><Relationship Id="rId262" Type="http://schemas.openxmlformats.org/officeDocument/2006/relationships/customXml" Target="../ink/ink131.xml"/><Relationship Id="rId283" Type="http://schemas.openxmlformats.org/officeDocument/2006/relationships/image" Target="../media/image134.png"/><Relationship Id="rId318" Type="http://schemas.openxmlformats.org/officeDocument/2006/relationships/customXml" Target="../ink/ink153.xml"/><Relationship Id="rId339" Type="http://schemas.openxmlformats.org/officeDocument/2006/relationships/image" Target="../media/image163.png"/><Relationship Id="rId78" Type="http://schemas.openxmlformats.org/officeDocument/2006/relationships/customXml" Target="../ink/ink39.xml"/><Relationship Id="rId99" Type="http://schemas.openxmlformats.org/officeDocument/2006/relationships/image" Target="../media/image49.png"/><Relationship Id="rId101" Type="http://schemas.openxmlformats.org/officeDocument/2006/relationships/image" Target="../media/image50.png"/><Relationship Id="rId122" Type="http://schemas.openxmlformats.org/officeDocument/2006/relationships/customXml" Target="../ink/ink61.xml"/><Relationship Id="rId143" Type="http://schemas.openxmlformats.org/officeDocument/2006/relationships/image" Target="../media/image71.png"/><Relationship Id="rId164" Type="http://schemas.openxmlformats.org/officeDocument/2006/relationships/customXml" Target="../ink/ink82.xml"/><Relationship Id="rId185" Type="http://schemas.openxmlformats.org/officeDocument/2006/relationships/image" Target="../media/image92.png"/><Relationship Id="rId9" Type="http://schemas.openxmlformats.org/officeDocument/2006/relationships/image" Target="../media/image4.png"/><Relationship Id="rId210" Type="http://schemas.openxmlformats.org/officeDocument/2006/relationships/customXml" Target="../ink/ink105.xml"/><Relationship Id="rId26" Type="http://schemas.openxmlformats.org/officeDocument/2006/relationships/customXml" Target="../ink/ink13.xml"/><Relationship Id="rId231" Type="http://schemas.openxmlformats.org/officeDocument/2006/relationships/image" Target="../media/image115.png"/><Relationship Id="rId252" Type="http://schemas.openxmlformats.org/officeDocument/2006/relationships/customXml" Target="../ink/ink126.xml"/><Relationship Id="rId294" Type="http://schemas.openxmlformats.org/officeDocument/2006/relationships/customXml" Target="../ink/ink141.xml"/><Relationship Id="rId308" Type="http://schemas.openxmlformats.org/officeDocument/2006/relationships/customXml" Target="../ink/ink148.xml"/><Relationship Id="rId329" Type="http://schemas.openxmlformats.org/officeDocument/2006/relationships/image" Target="../media/image158.png"/><Relationship Id="rId47" Type="http://schemas.openxmlformats.org/officeDocument/2006/relationships/image" Target="../media/image23.png"/><Relationship Id="rId68" Type="http://schemas.openxmlformats.org/officeDocument/2006/relationships/customXml" Target="../ink/ink34.xml"/><Relationship Id="rId89" Type="http://schemas.openxmlformats.org/officeDocument/2006/relationships/image" Target="../media/image44.png"/><Relationship Id="rId112" Type="http://schemas.openxmlformats.org/officeDocument/2006/relationships/customXml" Target="../ink/ink56.xml"/><Relationship Id="rId133" Type="http://schemas.openxmlformats.org/officeDocument/2006/relationships/image" Target="../media/image66.png"/><Relationship Id="rId154" Type="http://schemas.openxmlformats.org/officeDocument/2006/relationships/customXml" Target="../ink/ink77.xml"/><Relationship Id="rId175" Type="http://schemas.openxmlformats.org/officeDocument/2006/relationships/image" Target="../media/image87.png"/><Relationship Id="rId340" Type="http://schemas.openxmlformats.org/officeDocument/2006/relationships/customXml" Target="../ink/ink164.xml"/><Relationship Id="rId196" Type="http://schemas.openxmlformats.org/officeDocument/2006/relationships/customXml" Target="../ink/ink98.xml"/><Relationship Id="rId200" Type="http://schemas.openxmlformats.org/officeDocument/2006/relationships/customXml" Target="../ink/ink100.xml"/><Relationship Id="rId16" Type="http://schemas.openxmlformats.org/officeDocument/2006/relationships/customXml" Target="../ink/ink8.xml"/><Relationship Id="rId221" Type="http://schemas.openxmlformats.org/officeDocument/2006/relationships/image" Target="../media/image110.png"/><Relationship Id="rId242" Type="http://schemas.openxmlformats.org/officeDocument/2006/relationships/customXml" Target="../ink/ink121.xml"/><Relationship Id="rId263" Type="http://schemas.openxmlformats.org/officeDocument/2006/relationships/image" Target="../media/image131.png"/><Relationship Id="rId284" Type="http://schemas.openxmlformats.org/officeDocument/2006/relationships/customXml" Target="../ink/ink136.xml"/><Relationship Id="rId319" Type="http://schemas.openxmlformats.org/officeDocument/2006/relationships/image" Target="../media/image153.png"/><Relationship Id="rId37" Type="http://schemas.openxmlformats.org/officeDocument/2006/relationships/image" Target="../media/image18.png"/><Relationship Id="rId58" Type="http://schemas.openxmlformats.org/officeDocument/2006/relationships/customXml" Target="../ink/ink29.xml"/><Relationship Id="rId79" Type="http://schemas.openxmlformats.org/officeDocument/2006/relationships/image" Target="../media/image39.png"/><Relationship Id="rId102" Type="http://schemas.openxmlformats.org/officeDocument/2006/relationships/customXml" Target="../ink/ink51.xml"/><Relationship Id="rId123" Type="http://schemas.openxmlformats.org/officeDocument/2006/relationships/image" Target="../media/image61.png"/><Relationship Id="rId144" Type="http://schemas.openxmlformats.org/officeDocument/2006/relationships/customXml" Target="../ink/ink72.xml"/><Relationship Id="rId330" Type="http://schemas.openxmlformats.org/officeDocument/2006/relationships/customXml" Target="../ink/ink159.xml"/><Relationship Id="rId90" Type="http://schemas.openxmlformats.org/officeDocument/2006/relationships/customXml" Target="../ink/ink45.xml"/><Relationship Id="rId165" Type="http://schemas.openxmlformats.org/officeDocument/2006/relationships/image" Target="../media/image82.png"/><Relationship Id="rId186" Type="http://schemas.openxmlformats.org/officeDocument/2006/relationships/customXml" Target="../ink/ink93.xml"/><Relationship Id="rId211" Type="http://schemas.openxmlformats.org/officeDocument/2006/relationships/image" Target="../media/image105.png"/><Relationship Id="rId232" Type="http://schemas.openxmlformats.org/officeDocument/2006/relationships/customXml" Target="../ink/ink116.xml"/><Relationship Id="rId253" Type="http://schemas.openxmlformats.org/officeDocument/2006/relationships/image" Target="../media/image126.png"/><Relationship Id="rId295" Type="http://schemas.openxmlformats.org/officeDocument/2006/relationships/image" Target="../media/image141.png"/><Relationship Id="rId309" Type="http://schemas.openxmlformats.org/officeDocument/2006/relationships/image" Target="../media/image148.png"/><Relationship Id="rId27" Type="http://schemas.openxmlformats.org/officeDocument/2006/relationships/image" Target="../media/image13.png"/><Relationship Id="rId48" Type="http://schemas.openxmlformats.org/officeDocument/2006/relationships/customXml" Target="../ink/ink24.xml"/><Relationship Id="rId69" Type="http://schemas.openxmlformats.org/officeDocument/2006/relationships/image" Target="../media/image34.png"/><Relationship Id="rId113" Type="http://schemas.openxmlformats.org/officeDocument/2006/relationships/image" Target="../media/image56.png"/><Relationship Id="rId134" Type="http://schemas.openxmlformats.org/officeDocument/2006/relationships/customXml" Target="../ink/ink67.xml"/><Relationship Id="rId320" Type="http://schemas.openxmlformats.org/officeDocument/2006/relationships/customXml" Target="../ink/ink154.xml"/><Relationship Id="rId80" Type="http://schemas.openxmlformats.org/officeDocument/2006/relationships/customXml" Target="../ink/ink40.xml"/><Relationship Id="rId155" Type="http://schemas.openxmlformats.org/officeDocument/2006/relationships/image" Target="../media/image77.png"/><Relationship Id="rId176" Type="http://schemas.openxmlformats.org/officeDocument/2006/relationships/customXml" Target="../ink/ink88.xml"/><Relationship Id="rId197" Type="http://schemas.openxmlformats.org/officeDocument/2006/relationships/image" Target="../media/image98.png"/><Relationship Id="rId341" Type="http://schemas.openxmlformats.org/officeDocument/2006/relationships/image" Target="../media/image164.png"/><Relationship Id="rId201" Type="http://schemas.openxmlformats.org/officeDocument/2006/relationships/image" Target="../media/image100.png"/><Relationship Id="rId222" Type="http://schemas.openxmlformats.org/officeDocument/2006/relationships/customXml" Target="../ink/ink111.xml"/><Relationship Id="rId243" Type="http://schemas.openxmlformats.org/officeDocument/2006/relationships/image" Target="../media/image121.png"/><Relationship Id="rId264" Type="http://schemas.openxmlformats.org/officeDocument/2006/relationships/customXml" Target="../ink/ink132.xml"/><Relationship Id="rId285" Type="http://schemas.openxmlformats.org/officeDocument/2006/relationships/image" Target="../media/image135.png"/><Relationship Id="rId17" Type="http://schemas.openxmlformats.org/officeDocument/2006/relationships/image" Target="../media/image8.png"/><Relationship Id="rId38" Type="http://schemas.openxmlformats.org/officeDocument/2006/relationships/customXml" Target="../ink/ink19.xml"/><Relationship Id="rId59" Type="http://schemas.openxmlformats.org/officeDocument/2006/relationships/image" Target="../media/image29.png"/><Relationship Id="rId103" Type="http://schemas.openxmlformats.org/officeDocument/2006/relationships/image" Target="../media/image51.png"/><Relationship Id="rId124" Type="http://schemas.openxmlformats.org/officeDocument/2006/relationships/customXml" Target="../ink/ink62.xml"/><Relationship Id="rId310" Type="http://schemas.openxmlformats.org/officeDocument/2006/relationships/customXml" Target="../ink/ink149.xml"/><Relationship Id="rId70" Type="http://schemas.openxmlformats.org/officeDocument/2006/relationships/customXml" Target="../ink/ink35.xml"/><Relationship Id="rId91" Type="http://schemas.openxmlformats.org/officeDocument/2006/relationships/image" Target="../media/image45.png"/><Relationship Id="rId145" Type="http://schemas.openxmlformats.org/officeDocument/2006/relationships/image" Target="../media/image72.png"/><Relationship Id="rId166" Type="http://schemas.openxmlformats.org/officeDocument/2006/relationships/customXml" Target="../ink/ink83.xml"/><Relationship Id="rId187" Type="http://schemas.openxmlformats.org/officeDocument/2006/relationships/image" Target="../media/image93.png"/><Relationship Id="rId331" Type="http://schemas.openxmlformats.org/officeDocument/2006/relationships/image" Target="../media/image159.png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106.xml"/><Relationship Id="rId233" Type="http://schemas.openxmlformats.org/officeDocument/2006/relationships/image" Target="../media/image116.png"/><Relationship Id="rId254" Type="http://schemas.openxmlformats.org/officeDocument/2006/relationships/customXml" Target="../ink/ink127.xml"/><Relationship Id="rId28" Type="http://schemas.openxmlformats.org/officeDocument/2006/relationships/customXml" Target="../ink/ink14.xml"/><Relationship Id="rId49" Type="http://schemas.openxmlformats.org/officeDocument/2006/relationships/image" Target="../media/image24.png"/><Relationship Id="rId114" Type="http://schemas.openxmlformats.org/officeDocument/2006/relationships/customXml" Target="../ink/ink57.xml"/><Relationship Id="rId296" Type="http://schemas.openxmlformats.org/officeDocument/2006/relationships/customXml" Target="../ink/ink142.xml"/><Relationship Id="rId300" Type="http://schemas.openxmlformats.org/officeDocument/2006/relationships/customXml" Target="../ink/ink144.xml"/><Relationship Id="rId60" Type="http://schemas.openxmlformats.org/officeDocument/2006/relationships/customXml" Target="../ink/ink30.xml"/><Relationship Id="rId81" Type="http://schemas.openxmlformats.org/officeDocument/2006/relationships/image" Target="../media/image40.png"/><Relationship Id="rId135" Type="http://schemas.openxmlformats.org/officeDocument/2006/relationships/image" Target="../media/image67.png"/><Relationship Id="rId156" Type="http://schemas.openxmlformats.org/officeDocument/2006/relationships/customXml" Target="../ink/ink78.xml"/><Relationship Id="rId177" Type="http://schemas.openxmlformats.org/officeDocument/2006/relationships/image" Target="../media/image88.png"/><Relationship Id="rId198" Type="http://schemas.openxmlformats.org/officeDocument/2006/relationships/customXml" Target="../ink/ink99.xml"/><Relationship Id="rId321" Type="http://schemas.openxmlformats.org/officeDocument/2006/relationships/image" Target="../media/image154.png"/><Relationship Id="rId342" Type="http://schemas.openxmlformats.org/officeDocument/2006/relationships/customXml" Target="../ink/ink165.xml"/><Relationship Id="rId202" Type="http://schemas.openxmlformats.org/officeDocument/2006/relationships/customXml" Target="../ink/ink101.xml"/><Relationship Id="rId223" Type="http://schemas.openxmlformats.org/officeDocument/2006/relationships/image" Target="../media/image111.png"/><Relationship Id="rId244" Type="http://schemas.openxmlformats.org/officeDocument/2006/relationships/customXml" Target="../ink/ink122.xml"/><Relationship Id="rId18" Type="http://schemas.openxmlformats.org/officeDocument/2006/relationships/customXml" Target="../ink/ink9.xml"/><Relationship Id="rId39" Type="http://schemas.openxmlformats.org/officeDocument/2006/relationships/image" Target="../media/image19.png"/><Relationship Id="rId286" Type="http://schemas.openxmlformats.org/officeDocument/2006/relationships/customXml" Target="../ink/ink137.xml"/><Relationship Id="rId50" Type="http://schemas.openxmlformats.org/officeDocument/2006/relationships/customXml" Target="../ink/ink25.xml"/><Relationship Id="rId104" Type="http://schemas.openxmlformats.org/officeDocument/2006/relationships/customXml" Target="../ink/ink52.xml"/><Relationship Id="rId125" Type="http://schemas.openxmlformats.org/officeDocument/2006/relationships/image" Target="../media/image62.png"/><Relationship Id="rId146" Type="http://schemas.openxmlformats.org/officeDocument/2006/relationships/customXml" Target="../ink/ink73.xml"/><Relationship Id="rId167" Type="http://schemas.openxmlformats.org/officeDocument/2006/relationships/image" Target="../media/image83.png"/><Relationship Id="rId188" Type="http://schemas.openxmlformats.org/officeDocument/2006/relationships/customXml" Target="../ink/ink94.xml"/><Relationship Id="rId311" Type="http://schemas.openxmlformats.org/officeDocument/2006/relationships/image" Target="../media/image149.png"/><Relationship Id="rId332" Type="http://schemas.openxmlformats.org/officeDocument/2006/relationships/customXml" Target="../ink/ink160.xml"/><Relationship Id="rId71" Type="http://schemas.openxmlformats.org/officeDocument/2006/relationships/image" Target="../media/image35.png"/><Relationship Id="rId92" Type="http://schemas.openxmlformats.org/officeDocument/2006/relationships/customXml" Target="../ink/ink46.xml"/><Relationship Id="rId213" Type="http://schemas.openxmlformats.org/officeDocument/2006/relationships/image" Target="../media/image106.png"/><Relationship Id="rId234" Type="http://schemas.openxmlformats.org/officeDocument/2006/relationships/customXml" Target="../ink/ink117.xml"/><Relationship Id="rId2" Type="http://schemas.openxmlformats.org/officeDocument/2006/relationships/customXml" Target="../ink/ink1.xml"/><Relationship Id="rId29" Type="http://schemas.openxmlformats.org/officeDocument/2006/relationships/image" Target="../media/image14.png"/><Relationship Id="rId255" Type="http://schemas.openxmlformats.org/officeDocument/2006/relationships/image" Target="../media/image127.png"/><Relationship Id="rId297" Type="http://schemas.openxmlformats.org/officeDocument/2006/relationships/image" Target="../media/image142.png"/><Relationship Id="rId40" Type="http://schemas.openxmlformats.org/officeDocument/2006/relationships/customXml" Target="../ink/ink20.xml"/><Relationship Id="rId115" Type="http://schemas.openxmlformats.org/officeDocument/2006/relationships/image" Target="../media/image57.png"/><Relationship Id="rId136" Type="http://schemas.openxmlformats.org/officeDocument/2006/relationships/customXml" Target="../ink/ink68.xml"/><Relationship Id="rId157" Type="http://schemas.openxmlformats.org/officeDocument/2006/relationships/image" Target="../media/image78.png"/><Relationship Id="rId178" Type="http://schemas.openxmlformats.org/officeDocument/2006/relationships/customXml" Target="../ink/ink89.xml"/><Relationship Id="rId301" Type="http://schemas.openxmlformats.org/officeDocument/2006/relationships/image" Target="../media/image144.png"/><Relationship Id="rId322" Type="http://schemas.openxmlformats.org/officeDocument/2006/relationships/customXml" Target="../ink/ink155.xml"/><Relationship Id="rId343" Type="http://schemas.openxmlformats.org/officeDocument/2006/relationships/image" Target="../media/image165.png"/><Relationship Id="rId61" Type="http://schemas.openxmlformats.org/officeDocument/2006/relationships/image" Target="../media/image30.png"/><Relationship Id="rId82" Type="http://schemas.openxmlformats.org/officeDocument/2006/relationships/customXml" Target="../ink/ink41.xml"/><Relationship Id="rId199" Type="http://schemas.openxmlformats.org/officeDocument/2006/relationships/image" Target="../media/image99.png"/><Relationship Id="rId203" Type="http://schemas.openxmlformats.org/officeDocument/2006/relationships/image" Target="../media/image101.png"/><Relationship Id="rId19" Type="http://schemas.openxmlformats.org/officeDocument/2006/relationships/image" Target="../media/image9.png"/><Relationship Id="rId224" Type="http://schemas.openxmlformats.org/officeDocument/2006/relationships/customXml" Target="../ink/ink112.xml"/><Relationship Id="rId245" Type="http://schemas.openxmlformats.org/officeDocument/2006/relationships/image" Target="../media/image122.png"/><Relationship Id="rId287" Type="http://schemas.openxmlformats.org/officeDocument/2006/relationships/image" Target="../media/image136.png"/><Relationship Id="rId30" Type="http://schemas.openxmlformats.org/officeDocument/2006/relationships/customXml" Target="../ink/ink15.xml"/><Relationship Id="rId105" Type="http://schemas.openxmlformats.org/officeDocument/2006/relationships/image" Target="../media/image52.png"/><Relationship Id="rId126" Type="http://schemas.openxmlformats.org/officeDocument/2006/relationships/customXml" Target="../ink/ink63.xml"/><Relationship Id="rId147" Type="http://schemas.openxmlformats.org/officeDocument/2006/relationships/image" Target="../media/image73.png"/><Relationship Id="rId168" Type="http://schemas.openxmlformats.org/officeDocument/2006/relationships/customXml" Target="../ink/ink84.xml"/><Relationship Id="rId312" Type="http://schemas.openxmlformats.org/officeDocument/2006/relationships/customXml" Target="../ink/ink150.xml"/><Relationship Id="rId333" Type="http://schemas.openxmlformats.org/officeDocument/2006/relationships/image" Target="../media/image160.png"/><Relationship Id="rId51" Type="http://schemas.openxmlformats.org/officeDocument/2006/relationships/image" Target="../media/image25.png"/><Relationship Id="rId72" Type="http://schemas.openxmlformats.org/officeDocument/2006/relationships/customXml" Target="../ink/ink36.xml"/><Relationship Id="rId93" Type="http://schemas.openxmlformats.org/officeDocument/2006/relationships/image" Target="../media/image46.png"/><Relationship Id="rId189" Type="http://schemas.openxmlformats.org/officeDocument/2006/relationships/image" Target="../media/image94.png"/><Relationship Id="rId3" Type="http://schemas.openxmlformats.org/officeDocument/2006/relationships/image" Target="../media/image1.png"/><Relationship Id="rId214" Type="http://schemas.openxmlformats.org/officeDocument/2006/relationships/customXml" Target="../ink/ink107.xml"/><Relationship Id="rId235" Type="http://schemas.openxmlformats.org/officeDocument/2006/relationships/image" Target="../media/image117.png"/><Relationship Id="rId256" Type="http://schemas.openxmlformats.org/officeDocument/2006/relationships/customXml" Target="../ink/ink128.xml"/><Relationship Id="rId277" Type="http://schemas.openxmlformats.org/officeDocument/2006/relationships/image" Target="../media/image138.png"/><Relationship Id="rId298" Type="http://schemas.openxmlformats.org/officeDocument/2006/relationships/customXml" Target="../ink/ink143.xml"/><Relationship Id="rId116" Type="http://schemas.openxmlformats.org/officeDocument/2006/relationships/customXml" Target="../ink/ink58.xml"/><Relationship Id="rId137" Type="http://schemas.openxmlformats.org/officeDocument/2006/relationships/image" Target="../media/image68.png"/><Relationship Id="rId158" Type="http://schemas.openxmlformats.org/officeDocument/2006/relationships/customXml" Target="../ink/ink79.xml"/><Relationship Id="rId302" Type="http://schemas.openxmlformats.org/officeDocument/2006/relationships/customXml" Target="../ink/ink145.xml"/><Relationship Id="rId323" Type="http://schemas.openxmlformats.org/officeDocument/2006/relationships/image" Target="../media/image155.png"/><Relationship Id="rId344" Type="http://schemas.openxmlformats.org/officeDocument/2006/relationships/customXml" Target="../ink/ink166.xml"/><Relationship Id="rId20" Type="http://schemas.openxmlformats.org/officeDocument/2006/relationships/customXml" Target="../ink/ink10.xml"/><Relationship Id="rId41" Type="http://schemas.openxmlformats.org/officeDocument/2006/relationships/image" Target="../media/image20.png"/><Relationship Id="rId62" Type="http://schemas.openxmlformats.org/officeDocument/2006/relationships/customXml" Target="../ink/ink31.xml"/><Relationship Id="rId83" Type="http://schemas.openxmlformats.org/officeDocument/2006/relationships/image" Target="../media/image41.png"/><Relationship Id="rId179" Type="http://schemas.openxmlformats.org/officeDocument/2006/relationships/image" Target="../media/image89.png"/><Relationship Id="rId190" Type="http://schemas.openxmlformats.org/officeDocument/2006/relationships/customXml" Target="../ink/ink95.xml"/><Relationship Id="rId204" Type="http://schemas.openxmlformats.org/officeDocument/2006/relationships/customXml" Target="../ink/ink102.xml"/><Relationship Id="rId225" Type="http://schemas.openxmlformats.org/officeDocument/2006/relationships/image" Target="../media/image112.png"/><Relationship Id="rId246" Type="http://schemas.openxmlformats.org/officeDocument/2006/relationships/customXml" Target="../ink/ink123.xml"/><Relationship Id="rId288" Type="http://schemas.openxmlformats.org/officeDocument/2006/relationships/customXml" Target="../ink/ink138.xml"/><Relationship Id="rId106" Type="http://schemas.openxmlformats.org/officeDocument/2006/relationships/customXml" Target="../ink/ink53.xml"/><Relationship Id="rId127" Type="http://schemas.openxmlformats.org/officeDocument/2006/relationships/image" Target="../media/image63.png"/><Relationship Id="rId313" Type="http://schemas.openxmlformats.org/officeDocument/2006/relationships/image" Target="../media/image150.png"/><Relationship Id="rId10" Type="http://schemas.openxmlformats.org/officeDocument/2006/relationships/customXml" Target="../ink/ink5.xml"/><Relationship Id="rId31" Type="http://schemas.openxmlformats.org/officeDocument/2006/relationships/image" Target="../media/image15.png"/><Relationship Id="rId52" Type="http://schemas.openxmlformats.org/officeDocument/2006/relationships/customXml" Target="../ink/ink26.xml"/><Relationship Id="rId73" Type="http://schemas.openxmlformats.org/officeDocument/2006/relationships/image" Target="../media/image36.png"/><Relationship Id="rId94" Type="http://schemas.openxmlformats.org/officeDocument/2006/relationships/customXml" Target="../ink/ink47.xml"/><Relationship Id="rId148" Type="http://schemas.openxmlformats.org/officeDocument/2006/relationships/customXml" Target="../ink/ink74.xml"/><Relationship Id="rId169" Type="http://schemas.openxmlformats.org/officeDocument/2006/relationships/image" Target="../media/image84.png"/><Relationship Id="rId334" Type="http://schemas.openxmlformats.org/officeDocument/2006/relationships/customXml" Target="../ink/ink161.xml"/><Relationship Id="rId4" Type="http://schemas.openxmlformats.org/officeDocument/2006/relationships/customXml" Target="../ink/ink2.xml"/><Relationship Id="rId180" Type="http://schemas.openxmlformats.org/officeDocument/2006/relationships/customXml" Target="../ink/ink90.xml"/><Relationship Id="rId215" Type="http://schemas.openxmlformats.org/officeDocument/2006/relationships/image" Target="../media/image107.png"/><Relationship Id="rId236" Type="http://schemas.openxmlformats.org/officeDocument/2006/relationships/customXml" Target="../ink/ink118.xml"/><Relationship Id="rId257" Type="http://schemas.openxmlformats.org/officeDocument/2006/relationships/image" Target="../media/image128.png"/><Relationship Id="rId278" Type="http://schemas.openxmlformats.org/officeDocument/2006/relationships/customXml" Target="../ink/ink133.xml"/><Relationship Id="rId303" Type="http://schemas.openxmlformats.org/officeDocument/2006/relationships/image" Target="../media/image145.png"/><Relationship Id="rId42" Type="http://schemas.openxmlformats.org/officeDocument/2006/relationships/customXml" Target="../ink/ink21.xml"/><Relationship Id="rId84" Type="http://schemas.openxmlformats.org/officeDocument/2006/relationships/customXml" Target="../ink/ink42.xml"/><Relationship Id="rId138" Type="http://schemas.openxmlformats.org/officeDocument/2006/relationships/customXml" Target="../ink/ink69.xml"/><Relationship Id="rId345" Type="http://schemas.openxmlformats.org/officeDocument/2006/relationships/image" Target="../media/image166.png"/><Relationship Id="rId191" Type="http://schemas.openxmlformats.org/officeDocument/2006/relationships/image" Target="../media/image95.png"/><Relationship Id="rId205" Type="http://schemas.openxmlformats.org/officeDocument/2006/relationships/image" Target="../media/image102.png"/><Relationship Id="rId247" Type="http://schemas.openxmlformats.org/officeDocument/2006/relationships/image" Target="../media/image123.png"/><Relationship Id="rId107" Type="http://schemas.openxmlformats.org/officeDocument/2006/relationships/image" Target="../media/image53.png"/><Relationship Id="rId289" Type="http://schemas.openxmlformats.org/officeDocument/2006/relationships/image" Target="../media/image137.png"/><Relationship Id="rId11" Type="http://schemas.openxmlformats.org/officeDocument/2006/relationships/image" Target="../media/image5.png"/><Relationship Id="rId53" Type="http://schemas.openxmlformats.org/officeDocument/2006/relationships/image" Target="../media/image26.png"/><Relationship Id="rId149" Type="http://schemas.openxmlformats.org/officeDocument/2006/relationships/image" Target="../media/image74.png"/><Relationship Id="rId314" Type="http://schemas.openxmlformats.org/officeDocument/2006/relationships/customXml" Target="../ink/ink151.xml"/><Relationship Id="rId95" Type="http://schemas.openxmlformats.org/officeDocument/2006/relationships/image" Target="../media/image47.png"/><Relationship Id="rId160" Type="http://schemas.openxmlformats.org/officeDocument/2006/relationships/customXml" Target="../ink/ink80.xml"/><Relationship Id="rId216" Type="http://schemas.openxmlformats.org/officeDocument/2006/relationships/customXml" Target="../ink/ink108.xml"/><Relationship Id="rId258" Type="http://schemas.openxmlformats.org/officeDocument/2006/relationships/customXml" Target="../ink/ink129.xml"/><Relationship Id="rId22" Type="http://schemas.openxmlformats.org/officeDocument/2006/relationships/customXml" Target="../ink/ink11.xml"/><Relationship Id="rId64" Type="http://schemas.openxmlformats.org/officeDocument/2006/relationships/customXml" Target="../ink/ink32.xml"/><Relationship Id="rId118" Type="http://schemas.openxmlformats.org/officeDocument/2006/relationships/customXml" Target="../ink/ink59.xml"/><Relationship Id="rId325" Type="http://schemas.openxmlformats.org/officeDocument/2006/relationships/image" Target="../media/image156.png"/><Relationship Id="rId171" Type="http://schemas.openxmlformats.org/officeDocument/2006/relationships/image" Target="../media/image85.png"/><Relationship Id="rId227" Type="http://schemas.openxmlformats.org/officeDocument/2006/relationships/image" Target="../media/image113.png"/><Relationship Id="rId33" Type="http://schemas.openxmlformats.org/officeDocument/2006/relationships/image" Target="../media/image16.png"/><Relationship Id="rId129" Type="http://schemas.openxmlformats.org/officeDocument/2006/relationships/image" Target="../media/image64.png"/><Relationship Id="rId280" Type="http://schemas.openxmlformats.org/officeDocument/2006/relationships/customXml" Target="../ink/ink134.xml"/><Relationship Id="rId336" Type="http://schemas.openxmlformats.org/officeDocument/2006/relationships/customXml" Target="../ink/ink162.xml"/><Relationship Id="rId75" Type="http://schemas.openxmlformats.org/officeDocument/2006/relationships/image" Target="../media/image37.png"/><Relationship Id="rId140" Type="http://schemas.openxmlformats.org/officeDocument/2006/relationships/customXml" Target="../ink/ink70.xml"/><Relationship Id="rId182" Type="http://schemas.openxmlformats.org/officeDocument/2006/relationships/customXml" Target="../ink/ink91.xml"/><Relationship Id="rId6" Type="http://schemas.openxmlformats.org/officeDocument/2006/relationships/customXml" Target="../ink/ink3.xml"/><Relationship Id="rId238" Type="http://schemas.openxmlformats.org/officeDocument/2006/relationships/customXml" Target="../ink/ink119.xml"/><Relationship Id="rId291" Type="http://schemas.openxmlformats.org/officeDocument/2006/relationships/image" Target="../media/image139.png"/><Relationship Id="rId305" Type="http://schemas.openxmlformats.org/officeDocument/2006/relationships/image" Target="../media/image146.png"/><Relationship Id="rId347" Type="http://schemas.openxmlformats.org/officeDocument/2006/relationships/image" Target="../media/image167.png"/><Relationship Id="rId44" Type="http://schemas.openxmlformats.org/officeDocument/2006/relationships/customXml" Target="../ink/ink22.xml"/><Relationship Id="rId86" Type="http://schemas.openxmlformats.org/officeDocument/2006/relationships/customXml" Target="../ink/ink43.xml"/><Relationship Id="rId151" Type="http://schemas.openxmlformats.org/officeDocument/2006/relationships/image" Target="../media/image75.png"/><Relationship Id="rId193" Type="http://schemas.openxmlformats.org/officeDocument/2006/relationships/image" Target="../media/image96.png"/><Relationship Id="rId207" Type="http://schemas.openxmlformats.org/officeDocument/2006/relationships/image" Target="../media/image103.png"/><Relationship Id="rId249" Type="http://schemas.openxmlformats.org/officeDocument/2006/relationships/image" Target="../media/image124.png"/><Relationship Id="rId13" Type="http://schemas.openxmlformats.org/officeDocument/2006/relationships/image" Target="../media/image6.png"/><Relationship Id="rId109" Type="http://schemas.openxmlformats.org/officeDocument/2006/relationships/image" Target="../media/image54.png"/><Relationship Id="rId260" Type="http://schemas.openxmlformats.org/officeDocument/2006/relationships/customXml" Target="../ink/ink130.xml"/><Relationship Id="rId316" Type="http://schemas.openxmlformats.org/officeDocument/2006/relationships/customXml" Target="../ink/ink152.xml"/><Relationship Id="rId55" Type="http://schemas.openxmlformats.org/officeDocument/2006/relationships/image" Target="../media/image27.png"/><Relationship Id="rId97" Type="http://schemas.openxmlformats.org/officeDocument/2006/relationships/image" Target="../media/image48.png"/><Relationship Id="rId120" Type="http://schemas.openxmlformats.org/officeDocument/2006/relationships/customXml" Target="../ink/ink60.xml"/><Relationship Id="rId162" Type="http://schemas.openxmlformats.org/officeDocument/2006/relationships/customXml" Target="../ink/ink81.xml"/><Relationship Id="rId218" Type="http://schemas.openxmlformats.org/officeDocument/2006/relationships/customXml" Target="../ink/ink109.xml"/></Relationships>
</file>

<file path=ppt/slides/_rels/slide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24.png"/><Relationship Id="rId21" Type="http://schemas.openxmlformats.org/officeDocument/2006/relationships/image" Target="../media/image177.png"/><Relationship Id="rId63" Type="http://schemas.openxmlformats.org/officeDocument/2006/relationships/image" Target="../media/image197.png"/><Relationship Id="rId159" Type="http://schemas.openxmlformats.org/officeDocument/2006/relationships/image" Target="../media/image245.png"/><Relationship Id="rId170" Type="http://schemas.openxmlformats.org/officeDocument/2006/relationships/customXml" Target="../ink/ink252.xml"/><Relationship Id="rId226" Type="http://schemas.openxmlformats.org/officeDocument/2006/relationships/customXml" Target="../ink/ink280.xml"/><Relationship Id="rId268" Type="http://schemas.openxmlformats.org/officeDocument/2006/relationships/customXml" Target="../ink/ink301.xml"/><Relationship Id="rId32" Type="http://schemas.openxmlformats.org/officeDocument/2006/relationships/customXml" Target="../ink/ink183.xml"/><Relationship Id="rId74" Type="http://schemas.openxmlformats.org/officeDocument/2006/relationships/customXml" Target="../ink/ink204.xml"/><Relationship Id="rId128" Type="http://schemas.openxmlformats.org/officeDocument/2006/relationships/customXml" Target="../ink/ink231.xml"/><Relationship Id="rId5" Type="http://schemas.openxmlformats.org/officeDocument/2006/relationships/image" Target="../media/image169.png"/><Relationship Id="rId181" Type="http://schemas.openxmlformats.org/officeDocument/2006/relationships/image" Target="../media/image256.png"/><Relationship Id="rId237" Type="http://schemas.openxmlformats.org/officeDocument/2006/relationships/image" Target="../media/image284.png"/><Relationship Id="rId279" Type="http://schemas.openxmlformats.org/officeDocument/2006/relationships/image" Target="../media/image305.png"/><Relationship Id="rId43" Type="http://schemas.openxmlformats.org/officeDocument/2006/relationships/image" Target="../media/image188.png"/><Relationship Id="rId139" Type="http://schemas.openxmlformats.org/officeDocument/2006/relationships/image" Target="../media/image235.png"/><Relationship Id="rId290" Type="http://schemas.openxmlformats.org/officeDocument/2006/relationships/customXml" Target="../ink/ink312.xml"/><Relationship Id="rId85" Type="http://schemas.openxmlformats.org/officeDocument/2006/relationships/image" Target="../media/image208.png"/><Relationship Id="rId150" Type="http://schemas.openxmlformats.org/officeDocument/2006/relationships/customXml" Target="../ink/ink242.xml"/><Relationship Id="rId192" Type="http://schemas.openxmlformats.org/officeDocument/2006/relationships/customXml" Target="../ink/ink263.xml"/><Relationship Id="rId206" Type="http://schemas.openxmlformats.org/officeDocument/2006/relationships/customXml" Target="../ink/ink270.xml"/><Relationship Id="rId248" Type="http://schemas.openxmlformats.org/officeDocument/2006/relationships/customXml" Target="../ink/ink291.xml"/><Relationship Id="rId269" Type="http://schemas.openxmlformats.org/officeDocument/2006/relationships/image" Target="../media/image300.png"/><Relationship Id="rId12" Type="http://schemas.openxmlformats.org/officeDocument/2006/relationships/customXml" Target="../ink/ink173.xml"/><Relationship Id="rId33" Type="http://schemas.openxmlformats.org/officeDocument/2006/relationships/image" Target="../media/image183.png"/><Relationship Id="rId108" Type="http://schemas.openxmlformats.org/officeDocument/2006/relationships/customXml" Target="../ink/ink221.xml"/><Relationship Id="rId129" Type="http://schemas.openxmlformats.org/officeDocument/2006/relationships/image" Target="../media/image230.png"/><Relationship Id="rId280" Type="http://schemas.openxmlformats.org/officeDocument/2006/relationships/customXml" Target="../ink/ink307.xml"/><Relationship Id="rId54" Type="http://schemas.openxmlformats.org/officeDocument/2006/relationships/customXml" Target="../ink/ink194.xml"/><Relationship Id="rId75" Type="http://schemas.openxmlformats.org/officeDocument/2006/relationships/image" Target="../media/image203.png"/><Relationship Id="rId96" Type="http://schemas.openxmlformats.org/officeDocument/2006/relationships/customXml" Target="../ink/ink215.xml"/><Relationship Id="rId140" Type="http://schemas.openxmlformats.org/officeDocument/2006/relationships/customXml" Target="../ink/ink237.xml"/><Relationship Id="rId161" Type="http://schemas.openxmlformats.org/officeDocument/2006/relationships/image" Target="../media/image246.png"/><Relationship Id="rId182" Type="http://schemas.openxmlformats.org/officeDocument/2006/relationships/customXml" Target="../ink/ink258.xml"/><Relationship Id="rId217" Type="http://schemas.openxmlformats.org/officeDocument/2006/relationships/image" Target="../media/image274.png"/><Relationship Id="rId6" Type="http://schemas.openxmlformats.org/officeDocument/2006/relationships/customXml" Target="../ink/ink170.xml"/><Relationship Id="rId238" Type="http://schemas.openxmlformats.org/officeDocument/2006/relationships/customXml" Target="../ink/ink286.xml"/><Relationship Id="rId259" Type="http://schemas.openxmlformats.org/officeDocument/2006/relationships/image" Target="../media/image295.png"/><Relationship Id="rId23" Type="http://schemas.openxmlformats.org/officeDocument/2006/relationships/image" Target="../media/image178.png"/><Relationship Id="rId119" Type="http://schemas.openxmlformats.org/officeDocument/2006/relationships/image" Target="../media/image225.png"/><Relationship Id="rId270" Type="http://schemas.openxmlformats.org/officeDocument/2006/relationships/customXml" Target="../ink/ink302.xml"/><Relationship Id="rId291" Type="http://schemas.openxmlformats.org/officeDocument/2006/relationships/image" Target="../media/image311.png"/><Relationship Id="rId44" Type="http://schemas.openxmlformats.org/officeDocument/2006/relationships/customXml" Target="../ink/ink189.xml"/><Relationship Id="rId65" Type="http://schemas.openxmlformats.org/officeDocument/2006/relationships/image" Target="../media/image198.png"/><Relationship Id="rId86" Type="http://schemas.openxmlformats.org/officeDocument/2006/relationships/customXml" Target="../ink/ink210.xml"/><Relationship Id="rId130" Type="http://schemas.openxmlformats.org/officeDocument/2006/relationships/customXml" Target="../ink/ink232.xml"/><Relationship Id="rId151" Type="http://schemas.openxmlformats.org/officeDocument/2006/relationships/image" Target="../media/image241.png"/><Relationship Id="rId172" Type="http://schemas.openxmlformats.org/officeDocument/2006/relationships/customXml" Target="../ink/ink253.xml"/><Relationship Id="rId193" Type="http://schemas.openxmlformats.org/officeDocument/2006/relationships/image" Target="../media/image262.png"/><Relationship Id="rId207" Type="http://schemas.openxmlformats.org/officeDocument/2006/relationships/image" Target="../media/image269.png"/><Relationship Id="rId228" Type="http://schemas.openxmlformats.org/officeDocument/2006/relationships/customXml" Target="../ink/ink281.xml"/><Relationship Id="rId249" Type="http://schemas.openxmlformats.org/officeDocument/2006/relationships/image" Target="../media/image290.png"/><Relationship Id="rId13" Type="http://schemas.openxmlformats.org/officeDocument/2006/relationships/image" Target="../media/image173.png"/><Relationship Id="rId109" Type="http://schemas.openxmlformats.org/officeDocument/2006/relationships/image" Target="../media/image220.png"/><Relationship Id="rId260" Type="http://schemas.openxmlformats.org/officeDocument/2006/relationships/customXml" Target="../ink/ink297.xml"/><Relationship Id="rId281" Type="http://schemas.openxmlformats.org/officeDocument/2006/relationships/image" Target="../media/image306.png"/><Relationship Id="rId34" Type="http://schemas.openxmlformats.org/officeDocument/2006/relationships/customXml" Target="../ink/ink184.xml"/><Relationship Id="rId55" Type="http://schemas.openxmlformats.org/officeDocument/2006/relationships/image" Target="../media/image193.png"/><Relationship Id="rId76" Type="http://schemas.openxmlformats.org/officeDocument/2006/relationships/customXml" Target="../ink/ink205.xml"/><Relationship Id="rId97" Type="http://schemas.openxmlformats.org/officeDocument/2006/relationships/image" Target="../media/image214.png"/><Relationship Id="rId120" Type="http://schemas.openxmlformats.org/officeDocument/2006/relationships/customXml" Target="../ink/ink227.xml"/><Relationship Id="rId141" Type="http://schemas.openxmlformats.org/officeDocument/2006/relationships/image" Target="../media/image236.png"/><Relationship Id="rId7" Type="http://schemas.openxmlformats.org/officeDocument/2006/relationships/image" Target="../media/image170.png"/><Relationship Id="rId162" Type="http://schemas.openxmlformats.org/officeDocument/2006/relationships/customXml" Target="../ink/ink248.xml"/><Relationship Id="rId183" Type="http://schemas.openxmlformats.org/officeDocument/2006/relationships/image" Target="../media/image257.png"/><Relationship Id="rId218" Type="http://schemas.openxmlformats.org/officeDocument/2006/relationships/customXml" Target="../ink/ink276.xml"/><Relationship Id="rId239" Type="http://schemas.openxmlformats.org/officeDocument/2006/relationships/image" Target="../media/image285.png"/><Relationship Id="rId250" Type="http://schemas.openxmlformats.org/officeDocument/2006/relationships/customXml" Target="../ink/ink292.xml"/><Relationship Id="rId271" Type="http://schemas.openxmlformats.org/officeDocument/2006/relationships/image" Target="../media/image301.png"/><Relationship Id="rId292" Type="http://schemas.openxmlformats.org/officeDocument/2006/relationships/customXml" Target="../ink/ink313.xml"/><Relationship Id="rId24" Type="http://schemas.openxmlformats.org/officeDocument/2006/relationships/customXml" Target="../ink/ink179.xml"/><Relationship Id="rId45" Type="http://schemas.openxmlformats.org/officeDocument/2006/relationships/image" Target="../media/image189.png"/><Relationship Id="rId66" Type="http://schemas.openxmlformats.org/officeDocument/2006/relationships/customXml" Target="../ink/ink200.xml"/><Relationship Id="rId87" Type="http://schemas.openxmlformats.org/officeDocument/2006/relationships/image" Target="../media/image209.png"/><Relationship Id="rId110" Type="http://schemas.openxmlformats.org/officeDocument/2006/relationships/customXml" Target="../ink/ink222.xml"/><Relationship Id="rId131" Type="http://schemas.openxmlformats.org/officeDocument/2006/relationships/image" Target="../media/image231.png"/><Relationship Id="rId152" Type="http://schemas.openxmlformats.org/officeDocument/2006/relationships/customXml" Target="../ink/ink243.xml"/><Relationship Id="rId173" Type="http://schemas.openxmlformats.org/officeDocument/2006/relationships/image" Target="../media/image252.png"/><Relationship Id="rId194" Type="http://schemas.openxmlformats.org/officeDocument/2006/relationships/customXml" Target="../ink/ink264.xml"/><Relationship Id="rId208" Type="http://schemas.openxmlformats.org/officeDocument/2006/relationships/customXml" Target="../ink/ink271.xml"/><Relationship Id="rId229" Type="http://schemas.openxmlformats.org/officeDocument/2006/relationships/image" Target="../media/image280.png"/><Relationship Id="rId240" Type="http://schemas.openxmlformats.org/officeDocument/2006/relationships/customXml" Target="../ink/ink287.xml"/><Relationship Id="rId261" Type="http://schemas.openxmlformats.org/officeDocument/2006/relationships/image" Target="../media/image296.png"/><Relationship Id="rId14" Type="http://schemas.openxmlformats.org/officeDocument/2006/relationships/customXml" Target="../ink/ink174.xml"/><Relationship Id="rId35" Type="http://schemas.openxmlformats.org/officeDocument/2006/relationships/image" Target="../media/image184.png"/><Relationship Id="rId56" Type="http://schemas.openxmlformats.org/officeDocument/2006/relationships/customXml" Target="../ink/ink195.xml"/><Relationship Id="rId77" Type="http://schemas.openxmlformats.org/officeDocument/2006/relationships/image" Target="../media/image204.png"/><Relationship Id="rId100" Type="http://schemas.openxmlformats.org/officeDocument/2006/relationships/customXml" Target="../ink/ink217.xml"/><Relationship Id="rId282" Type="http://schemas.openxmlformats.org/officeDocument/2006/relationships/customXml" Target="../ink/ink308.xml"/><Relationship Id="rId8" Type="http://schemas.openxmlformats.org/officeDocument/2006/relationships/customXml" Target="../ink/ink171.xml"/><Relationship Id="rId98" Type="http://schemas.openxmlformats.org/officeDocument/2006/relationships/customXml" Target="../ink/ink216.xml"/><Relationship Id="rId121" Type="http://schemas.openxmlformats.org/officeDocument/2006/relationships/image" Target="../media/image226.png"/><Relationship Id="rId142" Type="http://schemas.openxmlformats.org/officeDocument/2006/relationships/customXml" Target="../ink/ink238.xml"/><Relationship Id="rId163" Type="http://schemas.openxmlformats.org/officeDocument/2006/relationships/image" Target="../media/image247.png"/><Relationship Id="rId184" Type="http://schemas.openxmlformats.org/officeDocument/2006/relationships/customXml" Target="../ink/ink259.xml"/><Relationship Id="rId219" Type="http://schemas.openxmlformats.org/officeDocument/2006/relationships/image" Target="../media/image275.png"/><Relationship Id="rId230" Type="http://schemas.openxmlformats.org/officeDocument/2006/relationships/customXml" Target="../ink/ink282.xml"/><Relationship Id="rId251" Type="http://schemas.openxmlformats.org/officeDocument/2006/relationships/image" Target="../media/image291.png"/><Relationship Id="rId25" Type="http://schemas.openxmlformats.org/officeDocument/2006/relationships/image" Target="../media/image179.png"/><Relationship Id="rId46" Type="http://schemas.openxmlformats.org/officeDocument/2006/relationships/customXml" Target="../ink/ink190.xml"/><Relationship Id="rId67" Type="http://schemas.openxmlformats.org/officeDocument/2006/relationships/image" Target="../media/image199.png"/><Relationship Id="rId272" Type="http://schemas.openxmlformats.org/officeDocument/2006/relationships/customXml" Target="../ink/ink303.xml"/><Relationship Id="rId88" Type="http://schemas.openxmlformats.org/officeDocument/2006/relationships/customXml" Target="../ink/ink211.xml"/><Relationship Id="rId111" Type="http://schemas.openxmlformats.org/officeDocument/2006/relationships/image" Target="../media/image221.png"/><Relationship Id="rId132" Type="http://schemas.openxmlformats.org/officeDocument/2006/relationships/customXml" Target="../ink/ink233.xml"/><Relationship Id="rId153" Type="http://schemas.openxmlformats.org/officeDocument/2006/relationships/image" Target="../media/image242.png"/><Relationship Id="rId174" Type="http://schemas.openxmlformats.org/officeDocument/2006/relationships/customXml" Target="../ink/ink254.xml"/><Relationship Id="rId195" Type="http://schemas.openxmlformats.org/officeDocument/2006/relationships/image" Target="../media/image263.png"/><Relationship Id="rId209" Type="http://schemas.openxmlformats.org/officeDocument/2006/relationships/image" Target="../media/image270.png"/><Relationship Id="rId220" Type="http://schemas.openxmlformats.org/officeDocument/2006/relationships/customXml" Target="../ink/ink277.xml"/><Relationship Id="rId241" Type="http://schemas.openxmlformats.org/officeDocument/2006/relationships/image" Target="../media/image286.png"/><Relationship Id="rId15" Type="http://schemas.openxmlformats.org/officeDocument/2006/relationships/image" Target="../media/image174.png"/><Relationship Id="rId36" Type="http://schemas.openxmlformats.org/officeDocument/2006/relationships/customXml" Target="../ink/ink185.xml"/><Relationship Id="rId57" Type="http://schemas.openxmlformats.org/officeDocument/2006/relationships/image" Target="../media/image194.png"/><Relationship Id="rId262" Type="http://schemas.openxmlformats.org/officeDocument/2006/relationships/customXml" Target="../ink/ink298.xml"/><Relationship Id="rId283" Type="http://schemas.openxmlformats.org/officeDocument/2006/relationships/image" Target="../media/image307.png"/><Relationship Id="rId78" Type="http://schemas.openxmlformats.org/officeDocument/2006/relationships/customXml" Target="../ink/ink206.xml"/><Relationship Id="rId99" Type="http://schemas.openxmlformats.org/officeDocument/2006/relationships/image" Target="../media/image215.png"/><Relationship Id="rId101" Type="http://schemas.openxmlformats.org/officeDocument/2006/relationships/image" Target="../media/image216.png"/><Relationship Id="rId122" Type="http://schemas.openxmlformats.org/officeDocument/2006/relationships/customXml" Target="../ink/ink228.xml"/><Relationship Id="rId143" Type="http://schemas.openxmlformats.org/officeDocument/2006/relationships/image" Target="../media/image237.png"/><Relationship Id="rId164" Type="http://schemas.openxmlformats.org/officeDocument/2006/relationships/customXml" Target="../ink/ink249.xml"/><Relationship Id="rId185" Type="http://schemas.openxmlformats.org/officeDocument/2006/relationships/image" Target="../media/image258.png"/><Relationship Id="rId9" Type="http://schemas.openxmlformats.org/officeDocument/2006/relationships/image" Target="../media/image171.png"/><Relationship Id="rId210" Type="http://schemas.openxmlformats.org/officeDocument/2006/relationships/customXml" Target="../ink/ink272.xml"/><Relationship Id="rId26" Type="http://schemas.openxmlformats.org/officeDocument/2006/relationships/customXml" Target="../ink/ink180.xml"/><Relationship Id="rId231" Type="http://schemas.openxmlformats.org/officeDocument/2006/relationships/image" Target="../media/image281.png"/><Relationship Id="rId252" Type="http://schemas.openxmlformats.org/officeDocument/2006/relationships/customXml" Target="../ink/ink293.xml"/><Relationship Id="rId273" Type="http://schemas.openxmlformats.org/officeDocument/2006/relationships/image" Target="../media/image302.png"/><Relationship Id="rId47" Type="http://schemas.openxmlformats.org/officeDocument/2006/relationships/image" Target="../media/image190.png"/><Relationship Id="rId68" Type="http://schemas.openxmlformats.org/officeDocument/2006/relationships/customXml" Target="../ink/ink201.xml"/><Relationship Id="rId89" Type="http://schemas.openxmlformats.org/officeDocument/2006/relationships/image" Target="../media/image210.png"/><Relationship Id="rId112" Type="http://schemas.openxmlformats.org/officeDocument/2006/relationships/customXml" Target="../ink/ink223.xml"/><Relationship Id="rId133" Type="http://schemas.openxmlformats.org/officeDocument/2006/relationships/image" Target="../media/image232.png"/><Relationship Id="rId154" Type="http://schemas.openxmlformats.org/officeDocument/2006/relationships/customXml" Target="../ink/ink244.xml"/><Relationship Id="rId175" Type="http://schemas.openxmlformats.org/officeDocument/2006/relationships/image" Target="../media/image253.png"/><Relationship Id="rId196" Type="http://schemas.openxmlformats.org/officeDocument/2006/relationships/customXml" Target="../ink/ink265.xml"/><Relationship Id="rId200" Type="http://schemas.openxmlformats.org/officeDocument/2006/relationships/customXml" Target="../ink/ink267.xml"/><Relationship Id="rId16" Type="http://schemas.openxmlformats.org/officeDocument/2006/relationships/customXml" Target="../ink/ink175.xml"/><Relationship Id="rId221" Type="http://schemas.openxmlformats.org/officeDocument/2006/relationships/image" Target="../media/image276.png"/><Relationship Id="rId242" Type="http://schemas.openxmlformats.org/officeDocument/2006/relationships/customXml" Target="../ink/ink288.xml"/><Relationship Id="rId263" Type="http://schemas.openxmlformats.org/officeDocument/2006/relationships/image" Target="../media/image297.png"/><Relationship Id="rId284" Type="http://schemas.openxmlformats.org/officeDocument/2006/relationships/customXml" Target="../ink/ink309.xml"/><Relationship Id="rId37" Type="http://schemas.openxmlformats.org/officeDocument/2006/relationships/image" Target="../media/image185.png"/><Relationship Id="rId58" Type="http://schemas.openxmlformats.org/officeDocument/2006/relationships/customXml" Target="../ink/ink196.xml"/><Relationship Id="rId79" Type="http://schemas.openxmlformats.org/officeDocument/2006/relationships/image" Target="../media/image205.png"/><Relationship Id="rId102" Type="http://schemas.openxmlformats.org/officeDocument/2006/relationships/customXml" Target="../ink/ink218.xml"/><Relationship Id="rId123" Type="http://schemas.openxmlformats.org/officeDocument/2006/relationships/image" Target="../media/image227.png"/><Relationship Id="rId144" Type="http://schemas.openxmlformats.org/officeDocument/2006/relationships/customXml" Target="../ink/ink239.xml"/><Relationship Id="rId90" Type="http://schemas.openxmlformats.org/officeDocument/2006/relationships/customXml" Target="../ink/ink212.xml"/><Relationship Id="rId165" Type="http://schemas.openxmlformats.org/officeDocument/2006/relationships/image" Target="../media/image248.png"/><Relationship Id="rId186" Type="http://schemas.openxmlformats.org/officeDocument/2006/relationships/customXml" Target="../ink/ink260.xml"/><Relationship Id="rId211" Type="http://schemas.openxmlformats.org/officeDocument/2006/relationships/image" Target="../media/image271.png"/><Relationship Id="rId232" Type="http://schemas.openxmlformats.org/officeDocument/2006/relationships/customXml" Target="../ink/ink283.xml"/><Relationship Id="rId253" Type="http://schemas.openxmlformats.org/officeDocument/2006/relationships/image" Target="../media/image292.png"/><Relationship Id="rId274" Type="http://schemas.openxmlformats.org/officeDocument/2006/relationships/customXml" Target="../ink/ink304.xml"/><Relationship Id="rId27" Type="http://schemas.openxmlformats.org/officeDocument/2006/relationships/image" Target="../media/image180.png"/><Relationship Id="rId48" Type="http://schemas.openxmlformats.org/officeDocument/2006/relationships/customXml" Target="../ink/ink191.xml"/><Relationship Id="rId69" Type="http://schemas.openxmlformats.org/officeDocument/2006/relationships/image" Target="../media/image200.png"/><Relationship Id="rId113" Type="http://schemas.openxmlformats.org/officeDocument/2006/relationships/image" Target="../media/image222.png"/><Relationship Id="rId134" Type="http://schemas.openxmlformats.org/officeDocument/2006/relationships/customXml" Target="../ink/ink234.xml"/><Relationship Id="rId80" Type="http://schemas.openxmlformats.org/officeDocument/2006/relationships/customXml" Target="../ink/ink207.xml"/><Relationship Id="rId155" Type="http://schemas.openxmlformats.org/officeDocument/2006/relationships/image" Target="../media/image243.png"/><Relationship Id="rId176" Type="http://schemas.openxmlformats.org/officeDocument/2006/relationships/customXml" Target="../ink/ink255.xml"/><Relationship Id="rId197" Type="http://schemas.openxmlformats.org/officeDocument/2006/relationships/image" Target="../media/image264.png"/><Relationship Id="rId201" Type="http://schemas.openxmlformats.org/officeDocument/2006/relationships/image" Target="../media/image266.png"/><Relationship Id="rId222" Type="http://schemas.openxmlformats.org/officeDocument/2006/relationships/customXml" Target="../ink/ink278.xml"/><Relationship Id="rId243" Type="http://schemas.openxmlformats.org/officeDocument/2006/relationships/image" Target="../media/image287.png"/><Relationship Id="rId264" Type="http://schemas.openxmlformats.org/officeDocument/2006/relationships/customXml" Target="../ink/ink299.xml"/><Relationship Id="rId285" Type="http://schemas.openxmlformats.org/officeDocument/2006/relationships/image" Target="../media/image308.png"/><Relationship Id="rId17" Type="http://schemas.openxmlformats.org/officeDocument/2006/relationships/image" Target="../media/image175.png"/><Relationship Id="rId38" Type="http://schemas.openxmlformats.org/officeDocument/2006/relationships/customXml" Target="../ink/ink186.xml"/><Relationship Id="rId59" Type="http://schemas.openxmlformats.org/officeDocument/2006/relationships/image" Target="../media/image195.png"/><Relationship Id="rId103" Type="http://schemas.openxmlformats.org/officeDocument/2006/relationships/image" Target="../media/image217.png"/><Relationship Id="rId124" Type="http://schemas.openxmlformats.org/officeDocument/2006/relationships/customXml" Target="../ink/ink229.xml"/><Relationship Id="rId70" Type="http://schemas.openxmlformats.org/officeDocument/2006/relationships/customXml" Target="../ink/ink202.xml"/><Relationship Id="rId91" Type="http://schemas.openxmlformats.org/officeDocument/2006/relationships/image" Target="../media/image211.png"/><Relationship Id="rId145" Type="http://schemas.openxmlformats.org/officeDocument/2006/relationships/image" Target="../media/image238.png"/><Relationship Id="rId166" Type="http://schemas.openxmlformats.org/officeDocument/2006/relationships/customXml" Target="../ink/ink250.xml"/><Relationship Id="rId187" Type="http://schemas.openxmlformats.org/officeDocument/2006/relationships/image" Target="../media/image259.png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273.xml"/><Relationship Id="rId233" Type="http://schemas.openxmlformats.org/officeDocument/2006/relationships/image" Target="../media/image282.png"/><Relationship Id="rId254" Type="http://schemas.openxmlformats.org/officeDocument/2006/relationships/customXml" Target="../ink/ink294.xml"/><Relationship Id="rId28" Type="http://schemas.openxmlformats.org/officeDocument/2006/relationships/customXml" Target="../ink/ink181.xml"/><Relationship Id="rId49" Type="http://schemas.openxmlformats.org/officeDocument/2006/relationships/image" Target="../media/image191.png"/><Relationship Id="rId114" Type="http://schemas.openxmlformats.org/officeDocument/2006/relationships/customXml" Target="../ink/ink224.xml"/><Relationship Id="rId275" Type="http://schemas.openxmlformats.org/officeDocument/2006/relationships/image" Target="../media/image303.png"/><Relationship Id="rId60" Type="http://schemas.openxmlformats.org/officeDocument/2006/relationships/customXml" Target="../ink/ink197.xml"/><Relationship Id="rId81" Type="http://schemas.openxmlformats.org/officeDocument/2006/relationships/image" Target="../media/image206.png"/><Relationship Id="rId135" Type="http://schemas.openxmlformats.org/officeDocument/2006/relationships/image" Target="../media/image233.png"/><Relationship Id="rId156" Type="http://schemas.openxmlformats.org/officeDocument/2006/relationships/customXml" Target="../ink/ink245.xml"/><Relationship Id="rId177" Type="http://schemas.openxmlformats.org/officeDocument/2006/relationships/image" Target="../media/image254.png"/><Relationship Id="rId198" Type="http://schemas.openxmlformats.org/officeDocument/2006/relationships/customXml" Target="../ink/ink266.xml"/><Relationship Id="rId202" Type="http://schemas.openxmlformats.org/officeDocument/2006/relationships/customXml" Target="../ink/ink268.xml"/><Relationship Id="rId223" Type="http://schemas.openxmlformats.org/officeDocument/2006/relationships/image" Target="../media/image277.png"/><Relationship Id="rId244" Type="http://schemas.openxmlformats.org/officeDocument/2006/relationships/customXml" Target="../ink/ink289.xml"/><Relationship Id="rId18" Type="http://schemas.openxmlformats.org/officeDocument/2006/relationships/customXml" Target="../ink/ink176.xml"/><Relationship Id="rId39" Type="http://schemas.openxmlformats.org/officeDocument/2006/relationships/image" Target="../media/image186.png"/><Relationship Id="rId265" Type="http://schemas.openxmlformats.org/officeDocument/2006/relationships/image" Target="../media/image298.png"/><Relationship Id="rId286" Type="http://schemas.openxmlformats.org/officeDocument/2006/relationships/customXml" Target="../ink/ink310.xml"/><Relationship Id="rId50" Type="http://schemas.openxmlformats.org/officeDocument/2006/relationships/customXml" Target="../ink/ink192.xml"/><Relationship Id="rId104" Type="http://schemas.openxmlformats.org/officeDocument/2006/relationships/customXml" Target="../ink/ink219.xml"/><Relationship Id="rId125" Type="http://schemas.openxmlformats.org/officeDocument/2006/relationships/image" Target="../media/image228.png"/><Relationship Id="rId146" Type="http://schemas.openxmlformats.org/officeDocument/2006/relationships/customXml" Target="../ink/ink240.xml"/><Relationship Id="rId167" Type="http://schemas.openxmlformats.org/officeDocument/2006/relationships/image" Target="../media/image249.png"/><Relationship Id="rId188" Type="http://schemas.openxmlformats.org/officeDocument/2006/relationships/customXml" Target="../ink/ink261.xml"/><Relationship Id="rId71" Type="http://schemas.openxmlformats.org/officeDocument/2006/relationships/image" Target="../media/image201.png"/><Relationship Id="rId92" Type="http://schemas.openxmlformats.org/officeDocument/2006/relationships/customXml" Target="../ink/ink213.xml"/><Relationship Id="rId213" Type="http://schemas.openxmlformats.org/officeDocument/2006/relationships/image" Target="../media/image272.png"/><Relationship Id="rId234" Type="http://schemas.openxmlformats.org/officeDocument/2006/relationships/customXml" Target="../ink/ink284.xml"/><Relationship Id="rId2" Type="http://schemas.openxmlformats.org/officeDocument/2006/relationships/customXml" Target="../ink/ink168.xml"/><Relationship Id="rId29" Type="http://schemas.openxmlformats.org/officeDocument/2006/relationships/image" Target="../media/image181.png"/><Relationship Id="rId255" Type="http://schemas.openxmlformats.org/officeDocument/2006/relationships/image" Target="../media/image293.png"/><Relationship Id="rId276" Type="http://schemas.openxmlformats.org/officeDocument/2006/relationships/customXml" Target="../ink/ink305.xml"/><Relationship Id="rId40" Type="http://schemas.openxmlformats.org/officeDocument/2006/relationships/customXml" Target="../ink/ink187.xml"/><Relationship Id="rId115" Type="http://schemas.openxmlformats.org/officeDocument/2006/relationships/image" Target="../media/image223.png"/><Relationship Id="rId136" Type="http://schemas.openxmlformats.org/officeDocument/2006/relationships/customXml" Target="../ink/ink235.xml"/><Relationship Id="rId157" Type="http://schemas.openxmlformats.org/officeDocument/2006/relationships/image" Target="../media/image244.png"/><Relationship Id="rId178" Type="http://schemas.openxmlformats.org/officeDocument/2006/relationships/customXml" Target="../ink/ink256.xml"/><Relationship Id="rId61" Type="http://schemas.openxmlformats.org/officeDocument/2006/relationships/image" Target="../media/image196.png"/><Relationship Id="rId82" Type="http://schemas.openxmlformats.org/officeDocument/2006/relationships/customXml" Target="../ink/ink208.xml"/><Relationship Id="rId199" Type="http://schemas.openxmlformats.org/officeDocument/2006/relationships/image" Target="../media/image265.png"/><Relationship Id="rId203" Type="http://schemas.openxmlformats.org/officeDocument/2006/relationships/image" Target="../media/image267.png"/><Relationship Id="rId19" Type="http://schemas.openxmlformats.org/officeDocument/2006/relationships/image" Target="../media/image176.png"/><Relationship Id="rId224" Type="http://schemas.openxmlformats.org/officeDocument/2006/relationships/customXml" Target="../ink/ink279.xml"/><Relationship Id="rId245" Type="http://schemas.openxmlformats.org/officeDocument/2006/relationships/image" Target="../media/image288.png"/><Relationship Id="rId266" Type="http://schemas.openxmlformats.org/officeDocument/2006/relationships/customXml" Target="../ink/ink300.xml"/><Relationship Id="rId287" Type="http://schemas.openxmlformats.org/officeDocument/2006/relationships/image" Target="../media/image309.png"/><Relationship Id="rId30" Type="http://schemas.openxmlformats.org/officeDocument/2006/relationships/customXml" Target="../ink/ink182.xml"/><Relationship Id="rId105" Type="http://schemas.openxmlformats.org/officeDocument/2006/relationships/image" Target="../media/image218.png"/><Relationship Id="rId126" Type="http://schemas.openxmlformats.org/officeDocument/2006/relationships/customXml" Target="../ink/ink230.xml"/><Relationship Id="rId147" Type="http://schemas.openxmlformats.org/officeDocument/2006/relationships/image" Target="../media/image239.png"/><Relationship Id="rId168" Type="http://schemas.openxmlformats.org/officeDocument/2006/relationships/customXml" Target="../ink/ink251.xml"/><Relationship Id="rId51" Type="http://schemas.openxmlformats.org/officeDocument/2006/relationships/image" Target="../media/image192.png"/><Relationship Id="rId72" Type="http://schemas.openxmlformats.org/officeDocument/2006/relationships/customXml" Target="../ink/ink203.xml"/><Relationship Id="rId93" Type="http://schemas.openxmlformats.org/officeDocument/2006/relationships/image" Target="../media/image212.png"/><Relationship Id="rId189" Type="http://schemas.openxmlformats.org/officeDocument/2006/relationships/image" Target="../media/image260.png"/><Relationship Id="rId3" Type="http://schemas.openxmlformats.org/officeDocument/2006/relationships/image" Target="../media/image168.png"/><Relationship Id="rId214" Type="http://schemas.openxmlformats.org/officeDocument/2006/relationships/customXml" Target="../ink/ink274.xml"/><Relationship Id="rId235" Type="http://schemas.openxmlformats.org/officeDocument/2006/relationships/image" Target="../media/image283.png"/><Relationship Id="rId256" Type="http://schemas.openxmlformats.org/officeDocument/2006/relationships/customXml" Target="../ink/ink295.xml"/><Relationship Id="rId277" Type="http://schemas.openxmlformats.org/officeDocument/2006/relationships/image" Target="../media/image304.png"/><Relationship Id="rId116" Type="http://schemas.openxmlformats.org/officeDocument/2006/relationships/customXml" Target="../ink/ink225.xml"/><Relationship Id="rId137" Type="http://schemas.openxmlformats.org/officeDocument/2006/relationships/image" Target="../media/image234.png"/><Relationship Id="rId158" Type="http://schemas.openxmlformats.org/officeDocument/2006/relationships/customXml" Target="../ink/ink246.xml"/><Relationship Id="rId20" Type="http://schemas.openxmlformats.org/officeDocument/2006/relationships/customXml" Target="../ink/ink177.xml"/><Relationship Id="rId41" Type="http://schemas.openxmlformats.org/officeDocument/2006/relationships/image" Target="../media/image187.png"/><Relationship Id="rId62" Type="http://schemas.openxmlformats.org/officeDocument/2006/relationships/customXml" Target="../ink/ink198.xml"/><Relationship Id="rId83" Type="http://schemas.openxmlformats.org/officeDocument/2006/relationships/image" Target="../media/image207.png"/><Relationship Id="rId179" Type="http://schemas.openxmlformats.org/officeDocument/2006/relationships/image" Target="../media/image255.png"/><Relationship Id="rId190" Type="http://schemas.openxmlformats.org/officeDocument/2006/relationships/customXml" Target="../ink/ink262.xml"/><Relationship Id="rId204" Type="http://schemas.openxmlformats.org/officeDocument/2006/relationships/customXml" Target="../ink/ink269.xml"/><Relationship Id="rId225" Type="http://schemas.openxmlformats.org/officeDocument/2006/relationships/image" Target="../media/image278.png"/><Relationship Id="rId246" Type="http://schemas.openxmlformats.org/officeDocument/2006/relationships/customXml" Target="../ink/ink290.xml"/><Relationship Id="rId267" Type="http://schemas.openxmlformats.org/officeDocument/2006/relationships/image" Target="../media/image299.png"/><Relationship Id="rId288" Type="http://schemas.openxmlformats.org/officeDocument/2006/relationships/customXml" Target="../ink/ink311.xml"/><Relationship Id="rId106" Type="http://schemas.openxmlformats.org/officeDocument/2006/relationships/customXml" Target="../ink/ink220.xml"/><Relationship Id="rId127" Type="http://schemas.openxmlformats.org/officeDocument/2006/relationships/image" Target="../media/image229.png"/><Relationship Id="rId10" Type="http://schemas.openxmlformats.org/officeDocument/2006/relationships/customXml" Target="../ink/ink172.xml"/><Relationship Id="rId31" Type="http://schemas.openxmlformats.org/officeDocument/2006/relationships/image" Target="../media/image182.png"/><Relationship Id="rId52" Type="http://schemas.openxmlformats.org/officeDocument/2006/relationships/customXml" Target="../ink/ink193.xml"/><Relationship Id="rId73" Type="http://schemas.openxmlformats.org/officeDocument/2006/relationships/image" Target="../media/image202.png"/><Relationship Id="rId94" Type="http://schemas.openxmlformats.org/officeDocument/2006/relationships/customXml" Target="../ink/ink214.xml"/><Relationship Id="rId148" Type="http://schemas.openxmlformats.org/officeDocument/2006/relationships/customXml" Target="../ink/ink241.xml"/><Relationship Id="rId169" Type="http://schemas.openxmlformats.org/officeDocument/2006/relationships/image" Target="../media/image250.png"/><Relationship Id="rId4" Type="http://schemas.openxmlformats.org/officeDocument/2006/relationships/customXml" Target="../ink/ink169.xml"/><Relationship Id="rId180" Type="http://schemas.openxmlformats.org/officeDocument/2006/relationships/customXml" Target="../ink/ink257.xml"/><Relationship Id="rId215" Type="http://schemas.openxmlformats.org/officeDocument/2006/relationships/image" Target="../media/image273.png"/><Relationship Id="rId236" Type="http://schemas.openxmlformats.org/officeDocument/2006/relationships/customXml" Target="../ink/ink285.xml"/><Relationship Id="rId257" Type="http://schemas.openxmlformats.org/officeDocument/2006/relationships/image" Target="../media/image294.png"/><Relationship Id="rId278" Type="http://schemas.openxmlformats.org/officeDocument/2006/relationships/customXml" Target="../ink/ink306.xml"/><Relationship Id="rId42" Type="http://schemas.openxmlformats.org/officeDocument/2006/relationships/customXml" Target="../ink/ink188.xml"/><Relationship Id="rId84" Type="http://schemas.openxmlformats.org/officeDocument/2006/relationships/customXml" Target="../ink/ink209.xml"/><Relationship Id="rId138" Type="http://schemas.openxmlformats.org/officeDocument/2006/relationships/customXml" Target="../ink/ink236.xml"/><Relationship Id="rId191" Type="http://schemas.openxmlformats.org/officeDocument/2006/relationships/image" Target="../media/image261.png"/><Relationship Id="rId205" Type="http://schemas.openxmlformats.org/officeDocument/2006/relationships/image" Target="../media/image268.png"/><Relationship Id="rId247" Type="http://schemas.openxmlformats.org/officeDocument/2006/relationships/image" Target="../media/image289.png"/><Relationship Id="rId107" Type="http://schemas.openxmlformats.org/officeDocument/2006/relationships/image" Target="../media/image219.png"/><Relationship Id="rId289" Type="http://schemas.openxmlformats.org/officeDocument/2006/relationships/image" Target="../media/image310.png"/><Relationship Id="rId11" Type="http://schemas.openxmlformats.org/officeDocument/2006/relationships/image" Target="../media/image172.png"/><Relationship Id="rId53" Type="http://schemas.openxmlformats.org/officeDocument/2006/relationships/image" Target="../media/image153.png"/><Relationship Id="rId149" Type="http://schemas.openxmlformats.org/officeDocument/2006/relationships/image" Target="../media/image240.png"/><Relationship Id="rId95" Type="http://schemas.openxmlformats.org/officeDocument/2006/relationships/image" Target="../media/image213.png"/><Relationship Id="rId160" Type="http://schemas.openxmlformats.org/officeDocument/2006/relationships/customXml" Target="../ink/ink247.xml"/><Relationship Id="rId216" Type="http://schemas.openxmlformats.org/officeDocument/2006/relationships/customXml" Target="../ink/ink275.xml"/><Relationship Id="rId258" Type="http://schemas.openxmlformats.org/officeDocument/2006/relationships/customXml" Target="../ink/ink296.xml"/><Relationship Id="rId22" Type="http://schemas.openxmlformats.org/officeDocument/2006/relationships/customXml" Target="../ink/ink178.xml"/><Relationship Id="rId64" Type="http://schemas.openxmlformats.org/officeDocument/2006/relationships/customXml" Target="../ink/ink199.xml"/><Relationship Id="rId118" Type="http://schemas.openxmlformats.org/officeDocument/2006/relationships/customXml" Target="../ink/ink226.xml"/><Relationship Id="rId171" Type="http://schemas.openxmlformats.org/officeDocument/2006/relationships/image" Target="../media/image251.png"/><Relationship Id="rId227" Type="http://schemas.openxmlformats.org/officeDocument/2006/relationships/image" Target="../media/image279.png"/></Relationships>
</file>

<file path=ppt/slides/_rels/slide3.xml.rels><?xml version="1.0" encoding="UTF-8" standalone="yes"?>
<Relationships xmlns="http://schemas.openxmlformats.org/package/2006/relationships"><Relationship Id="rId26" Type="http://schemas.openxmlformats.org/officeDocument/2006/relationships/customXml" Target="../ink/ink326.xml"/><Relationship Id="rId21" Type="http://schemas.openxmlformats.org/officeDocument/2006/relationships/image" Target="../media/image321.png"/><Relationship Id="rId42" Type="http://schemas.openxmlformats.org/officeDocument/2006/relationships/customXml" Target="../ink/ink334.xml"/><Relationship Id="rId47" Type="http://schemas.openxmlformats.org/officeDocument/2006/relationships/image" Target="../media/image334.png"/><Relationship Id="rId63" Type="http://schemas.openxmlformats.org/officeDocument/2006/relationships/image" Target="../media/image341.png"/><Relationship Id="rId68" Type="http://schemas.openxmlformats.org/officeDocument/2006/relationships/customXml" Target="../ink/ink347.xml"/><Relationship Id="rId84" Type="http://schemas.openxmlformats.org/officeDocument/2006/relationships/customXml" Target="../ink/ink355.xml"/><Relationship Id="rId89" Type="http://schemas.openxmlformats.org/officeDocument/2006/relationships/image" Target="../media/image354.png"/><Relationship Id="rId16" Type="http://schemas.openxmlformats.org/officeDocument/2006/relationships/customXml" Target="../ink/ink321.xml"/><Relationship Id="rId11" Type="http://schemas.openxmlformats.org/officeDocument/2006/relationships/image" Target="../media/image316.png"/><Relationship Id="rId32" Type="http://schemas.openxmlformats.org/officeDocument/2006/relationships/customXml" Target="../ink/ink329.xml"/><Relationship Id="rId37" Type="http://schemas.openxmlformats.org/officeDocument/2006/relationships/image" Target="../media/image329.png"/><Relationship Id="rId53" Type="http://schemas.openxmlformats.org/officeDocument/2006/relationships/image" Target="../media/image337.png"/><Relationship Id="rId58" Type="http://schemas.openxmlformats.org/officeDocument/2006/relationships/customXml" Target="../ink/ink342.xml"/><Relationship Id="rId74" Type="http://schemas.openxmlformats.org/officeDocument/2006/relationships/customXml" Target="../ink/ink350.xml"/><Relationship Id="rId79" Type="http://schemas.openxmlformats.org/officeDocument/2006/relationships/image" Target="../media/image349.png"/><Relationship Id="rId5" Type="http://schemas.openxmlformats.org/officeDocument/2006/relationships/image" Target="../media/image313.png"/><Relationship Id="rId90" Type="http://schemas.openxmlformats.org/officeDocument/2006/relationships/customXml" Target="../ink/ink358.xml"/><Relationship Id="rId95" Type="http://schemas.openxmlformats.org/officeDocument/2006/relationships/image" Target="../media/image357.png"/><Relationship Id="rId22" Type="http://schemas.openxmlformats.org/officeDocument/2006/relationships/customXml" Target="../ink/ink324.xml"/><Relationship Id="rId27" Type="http://schemas.openxmlformats.org/officeDocument/2006/relationships/image" Target="../media/image324.png"/><Relationship Id="rId43" Type="http://schemas.openxmlformats.org/officeDocument/2006/relationships/image" Target="../media/image332.png"/><Relationship Id="rId48" Type="http://schemas.openxmlformats.org/officeDocument/2006/relationships/customXml" Target="../ink/ink337.xml"/><Relationship Id="rId64" Type="http://schemas.openxmlformats.org/officeDocument/2006/relationships/customXml" Target="../ink/ink345.xml"/><Relationship Id="rId69" Type="http://schemas.openxmlformats.org/officeDocument/2006/relationships/image" Target="../media/image344.png"/><Relationship Id="rId8" Type="http://schemas.openxmlformats.org/officeDocument/2006/relationships/customXml" Target="../ink/ink317.xml"/><Relationship Id="rId51" Type="http://schemas.openxmlformats.org/officeDocument/2006/relationships/image" Target="../media/image336.png"/><Relationship Id="rId72" Type="http://schemas.openxmlformats.org/officeDocument/2006/relationships/customXml" Target="../ink/ink349.xml"/><Relationship Id="rId80" Type="http://schemas.openxmlformats.org/officeDocument/2006/relationships/customXml" Target="../ink/ink353.xml"/><Relationship Id="rId85" Type="http://schemas.openxmlformats.org/officeDocument/2006/relationships/image" Target="../media/image352.png"/><Relationship Id="rId93" Type="http://schemas.openxmlformats.org/officeDocument/2006/relationships/image" Target="../media/image356.png"/><Relationship Id="rId3" Type="http://schemas.openxmlformats.org/officeDocument/2006/relationships/image" Target="../media/image312.png"/><Relationship Id="rId12" Type="http://schemas.openxmlformats.org/officeDocument/2006/relationships/customXml" Target="../ink/ink319.xml"/><Relationship Id="rId17" Type="http://schemas.openxmlformats.org/officeDocument/2006/relationships/image" Target="../media/image319.png"/><Relationship Id="rId25" Type="http://schemas.openxmlformats.org/officeDocument/2006/relationships/image" Target="../media/image323.png"/><Relationship Id="rId33" Type="http://schemas.openxmlformats.org/officeDocument/2006/relationships/image" Target="../media/image327.png"/><Relationship Id="rId38" Type="http://schemas.openxmlformats.org/officeDocument/2006/relationships/customXml" Target="../ink/ink332.xml"/><Relationship Id="rId46" Type="http://schemas.openxmlformats.org/officeDocument/2006/relationships/customXml" Target="../ink/ink336.xml"/><Relationship Id="rId59" Type="http://schemas.openxmlformats.org/officeDocument/2006/relationships/image" Target="../media/image340.png"/><Relationship Id="rId67" Type="http://schemas.openxmlformats.org/officeDocument/2006/relationships/image" Target="../media/image343.png"/><Relationship Id="rId20" Type="http://schemas.openxmlformats.org/officeDocument/2006/relationships/customXml" Target="../ink/ink323.xml"/><Relationship Id="rId41" Type="http://schemas.openxmlformats.org/officeDocument/2006/relationships/image" Target="../media/image331.png"/><Relationship Id="rId54" Type="http://schemas.openxmlformats.org/officeDocument/2006/relationships/customXml" Target="../ink/ink340.xml"/><Relationship Id="rId62" Type="http://schemas.openxmlformats.org/officeDocument/2006/relationships/customXml" Target="../ink/ink344.xml"/><Relationship Id="rId70" Type="http://schemas.openxmlformats.org/officeDocument/2006/relationships/customXml" Target="../ink/ink348.xml"/><Relationship Id="rId75" Type="http://schemas.openxmlformats.org/officeDocument/2006/relationships/image" Target="../media/image347.png"/><Relationship Id="rId83" Type="http://schemas.openxmlformats.org/officeDocument/2006/relationships/image" Target="../media/image351.png"/><Relationship Id="rId88" Type="http://schemas.openxmlformats.org/officeDocument/2006/relationships/customXml" Target="../ink/ink357.xml"/><Relationship Id="rId91" Type="http://schemas.openxmlformats.org/officeDocument/2006/relationships/image" Target="../media/image355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16.xml"/><Relationship Id="rId15" Type="http://schemas.openxmlformats.org/officeDocument/2006/relationships/image" Target="../media/image318.png"/><Relationship Id="rId23" Type="http://schemas.openxmlformats.org/officeDocument/2006/relationships/image" Target="../media/image322.png"/><Relationship Id="rId28" Type="http://schemas.openxmlformats.org/officeDocument/2006/relationships/customXml" Target="../ink/ink327.xml"/><Relationship Id="rId36" Type="http://schemas.openxmlformats.org/officeDocument/2006/relationships/customXml" Target="../ink/ink331.xml"/><Relationship Id="rId49" Type="http://schemas.openxmlformats.org/officeDocument/2006/relationships/image" Target="../media/image335.png"/><Relationship Id="rId57" Type="http://schemas.openxmlformats.org/officeDocument/2006/relationships/image" Target="../media/image339.png"/><Relationship Id="rId10" Type="http://schemas.openxmlformats.org/officeDocument/2006/relationships/customXml" Target="../ink/ink318.xml"/><Relationship Id="rId31" Type="http://schemas.openxmlformats.org/officeDocument/2006/relationships/image" Target="../media/image326.png"/><Relationship Id="rId44" Type="http://schemas.openxmlformats.org/officeDocument/2006/relationships/customXml" Target="../ink/ink335.xml"/><Relationship Id="rId52" Type="http://schemas.openxmlformats.org/officeDocument/2006/relationships/customXml" Target="../ink/ink339.xml"/><Relationship Id="rId60" Type="http://schemas.openxmlformats.org/officeDocument/2006/relationships/customXml" Target="../ink/ink343.xml"/><Relationship Id="rId65" Type="http://schemas.openxmlformats.org/officeDocument/2006/relationships/image" Target="../media/image342.png"/><Relationship Id="rId73" Type="http://schemas.openxmlformats.org/officeDocument/2006/relationships/image" Target="../media/image346.png"/><Relationship Id="rId78" Type="http://schemas.openxmlformats.org/officeDocument/2006/relationships/customXml" Target="../ink/ink352.xml"/><Relationship Id="rId81" Type="http://schemas.openxmlformats.org/officeDocument/2006/relationships/image" Target="../media/image350.png"/><Relationship Id="rId86" Type="http://schemas.openxmlformats.org/officeDocument/2006/relationships/customXml" Target="../ink/ink356.xml"/><Relationship Id="rId94" Type="http://schemas.openxmlformats.org/officeDocument/2006/relationships/customXml" Target="../ink/ink360.xml"/><Relationship Id="rId4" Type="http://schemas.openxmlformats.org/officeDocument/2006/relationships/customXml" Target="../ink/ink315.xml"/><Relationship Id="rId9" Type="http://schemas.openxmlformats.org/officeDocument/2006/relationships/image" Target="../media/image315.png"/><Relationship Id="rId13" Type="http://schemas.openxmlformats.org/officeDocument/2006/relationships/image" Target="../media/image317.png"/><Relationship Id="rId18" Type="http://schemas.openxmlformats.org/officeDocument/2006/relationships/customXml" Target="../ink/ink322.xml"/><Relationship Id="rId39" Type="http://schemas.openxmlformats.org/officeDocument/2006/relationships/image" Target="../media/image330.png"/><Relationship Id="rId34" Type="http://schemas.openxmlformats.org/officeDocument/2006/relationships/customXml" Target="../ink/ink330.xml"/><Relationship Id="rId50" Type="http://schemas.openxmlformats.org/officeDocument/2006/relationships/customXml" Target="../ink/ink338.xml"/><Relationship Id="rId55" Type="http://schemas.openxmlformats.org/officeDocument/2006/relationships/image" Target="../media/image338.png"/><Relationship Id="rId76" Type="http://schemas.openxmlformats.org/officeDocument/2006/relationships/customXml" Target="../ink/ink351.xml"/><Relationship Id="rId7" Type="http://schemas.openxmlformats.org/officeDocument/2006/relationships/image" Target="../media/image314.png"/><Relationship Id="rId71" Type="http://schemas.openxmlformats.org/officeDocument/2006/relationships/image" Target="../media/image345.png"/><Relationship Id="rId92" Type="http://schemas.openxmlformats.org/officeDocument/2006/relationships/customXml" Target="../ink/ink359.xml"/><Relationship Id="rId2" Type="http://schemas.openxmlformats.org/officeDocument/2006/relationships/customXml" Target="../ink/ink314.xml"/><Relationship Id="rId29" Type="http://schemas.openxmlformats.org/officeDocument/2006/relationships/image" Target="../media/image325.png"/><Relationship Id="rId24" Type="http://schemas.openxmlformats.org/officeDocument/2006/relationships/customXml" Target="../ink/ink325.xml"/><Relationship Id="rId40" Type="http://schemas.openxmlformats.org/officeDocument/2006/relationships/customXml" Target="../ink/ink333.xml"/><Relationship Id="rId45" Type="http://schemas.openxmlformats.org/officeDocument/2006/relationships/image" Target="../media/image333.png"/><Relationship Id="rId66" Type="http://schemas.openxmlformats.org/officeDocument/2006/relationships/customXml" Target="../ink/ink346.xml"/><Relationship Id="rId87" Type="http://schemas.openxmlformats.org/officeDocument/2006/relationships/image" Target="../media/image353.png"/><Relationship Id="rId61" Type="http://schemas.openxmlformats.org/officeDocument/2006/relationships/image" Target="../media/image304.png"/><Relationship Id="rId82" Type="http://schemas.openxmlformats.org/officeDocument/2006/relationships/customXml" Target="../ink/ink354.xml"/><Relationship Id="rId19" Type="http://schemas.openxmlformats.org/officeDocument/2006/relationships/image" Target="../media/image320.png"/><Relationship Id="rId14" Type="http://schemas.openxmlformats.org/officeDocument/2006/relationships/customXml" Target="../ink/ink320.xml"/><Relationship Id="rId30" Type="http://schemas.openxmlformats.org/officeDocument/2006/relationships/customXml" Target="../ink/ink328.xml"/><Relationship Id="rId35" Type="http://schemas.openxmlformats.org/officeDocument/2006/relationships/image" Target="../media/image328.png"/><Relationship Id="rId56" Type="http://schemas.openxmlformats.org/officeDocument/2006/relationships/customXml" Target="../ink/ink341.xml"/><Relationship Id="rId77" Type="http://schemas.openxmlformats.org/officeDocument/2006/relationships/image" Target="../media/image348.png"/></Relationships>
</file>

<file path=ppt/slides/_rels/slide4.xml.rels><?xml version="1.0" encoding="UTF-8" standalone="yes"?>
<Relationships xmlns="http://schemas.openxmlformats.org/package/2006/relationships"><Relationship Id="rId26" Type="http://schemas.openxmlformats.org/officeDocument/2006/relationships/customXml" Target="../ink/ink373.xml"/><Relationship Id="rId21" Type="http://schemas.openxmlformats.org/officeDocument/2006/relationships/image" Target="../media/image366.png"/><Relationship Id="rId42" Type="http://schemas.openxmlformats.org/officeDocument/2006/relationships/customXml" Target="../ink/ink381.xml"/><Relationship Id="rId47" Type="http://schemas.openxmlformats.org/officeDocument/2006/relationships/image" Target="../media/image379.png"/><Relationship Id="rId63" Type="http://schemas.openxmlformats.org/officeDocument/2006/relationships/image" Target="../media/image387.png"/><Relationship Id="rId68" Type="http://schemas.openxmlformats.org/officeDocument/2006/relationships/customXml" Target="../ink/ink394.xml"/><Relationship Id="rId84" Type="http://schemas.openxmlformats.org/officeDocument/2006/relationships/customXml" Target="../ink/ink402.xml"/><Relationship Id="rId89" Type="http://schemas.openxmlformats.org/officeDocument/2006/relationships/image" Target="../media/image400.png"/><Relationship Id="rId16" Type="http://schemas.openxmlformats.org/officeDocument/2006/relationships/customXml" Target="../ink/ink368.xml"/><Relationship Id="rId11" Type="http://schemas.openxmlformats.org/officeDocument/2006/relationships/image" Target="../media/image362.png"/><Relationship Id="rId32" Type="http://schemas.openxmlformats.org/officeDocument/2006/relationships/customXml" Target="../ink/ink376.xml"/><Relationship Id="rId37" Type="http://schemas.openxmlformats.org/officeDocument/2006/relationships/image" Target="../media/image374.png"/><Relationship Id="rId53" Type="http://schemas.openxmlformats.org/officeDocument/2006/relationships/image" Target="../media/image382.png"/><Relationship Id="rId58" Type="http://schemas.openxmlformats.org/officeDocument/2006/relationships/customXml" Target="../ink/ink389.xml"/><Relationship Id="rId74" Type="http://schemas.openxmlformats.org/officeDocument/2006/relationships/customXml" Target="../ink/ink397.xml"/><Relationship Id="rId79" Type="http://schemas.openxmlformats.org/officeDocument/2006/relationships/image" Target="../media/image395.png"/><Relationship Id="rId5" Type="http://schemas.openxmlformats.org/officeDocument/2006/relationships/image" Target="../media/image359.png"/><Relationship Id="rId14" Type="http://schemas.openxmlformats.org/officeDocument/2006/relationships/customXml" Target="../ink/ink367.xml"/><Relationship Id="rId22" Type="http://schemas.openxmlformats.org/officeDocument/2006/relationships/customXml" Target="../ink/ink371.xml"/><Relationship Id="rId27" Type="http://schemas.openxmlformats.org/officeDocument/2006/relationships/image" Target="../media/image369.png"/><Relationship Id="rId30" Type="http://schemas.openxmlformats.org/officeDocument/2006/relationships/customXml" Target="../ink/ink375.xml"/><Relationship Id="rId35" Type="http://schemas.openxmlformats.org/officeDocument/2006/relationships/image" Target="../media/image373.png"/><Relationship Id="rId43" Type="http://schemas.openxmlformats.org/officeDocument/2006/relationships/image" Target="../media/image377.png"/><Relationship Id="rId48" Type="http://schemas.openxmlformats.org/officeDocument/2006/relationships/customXml" Target="../ink/ink384.xml"/><Relationship Id="rId56" Type="http://schemas.openxmlformats.org/officeDocument/2006/relationships/customXml" Target="../ink/ink388.xml"/><Relationship Id="rId64" Type="http://schemas.openxmlformats.org/officeDocument/2006/relationships/customXml" Target="../ink/ink392.xml"/><Relationship Id="rId69" Type="http://schemas.openxmlformats.org/officeDocument/2006/relationships/image" Target="../media/image390.png"/><Relationship Id="rId77" Type="http://schemas.openxmlformats.org/officeDocument/2006/relationships/image" Target="../media/image394.png"/><Relationship Id="rId8" Type="http://schemas.openxmlformats.org/officeDocument/2006/relationships/customXml" Target="../ink/ink364.xml"/><Relationship Id="rId51" Type="http://schemas.openxmlformats.org/officeDocument/2006/relationships/image" Target="../media/image381.png"/><Relationship Id="rId72" Type="http://schemas.openxmlformats.org/officeDocument/2006/relationships/customXml" Target="../ink/ink396.xml"/><Relationship Id="rId80" Type="http://schemas.openxmlformats.org/officeDocument/2006/relationships/customXml" Target="../ink/ink400.xml"/><Relationship Id="rId85" Type="http://schemas.openxmlformats.org/officeDocument/2006/relationships/image" Target="../media/image398.png"/><Relationship Id="rId3" Type="http://schemas.openxmlformats.org/officeDocument/2006/relationships/image" Target="../media/image358.png"/><Relationship Id="rId12" Type="http://schemas.openxmlformats.org/officeDocument/2006/relationships/customXml" Target="../ink/ink366.xml"/><Relationship Id="rId17" Type="http://schemas.openxmlformats.org/officeDocument/2006/relationships/image" Target="../media/image365.png"/><Relationship Id="rId25" Type="http://schemas.openxmlformats.org/officeDocument/2006/relationships/image" Target="../media/image368.png"/><Relationship Id="rId33" Type="http://schemas.openxmlformats.org/officeDocument/2006/relationships/image" Target="../media/image372.png"/><Relationship Id="rId38" Type="http://schemas.openxmlformats.org/officeDocument/2006/relationships/customXml" Target="../ink/ink379.xml"/><Relationship Id="rId46" Type="http://schemas.openxmlformats.org/officeDocument/2006/relationships/customXml" Target="../ink/ink383.xml"/><Relationship Id="rId59" Type="http://schemas.openxmlformats.org/officeDocument/2006/relationships/image" Target="../media/image385.png"/><Relationship Id="rId67" Type="http://schemas.openxmlformats.org/officeDocument/2006/relationships/image" Target="../media/image389.png"/><Relationship Id="rId20" Type="http://schemas.openxmlformats.org/officeDocument/2006/relationships/customXml" Target="../ink/ink370.xml"/><Relationship Id="rId41" Type="http://schemas.openxmlformats.org/officeDocument/2006/relationships/image" Target="../media/image376.png"/><Relationship Id="rId54" Type="http://schemas.openxmlformats.org/officeDocument/2006/relationships/customXml" Target="../ink/ink387.xml"/><Relationship Id="rId62" Type="http://schemas.openxmlformats.org/officeDocument/2006/relationships/customXml" Target="../ink/ink391.xml"/><Relationship Id="rId70" Type="http://schemas.openxmlformats.org/officeDocument/2006/relationships/customXml" Target="../ink/ink395.xml"/><Relationship Id="rId75" Type="http://schemas.openxmlformats.org/officeDocument/2006/relationships/image" Target="../media/image393.png"/><Relationship Id="rId83" Type="http://schemas.openxmlformats.org/officeDocument/2006/relationships/image" Target="../media/image397.png"/><Relationship Id="rId88" Type="http://schemas.openxmlformats.org/officeDocument/2006/relationships/customXml" Target="../ink/ink404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63.xml"/><Relationship Id="rId15" Type="http://schemas.openxmlformats.org/officeDocument/2006/relationships/image" Target="../media/image364.png"/><Relationship Id="rId23" Type="http://schemas.openxmlformats.org/officeDocument/2006/relationships/image" Target="../media/image367.png"/><Relationship Id="rId28" Type="http://schemas.openxmlformats.org/officeDocument/2006/relationships/customXml" Target="../ink/ink374.xml"/><Relationship Id="rId36" Type="http://schemas.openxmlformats.org/officeDocument/2006/relationships/customXml" Target="../ink/ink378.xml"/><Relationship Id="rId49" Type="http://schemas.openxmlformats.org/officeDocument/2006/relationships/image" Target="../media/image380.png"/><Relationship Id="rId57" Type="http://schemas.openxmlformats.org/officeDocument/2006/relationships/image" Target="../media/image384.png"/><Relationship Id="rId10" Type="http://schemas.openxmlformats.org/officeDocument/2006/relationships/customXml" Target="../ink/ink365.xml"/><Relationship Id="rId31" Type="http://schemas.openxmlformats.org/officeDocument/2006/relationships/image" Target="../media/image371.png"/><Relationship Id="rId44" Type="http://schemas.openxmlformats.org/officeDocument/2006/relationships/customXml" Target="../ink/ink382.xml"/><Relationship Id="rId52" Type="http://schemas.openxmlformats.org/officeDocument/2006/relationships/customXml" Target="../ink/ink386.xml"/><Relationship Id="rId60" Type="http://schemas.openxmlformats.org/officeDocument/2006/relationships/customXml" Target="../ink/ink390.xml"/><Relationship Id="rId65" Type="http://schemas.openxmlformats.org/officeDocument/2006/relationships/image" Target="../media/image388.png"/><Relationship Id="rId73" Type="http://schemas.openxmlformats.org/officeDocument/2006/relationships/image" Target="../media/image392.png"/><Relationship Id="rId78" Type="http://schemas.openxmlformats.org/officeDocument/2006/relationships/customXml" Target="../ink/ink399.xml"/><Relationship Id="rId81" Type="http://schemas.openxmlformats.org/officeDocument/2006/relationships/image" Target="../media/image396.png"/><Relationship Id="rId86" Type="http://schemas.openxmlformats.org/officeDocument/2006/relationships/customXml" Target="../ink/ink403.xml"/><Relationship Id="rId4" Type="http://schemas.openxmlformats.org/officeDocument/2006/relationships/customXml" Target="../ink/ink362.xml"/><Relationship Id="rId9" Type="http://schemas.openxmlformats.org/officeDocument/2006/relationships/image" Target="../media/image361.png"/><Relationship Id="rId13" Type="http://schemas.openxmlformats.org/officeDocument/2006/relationships/image" Target="../media/image363.png"/><Relationship Id="rId18" Type="http://schemas.openxmlformats.org/officeDocument/2006/relationships/customXml" Target="../ink/ink369.xml"/><Relationship Id="rId39" Type="http://schemas.openxmlformats.org/officeDocument/2006/relationships/image" Target="../media/image375.png"/><Relationship Id="rId34" Type="http://schemas.openxmlformats.org/officeDocument/2006/relationships/customXml" Target="../ink/ink377.xml"/><Relationship Id="rId50" Type="http://schemas.openxmlformats.org/officeDocument/2006/relationships/customXml" Target="../ink/ink385.xml"/><Relationship Id="rId55" Type="http://schemas.openxmlformats.org/officeDocument/2006/relationships/image" Target="../media/image383.png"/><Relationship Id="rId76" Type="http://schemas.openxmlformats.org/officeDocument/2006/relationships/customXml" Target="../ink/ink398.xml"/><Relationship Id="rId7" Type="http://schemas.openxmlformats.org/officeDocument/2006/relationships/image" Target="../media/image360.png"/><Relationship Id="rId71" Type="http://schemas.openxmlformats.org/officeDocument/2006/relationships/image" Target="../media/image391.png"/><Relationship Id="rId2" Type="http://schemas.openxmlformats.org/officeDocument/2006/relationships/customXml" Target="../ink/ink361.xml"/><Relationship Id="rId29" Type="http://schemas.openxmlformats.org/officeDocument/2006/relationships/image" Target="../media/image370.png"/><Relationship Id="rId24" Type="http://schemas.openxmlformats.org/officeDocument/2006/relationships/customXml" Target="../ink/ink372.xml"/><Relationship Id="rId40" Type="http://schemas.openxmlformats.org/officeDocument/2006/relationships/customXml" Target="../ink/ink380.xml"/><Relationship Id="rId45" Type="http://schemas.openxmlformats.org/officeDocument/2006/relationships/image" Target="../media/image378.png"/><Relationship Id="rId66" Type="http://schemas.openxmlformats.org/officeDocument/2006/relationships/customXml" Target="../ink/ink393.xml"/><Relationship Id="rId87" Type="http://schemas.openxmlformats.org/officeDocument/2006/relationships/image" Target="../media/image399.png"/><Relationship Id="rId61" Type="http://schemas.openxmlformats.org/officeDocument/2006/relationships/image" Target="../media/image386.png"/><Relationship Id="rId82" Type="http://schemas.openxmlformats.org/officeDocument/2006/relationships/customXml" Target="../ink/ink401.xml"/><Relationship Id="rId19" Type="http://schemas.openxmlformats.org/officeDocument/2006/relationships/image" Target="../media/image3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2"/>
          <p:cNvSpPr txBox="1">
            <a:spLocks noChangeArrowheads="1"/>
          </p:cNvSpPr>
          <p:nvPr/>
        </p:nvSpPr>
        <p:spPr bwMode="auto">
          <a:xfrm>
            <a:off x="593725" y="544513"/>
            <a:ext cx="26971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 dirty="0">
                <a:latin typeface="Times New Roman" pitchFamily="18" charset="0"/>
              </a:rPr>
              <a:t>1.  Given the following binary tree:</a:t>
            </a:r>
          </a:p>
        </p:txBody>
      </p:sp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822325" y="4227513"/>
            <a:ext cx="4067588" cy="2123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200" dirty="0">
                <a:latin typeface="Times New Roman" pitchFamily="18" charset="0"/>
              </a:rPr>
              <a:t>(a)  What is the </a:t>
            </a:r>
            <a:r>
              <a:rPr lang="en-US" sz="1200" dirty="0" err="1">
                <a:latin typeface="Times New Roman" pitchFamily="18" charset="0"/>
              </a:rPr>
              <a:t>inorder</a:t>
            </a:r>
            <a:r>
              <a:rPr lang="en-US" sz="1200" dirty="0">
                <a:latin typeface="Times New Roman" pitchFamily="18" charset="0"/>
              </a:rPr>
              <a:t> traversal of the tree?</a:t>
            </a:r>
          </a:p>
          <a:p>
            <a:r>
              <a:rPr lang="en-US" sz="1200" dirty="0">
                <a:latin typeface="Times New Roman" pitchFamily="18" charset="0"/>
              </a:rPr>
              <a:t> </a:t>
            </a:r>
          </a:p>
          <a:p>
            <a:r>
              <a:rPr lang="en-US" sz="1200" dirty="0">
                <a:latin typeface="Times New Roman" pitchFamily="18" charset="0"/>
              </a:rPr>
              <a:t>	</a:t>
            </a:r>
          </a:p>
          <a:p>
            <a:r>
              <a:rPr lang="en-US" sz="1200" dirty="0">
                <a:latin typeface="Times New Roman" pitchFamily="18" charset="0"/>
              </a:rPr>
              <a:t>(b)  What is the preorder traversal of the tree?</a:t>
            </a:r>
          </a:p>
          <a:p>
            <a:r>
              <a:rPr lang="en-US" sz="1200" dirty="0">
                <a:latin typeface="Times New Roman" pitchFamily="18" charset="0"/>
              </a:rPr>
              <a:t>         </a:t>
            </a:r>
          </a:p>
          <a:p>
            <a:endParaRPr lang="en-US" sz="1200" dirty="0">
              <a:latin typeface="Times New Roman" pitchFamily="18" charset="0"/>
            </a:endParaRPr>
          </a:p>
          <a:p>
            <a:r>
              <a:rPr lang="en-US" sz="1200" dirty="0">
                <a:latin typeface="Times New Roman" pitchFamily="18" charset="0"/>
              </a:rPr>
              <a:t>(c)  What is the </a:t>
            </a:r>
            <a:r>
              <a:rPr lang="en-US" sz="1200" dirty="0" err="1">
                <a:latin typeface="Times New Roman" pitchFamily="18" charset="0"/>
              </a:rPr>
              <a:t>postorder</a:t>
            </a:r>
            <a:r>
              <a:rPr lang="en-US" sz="1200" dirty="0">
                <a:latin typeface="Times New Roman" pitchFamily="18" charset="0"/>
              </a:rPr>
              <a:t> traversal of the tree?</a:t>
            </a:r>
          </a:p>
          <a:p>
            <a:r>
              <a:rPr lang="en-US" sz="1200" dirty="0">
                <a:latin typeface="Times New Roman" pitchFamily="18" charset="0"/>
              </a:rPr>
              <a:t>        </a:t>
            </a:r>
          </a:p>
          <a:p>
            <a:endParaRPr lang="en-US" sz="1200" dirty="0">
              <a:latin typeface="Times New Roman" pitchFamily="18" charset="0"/>
            </a:endParaRPr>
          </a:p>
          <a:p>
            <a:pPr marL="228600" indent="-228600">
              <a:buAutoNum type="alphaLcParenBoth" startAt="4"/>
            </a:pPr>
            <a:r>
              <a:rPr lang="en-US" sz="1200" dirty="0">
                <a:latin typeface="Times New Roman" pitchFamily="18" charset="0"/>
              </a:rPr>
              <a:t>What is the height of the tree?   What nodes are on level 2?</a:t>
            </a:r>
          </a:p>
          <a:p>
            <a:r>
              <a:rPr lang="en-US" sz="1200" dirty="0">
                <a:latin typeface="Times New Roman" pitchFamily="18" charset="0"/>
              </a:rPr>
              <a:t>	 		 </a:t>
            </a:r>
          </a:p>
        </p:txBody>
      </p:sp>
      <p:grpSp>
        <p:nvGrpSpPr>
          <p:cNvPr id="2052" name="Group 4"/>
          <p:cNvGrpSpPr>
            <a:grpSpLocks/>
          </p:cNvGrpSpPr>
          <p:nvPr/>
        </p:nvGrpSpPr>
        <p:grpSpPr bwMode="auto">
          <a:xfrm>
            <a:off x="1447800" y="1016000"/>
            <a:ext cx="3611473" cy="1784195"/>
            <a:chOff x="912" y="624"/>
            <a:chExt cx="2904" cy="1536"/>
          </a:xfrm>
        </p:grpSpPr>
        <p:sp>
          <p:nvSpPr>
            <p:cNvPr id="2053" name="Oval 5"/>
            <p:cNvSpPr>
              <a:spLocks noChangeArrowheads="1"/>
            </p:cNvSpPr>
            <p:nvPr/>
          </p:nvSpPr>
          <p:spPr bwMode="auto">
            <a:xfrm>
              <a:off x="2400" y="624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45</a:t>
              </a:r>
            </a:p>
          </p:txBody>
        </p:sp>
        <p:sp>
          <p:nvSpPr>
            <p:cNvPr id="2054" name="Oval 6"/>
            <p:cNvSpPr>
              <a:spLocks noChangeArrowheads="1"/>
            </p:cNvSpPr>
            <p:nvPr/>
          </p:nvSpPr>
          <p:spPr bwMode="auto">
            <a:xfrm>
              <a:off x="1791" y="96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38</a:t>
              </a:r>
            </a:p>
          </p:txBody>
        </p:sp>
        <p:sp>
          <p:nvSpPr>
            <p:cNvPr id="2055" name="Oval 7"/>
            <p:cNvSpPr>
              <a:spLocks noChangeArrowheads="1"/>
            </p:cNvSpPr>
            <p:nvPr/>
          </p:nvSpPr>
          <p:spPr bwMode="auto">
            <a:xfrm>
              <a:off x="3309" y="96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65</a:t>
              </a:r>
            </a:p>
          </p:txBody>
        </p:sp>
        <p:sp>
          <p:nvSpPr>
            <p:cNvPr id="2057" name="Oval 9"/>
            <p:cNvSpPr>
              <a:spLocks noChangeArrowheads="1"/>
            </p:cNvSpPr>
            <p:nvPr/>
          </p:nvSpPr>
          <p:spPr bwMode="auto">
            <a:xfrm>
              <a:off x="3069" y="144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63</a:t>
              </a:r>
            </a:p>
          </p:txBody>
        </p:sp>
        <p:sp>
          <p:nvSpPr>
            <p:cNvPr id="2058" name="Oval 10"/>
            <p:cNvSpPr>
              <a:spLocks noChangeArrowheads="1"/>
            </p:cNvSpPr>
            <p:nvPr/>
          </p:nvSpPr>
          <p:spPr bwMode="auto">
            <a:xfrm>
              <a:off x="1309" y="144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34</a:t>
              </a:r>
            </a:p>
          </p:txBody>
        </p:sp>
        <p:sp>
          <p:nvSpPr>
            <p:cNvPr id="2059" name="Oval 11"/>
            <p:cNvSpPr>
              <a:spLocks noChangeArrowheads="1"/>
            </p:cNvSpPr>
            <p:nvPr/>
          </p:nvSpPr>
          <p:spPr bwMode="auto">
            <a:xfrm>
              <a:off x="1549" y="192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35</a:t>
              </a:r>
            </a:p>
          </p:txBody>
        </p:sp>
        <p:sp>
          <p:nvSpPr>
            <p:cNvPr id="2060" name="Oval 12"/>
            <p:cNvSpPr>
              <a:spLocks noChangeArrowheads="1"/>
            </p:cNvSpPr>
            <p:nvPr/>
          </p:nvSpPr>
          <p:spPr bwMode="auto">
            <a:xfrm>
              <a:off x="973" y="192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16</a:t>
              </a:r>
            </a:p>
          </p:txBody>
        </p:sp>
        <p:sp>
          <p:nvSpPr>
            <p:cNvPr id="2061" name="Oval 13"/>
            <p:cNvSpPr>
              <a:spLocks noChangeArrowheads="1"/>
            </p:cNvSpPr>
            <p:nvPr/>
          </p:nvSpPr>
          <p:spPr bwMode="auto">
            <a:xfrm>
              <a:off x="1954" y="1914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39</a:t>
              </a:r>
            </a:p>
          </p:txBody>
        </p:sp>
        <p:sp>
          <p:nvSpPr>
            <p:cNvPr id="2062" name="Oval 14"/>
            <p:cNvSpPr>
              <a:spLocks noChangeArrowheads="1"/>
            </p:cNvSpPr>
            <p:nvPr/>
          </p:nvSpPr>
          <p:spPr bwMode="auto">
            <a:xfrm>
              <a:off x="2137" y="1455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41</a:t>
              </a:r>
            </a:p>
          </p:txBody>
        </p:sp>
        <p:sp>
          <p:nvSpPr>
            <p:cNvPr id="2063" name="Oval 15"/>
            <p:cNvSpPr>
              <a:spLocks noChangeArrowheads="1"/>
            </p:cNvSpPr>
            <p:nvPr/>
          </p:nvSpPr>
          <p:spPr bwMode="auto">
            <a:xfrm>
              <a:off x="3576" y="1439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72</a:t>
              </a:r>
            </a:p>
          </p:txBody>
        </p:sp>
        <p:sp>
          <p:nvSpPr>
            <p:cNvPr id="2064" name="Oval 16"/>
            <p:cNvSpPr>
              <a:spLocks noChangeArrowheads="1"/>
            </p:cNvSpPr>
            <p:nvPr/>
          </p:nvSpPr>
          <p:spPr bwMode="auto">
            <a:xfrm>
              <a:off x="3240" y="1871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64</a:t>
              </a:r>
            </a:p>
          </p:txBody>
        </p:sp>
        <p:sp>
          <p:nvSpPr>
            <p:cNvPr id="2066" name="Line 18"/>
            <p:cNvSpPr>
              <a:spLocks noChangeShapeType="1"/>
            </p:cNvSpPr>
            <p:nvPr/>
          </p:nvSpPr>
          <p:spPr bwMode="auto">
            <a:xfrm flipH="1">
              <a:off x="2015" y="816"/>
              <a:ext cx="385" cy="1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7" name="Line 19"/>
            <p:cNvSpPr>
              <a:spLocks noChangeShapeType="1"/>
            </p:cNvSpPr>
            <p:nvPr/>
          </p:nvSpPr>
          <p:spPr bwMode="auto">
            <a:xfrm>
              <a:off x="2592" y="816"/>
              <a:ext cx="710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8" name="Line 20"/>
            <p:cNvSpPr>
              <a:spLocks noChangeShapeType="1"/>
            </p:cNvSpPr>
            <p:nvPr/>
          </p:nvSpPr>
          <p:spPr bwMode="auto">
            <a:xfrm flipH="1">
              <a:off x="1525" y="1152"/>
              <a:ext cx="266" cy="3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0" name="Line 22"/>
            <p:cNvSpPr>
              <a:spLocks noChangeShapeType="1"/>
            </p:cNvSpPr>
            <p:nvPr/>
          </p:nvSpPr>
          <p:spPr bwMode="auto">
            <a:xfrm flipH="1">
              <a:off x="3213" y="1152"/>
              <a:ext cx="14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1" name="Line 23"/>
            <p:cNvSpPr>
              <a:spLocks noChangeShapeType="1"/>
            </p:cNvSpPr>
            <p:nvPr/>
          </p:nvSpPr>
          <p:spPr bwMode="auto">
            <a:xfrm flipH="1">
              <a:off x="1069" y="1632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2" name="Line 24"/>
            <p:cNvSpPr>
              <a:spLocks noChangeShapeType="1"/>
            </p:cNvSpPr>
            <p:nvPr/>
          </p:nvSpPr>
          <p:spPr bwMode="auto">
            <a:xfrm>
              <a:off x="1501" y="1632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3" name="Line 25"/>
            <p:cNvSpPr>
              <a:spLocks noChangeShapeType="1"/>
            </p:cNvSpPr>
            <p:nvPr/>
          </p:nvSpPr>
          <p:spPr bwMode="auto">
            <a:xfrm>
              <a:off x="1954" y="1193"/>
              <a:ext cx="184" cy="2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4" name="Line 26"/>
            <p:cNvSpPr>
              <a:spLocks noChangeShapeType="1"/>
            </p:cNvSpPr>
            <p:nvPr/>
          </p:nvSpPr>
          <p:spPr bwMode="auto">
            <a:xfrm flipH="1">
              <a:off x="2076" y="1717"/>
              <a:ext cx="123" cy="1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5" name="Line 27"/>
            <p:cNvSpPr>
              <a:spLocks noChangeShapeType="1"/>
            </p:cNvSpPr>
            <p:nvPr/>
          </p:nvSpPr>
          <p:spPr bwMode="auto">
            <a:xfrm>
              <a:off x="3490" y="1193"/>
              <a:ext cx="184" cy="2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6" name="Line 28"/>
            <p:cNvSpPr>
              <a:spLocks noChangeShapeType="1"/>
            </p:cNvSpPr>
            <p:nvPr/>
          </p:nvSpPr>
          <p:spPr bwMode="auto">
            <a:xfrm>
              <a:off x="3284" y="1652"/>
              <a:ext cx="140" cy="21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" name="Rectangle 30"/>
            <p:cNvSpPr>
              <a:spLocks noChangeArrowheads="1"/>
            </p:cNvSpPr>
            <p:nvPr/>
          </p:nvSpPr>
          <p:spPr bwMode="auto">
            <a:xfrm>
              <a:off x="1200" y="624"/>
              <a:ext cx="192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9" name="Text Box 31"/>
            <p:cNvSpPr txBox="1">
              <a:spLocks noChangeArrowheads="1"/>
            </p:cNvSpPr>
            <p:nvPr/>
          </p:nvSpPr>
          <p:spPr bwMode="auto">
            <a:xfrm>
              <a:off x="912" y="624"/>
              <a:ext cx="363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1400">
                  <a:latin typeface="Times New Roman" pitchFamily="18" charset="0"/>
                </a:rPr>
                <a:t>tree</a:t>
              </a:r>
              <a:endParaRPr lang="en-US" sz="1600">
                <a:latin typeface="Times New Roman" pitchFamily="18" charset="0"/>
              </a:endParaRPr>
            </a:p>
          </p:txBody>
        </p:sp>
        <p:sp>
          <p:nvSpPr>
            <p:cNvPr id="2080" name="Line 32"/>
            <p:cNvSpPr>
              <a:spLocks noChangeShapeType="1"/>
            </p:cNvSpPr>
            <p:nvPr/>
          </p:nvSpPr>
          <p:spPr bwMode="auto">
            <a:xfrm flipV="1">
              <a:off x="1296" y="720"/>
              <a:ext cx="11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Oval 12"/>
            <p:cNvSpPr>
              <a:spLocks noChangeArrowheads="1"/>
            </p:cNvSpPr>
            <p:nvPr/>
          </p:nvSpPr>
          <p:spPr bwMode="auto">
            <a:xfrm>
              <a:off x="2860" y="1871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55</a:t>
              </a:r>
            </a:p>
          </p:txBody>
        </p:sp>
        <p:sp>
          <p:nvSpPr>
            <p:cNvPr id="34" name="Line 23"/>
            <p:cNvSpPr>
              <a:spLocks noChangeShapeType="1"/>
            </p:cNvSpPr>
            <p:nvPr/>
          </p:nvSpPr>
          <p:spPr bwMode="auto">
            <a:xfrm flipH="1">
              <a:off x="3039" y="1652"/>
              <a:ext cx="123" cy="2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Line 26">
              <a:extLst>
                <a:ext uri="{FF2B5EF4-FFF2-40B4-BE49-F238E27FC236}">
                  <a16:creationId xmlns:a16="http://schemas.microsoft.com/office/drawing/2014/main" id="{E1BE0D65-EAAC-4ED0-A123-4E7831D0C5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21" y="1652"/>
              <a:ext cx="184" cy="2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Oval 13">
              <a:extLst>
                <a:ext uri="{FF2B5EF4-FFF2-40B4-BE49-F238E27FC236}">
                  <a16:creationId xmlns:a16="http://schemas.microsoft.com/office/drawing/2014/main" id="{36C53DFB-EFFD-4DD4-A091-A9073B049B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4" y="1914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44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CAD18F49-2F1A-E903-AE70-5A75C8AA2876}"/>
              </a:ext>
            </a:extLst>
          </p:cNvPr>
          <p:cNvGrpSpPr/>
          <p:nvPr/>
        </p:nvGrpSpPr>
        <p:grpSpPr>
          <a:xfrm>
            <a:off x="775819" y="4500351"/>
            <a:ext cx="380880" cy="295920"/>
            <a:chOff x="775819" y="4500351"/>
            <a:chExt cx="380880" cy="295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D76521B9-1B3A-C41D-053F-6DEA82F391BD}"/>
                    </a:ext>
                  </a:extLst>
                </p14:cNvPr>
                <p14:cNvContentPartPr/>
                <p14:nvPr/>
              </p14:nvContentPartPr>
              <p14:xfrm>
                <a:off x="775819" y="4500351"/>
                <a:ext cx="5400" cy="1911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D76521B9-1B3A-C41D-053F-6DEA82F391BD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66819" y="4491351"/>
                  <a:ext cx="2304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3AA2FFB3-B3EC-78B2-ABE1-797EFBFBE891}"/>
                    </a:ext>
                  </a:extLst>
                </p14:cNvPr>
                <p14:cNvContentPartPr/>
                <p14:nvPr/>
              </p14:nvContentPartPr>
              <p14:xfrm>
                <a:off x="892819" y="4503231"/>
                <a:ext cx="137880" cy="24588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3AA2FFB3-B3EC-78B2-ABE1-797EFBFBE891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84179" y="4494231"/>
                  <a:ext cx="15552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9389D128-6F1F-742D-1B21-F132F88F1BE6}"/>
                    </a:ext>
                  </a:extLst>
                </p14:cNvPr>
                <p14:cNvContentPartPr/>
                <p14:nvPr/>
              </p14:nvContentPartPr>
              <p14:xfrm>
                <a:off x="1086139" y="4701951"/>
                <a:ext cx="70560" cy="9432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9389D128-6F1F-742D-1B21-F132F88F1BE6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077139" y="4693311"/>
                  <a:ext cx="88200" cy="111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0830349-6D42-125D-6A70-E29E4574B58B}"/>
              </a:ext>
            </a:extLst>
          </p:cNvPr>
          <p:cNvGrpSpPr/>
          <p:nvPr/>
        </p:nvGrpSpPr>
        <p:grpSpPr>
          <a:xfrm>
            <a:off x="1287739" y="4500351"/>
            <a:ext cx="493920" cy="362880"/>
            <a:chOff x="1287739" y="4500351"/>
            <a:chExt cx="493920" cy="362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5A12B16C-83FB-7AD5-F5A8-9F10F05F24AE}"/>
                    </a:ext>
                  </a:extLst>
                </p14:cNvPr>
                <p14:cNvContentPartPr/>
                <p14:nvPr/>
              </p14:nvContentPartPr>
              <p14:xfrm>
                <a:off x="1287739" y="4539951"/>
                <a:ext cx="162000" cy="2577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5A12B16C-83FB-7AD5-F5A8-9F10F05F24A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278739" y="4530951"/>
                  <a:ext cx="179640" cy="27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38A361A3-59FD-EA7F-2CD3-08700A97DB9D}"/>
                    </a:ext>
                  </a:extLst>
                </p14:cNvPr>
                <p14:cNvContentPartPr/>
                <p14:nvPr/>
              </p14:nvContentPartPr>
              <p14:xfrm>
                <a:off x="1511659" y="4518711"/>
                <a:ext cx="79200" cy="878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38A361A3-59FD-EA7F-2CD3-08700A97DB9D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503019" y="4510071"/>
                  <a:ext cx="9684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AC787CD6-9764-6E12-25F7-A36EE7E59B7D}"/>
                    </a:ext>
                  </a:extLst>
                </p14:cNvPr>
                <p14:cNvContentPartPr/>
                <p14:nvPr/>
              </p14:nvContentPartPr>
              <p14:xfrm>
                <a:off x="1603819" y="4500351"/>
                <a:ext cx="38520" cy="2718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AC787CD6-9764-6E12-25F7-A36EE7E59B7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595179" y="4491351"/>
                  <a:ext cx="56160" cy="28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D4BCF56C-AC48-6949-8FBF-4DAEA7C8ECC6}"/>
                    </a:ext>
                  </a:extLst>
                </p14:cNvPr>
                <p14:cNvContentPartPr/>
                <p14:nvPr/>
              </p14:nvContentPartPr>
              <p14:xfrm>
                <a:off x="1692019" y="4730391"/>
                <a:ext cx="89640" cy="1328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D4BCF56C-AC48-6949-8FBF-4DAEA7C8ECC6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683019" y="4721751"/>
                  <a:ext cx="107280" cy="150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14E3CC22-BA21-259D-8305-76859CCB6918}"/>
                  </a:ext>
                </a:extLst>
              </p14:cNvPr>
              <p14:cNvContentPartPr/>
              <p14:nvPr/>
            </p14:nvContentPartPr>
            <p14:xfrm>
              <a:off x="1838539" y="4528791"/>
              <a:ext cx="187200" cy="2091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14E3CC22-BA21-259D-8305-76859CCB6918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829539" y="4520151"/>
                <a:ext cx="204840" cy="226800"/>
              </a:xfrm>
              <a:prstGeom prst="rect">
                <a:avLst/>
              </a:prstGeom>
            </p:spPr>
          </p:pic>
        </mc:Fallback>
      </mc:AlternateContent>
      <p:grpSp>
        <p:nvGrpSpPr>
          <p:cNvPr id="28" name="Group 27">
            <a:extLst>
              <a:ext uri="{FF2B5EF4-FFF2-40B4-BE49-F238E27FC236}">
                <a16:creationId xmlns:a16="http://schemas.microsoft.com/office/drawing/2014/main" id="{D2C74712-470E-3C35-6BBA-0CFEC63FD3B9}"/>
              </a:ext>
            </a:extLst>
          </p:cNvPr>
          <p:cNvGrpSpPr/>
          <p:nvPr/>
        </p:nvGrpSpPr>
        <p:grpSpPr>
          <a:xfrm>
            <a:off x="2175499" y="4539231"/>
            <a:ext cx="1611360" cy="291960"/>
            <a:chOff x="2175499" y="4539231"/>
            <a:chExt cx="1611360" cy="291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5F9EC4B4-F9B0-5799-4220-686E8898C455}"/>
                    </a:ext>
                  </a:extLst>
                </p14:cNvPr>
                <p14:cNvContentPartPr/>
                <p14:nvPr/>
              </p14:nvContentPartPr>
              <p14:xfrm>
                <a:off x="2175499" y="4568391"/>
                <a:ext cx="65520" cy="12492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5F9EC4B4-F9B0-5799-4220-686E8898C455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166859" y="4559751"/>
                  <a:ext cx="8316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AF2BDCB1-64E0-4F47-6CF8-BE53FD353A87}"/>
                    </a:ext>
                  </a:extLst>
                </p14:cNvPr>
                <p14:cNvContentPartPr/>
                <p14:nvPr/>
              </p14:nvContentPartPr>
              <p14:xfrm>
                <a:off x="2181979" y="4539231"/>
                <a:ext cx="115560" cy="39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AF2BDCB1-64E0-4F47-6CF8-BE53FD353A87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172979" y="4530591"/>
                  <a:ext cx="13320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C5613D1D-2DF2-B0CD-8D27-A1DBECD9AD66}"/>
                    </a:ext>
                  </a:extLst>
                </p14:cNvPr>
                <p14:cNvContentPartPr/>
                <p14:nvPr/>
              </p14:nvContentPartPr>
              <p14:xfrm>
                <a:off x="2281339" y="4730391"/>
                <a:ext cx="68040" cy="802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C5613D1D-2DF2-B0CD-8D27-A1DBECD9AD66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272699" y="4721751"/>
                  <a:ext cx="8568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9EE2A3ED-FF83-C42B-464E-D1E54AA59F87}"/>
                    </a:ext>
                  </a:extLst>
                </p14:cNvPr>
                <p14:cNvContentPartPr/>
                <p14:nvPr/>
              </p14:nvContentPartPr>
              <p14:xfrm>
                <a:off x="2485099" y="4553631"/>
                <a:ext cx="82080" cy="1990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9EE2A3ED-FF83-C42B-464E-D1E54AA59F87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476099" y="4544631"/>
                  <a:ext cx="9972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3EFD0105-C0AB-D1AC-5F9E-6C4E976623F9}"/>
                    </a:ext>
                  </a:extLst>
                </p14:cNvPr>
                <p14:cNvContentPartPr/>
                <p14:nvPr/>
              </p14:nvContentPartPr>
              <p14:xfrm>
                <a:off x="2658259" y="4577031"/>
                <a:ext cx="160200" cy="23364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3EFD0105-C0AB-D1AC-5F9E-6C4E976623F9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649619" y="4568031"/>
                  <a:ext cx="17784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32136ECA-D478-91CB-68A2-126CC4830949}"/>
                    </a:ext>
                  </a:extLst>
                </p14:cNvPr>
                <p14:cNvContentPartPr/>
                <p14:nvPr/>
              </p14:nvContentPartPr>
              <p14:xfrm>
                <a:off x="2834299" y="4774311"/>
                <a:ext cx="63000" cy="5688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32136ECA-D478-91CB-68A2-126CC4830949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825659" y="4765671"/>
                  <a:ext cx="8064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4549F977-A71D-BC75-9BD8-56C2880E6416}"/>
                    </a:ext>
                  </a:extLst>
                </p14:cNvPr>
                <p14:cNvContentPartPr/>
                <p14:nvPr/>
              </p14:nvContentPartPr>
              <p14:xfrm>
                <a:off x="2968579" y="4580271"/>
                <a:ext cx="136080" cy="20880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4549F977-A71D-BC75-9BD8-56C2880E6416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959579" y="4571271"/>
                  <a:ext cx="15372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49A58E1A-988D-F078-5E8B-4B81431370C7}"/>
                    </a:ext>
                  </a:extLst>
                </p14:cNvPr>
                <p14:cNvContentPartPr/>
                <p14:nvPr/>
              </p14:nvContentPartPr>
              <p14:xfrm>
                <a:off x="3188899" y="4575951"/>
                <a:ext cx="119160" cy="1522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49A58E1A-988D-F078-5E8B-4B81431370C7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179899" y="4566951"/>
                  <a:ext cx="13680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C7EC9537-3643-1F76-EE51-79ADEA442EEC}"/>
                    </a:ext>
                  </a:extLst>
                </p14:cNvPr>
                <p14:cNvContentPartPr/>
                <p14:nvPr/>
              </p14:nvContentPartPr>
              <p14:xfrm>
                <a:off x="3334699" y="4749111"/>
                <a:ext cx="54720" cy="784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C7EC9537-3643-1F76-EE51-79ADEA442EEC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325699" y="4740111"/>
                  <a:ext cx="7236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02A01F94-A10E-CBD2-6313-FB6F7BF66805}"/>
                    </a:ext>
                  </a:extLst>
                </p14:cNvPr>
                <p14:cNvContentPartPr/>
                <p14:nvPr/>
              </p14:nvContentPartPr>
              <p14:xfrm>
                <a:off x="3433699" y="4595391"/>
                <a:ext cx="100440" cy="741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02A01F94-A10E-CBD2-6313-FB6F7BF66805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425059" y="4586751"/>
                  <a:ext cx="11808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40FCA358-249C-B695-FFAD-56F55420941C}"/>
                    </a:ext>
                  </a:extLst>
                </p14:cNvPr>
                <p14:cNvContentPartPr/>
                <p14:nvPr/>
              </p14:nvContentPartPr>
              <p14:xfrm>
                <a:off x="3522259" y="4594311"/>
                <a:ext cx="22680" cy="16308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40FCA358-249C-B695-FFAD-56F55420941C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513259" y="4585311"/>
                  <a:ext cx="4032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F3DDFBA6-59EB-23EE-71E8-F41A3304A006}"/>
                    </a:ext>
                  </a:extLst>
                </p14:cNvPr>
                <p14:cNvContentPartPr/>
                <p14:nvPr/>
              </p14:nvContentPartPr>
              <p14:xfrm>
                <a:off x="3650419" y="4572711"/>
                <a:ext cx="6120" cy="17208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F3DDFBA6-59EB-23EE-71E8-F41A3304A006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641779" y="4564071"/>
                  <a:ext cx="2376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F37261AD-EE52-DD5B-A2F8-101B87EB406D}"/>
                    </a:ext>
                  </a:extLst>
                </p14:cNvPr>
                <p14:cNvContentPartPr/>
                <p14:nvPr/>
              </p14:nvContentPartPr>
              <p14:xfrm>
                <a:off x="3732499" y="4743351"/>
                <a:ext cx="54360" cy="7560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F37261AD-EE52-DD5B-A2F8-101B87EB406D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723859" y="4734351"/>
                  <a:ext cx="72000" cy="93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1457591E-3254-1403-9128-6A276EE6426D}"/>
              </a:ext>
            </a:extLst>
          </p:cNvPr>
          <p:cNvGrpSpPr/>
          <p:nvPr/>
        </p:nvGrpSpPr>
        <p:grpSpPr>
          <a:xfrm>
            <a:off x="3855259" y="4592511"/>
            <a:ext cx="1001880" cy="271800"/>
            <a:chOff x="3855259" y="4592511"/>
            <a:chExt cx="1001880" cy="271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C537C20D-7CA1-88E1-38BA-FC5C4D13708B}"/>
                    </a:ext>
                  </a:extLst>
                </p14:cNvPr>
                <p14:cNvContentPartPr/>
                <p14:nvPr/>
              </p14:nvContentPartPr>
              <p14:xfrm>
                <a:off x="3855259" y="4595391"/>
                <a:ext cx="105120" cy="1141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C537C20D-7CA1-88E1-38BA-FC5C4D13708B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846619" y="4586751"/>
                  <a:ext cx="12276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41518451-A545-983A-4C61-F383F029B6BF}"/>
                    </a:ext>
                  </a:extLst>
                </p14:cNvPr>
                <p14:cNvContentPartPr/>
                <p14:nvPr/>
              </p14:nvContentPartPr>
              <p14:xfrm>
                <a:off x="3943819" y="4592511"/>
                <a:ext cx="22320" cy="1882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41518451-A545-983A-4C61-F383F029B6BF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934819" y="4583871"/>
                  <a:ext cx="3996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FD35174A-7834-0280-0F0B-B53E550E39BC}"/>
                    </a:ext>
                  </a:extLst>
                </p14:cNvPr>
                <p14:cNvContentPartPr/>
                <p14:nvPr/>
              </p14:nvContentPartPr>
              <p14:xfrm>
                <a:off x="4033819" y="4599711"/>
                <a:ext cx="78480" cy="5940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FD35174A-7834-0280-0F0B-B53E550E39BC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024819" y="4591071"/>
                  <a:ext cx="9612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72C734D2-B1E3-F864-1F9E-5FDEAF243D2A}"/>
                    </a:ext>
                  </a:extLst>
                </p14:cNvPr>
                <p14:cNvContentPartPr/>
                <p14:nvPr/>
              </p14:nvContentPartPr>
              <p14:xfrm>
                <a:off x="4092859" y="4606911"/>
                <a:ext cx="9000" cy="12672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72C734D2-B1E3-F864-1F9E-5FDEAF243D2A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083859" y="4597911"/>
                  <a:ext cx="2664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F36A5114-CC95-B291-C338-65D4A7795D71}"/>
                    </a:ext>
                  </a:extLst>
                </p14:cNvPr>
                <p14:cNvContentPartPr/>
                <p14:nvPr/>
              </p14:nvContentPartPr>
              <p14:xfrm>
                <a:off x="4145779" y="4787271"/>
                <a:ext cx="48960" cy="7704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F36A5114-CC95-B291-C338-65D4A7795D71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136779" y="4778631"/>
                  <a:ext cx="6660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BE7E5289-C2F0-F421-CDCA-D3395B2EE338}"/>
                    </a:ext>
                  </a:extLst>
                </p14:cNvPr>
                <p14:cNvContentPartPr/>
                <p14:nvPr/>
              </p14:nvContentPartPr>
              <p14:xfrm>
                <a:off x="4258099" y="4642551"/>
                <a:ext cx="52200" cy="4068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BE7E5289-C2F0-F421-CDCA-D3395B2EE338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4249459" y="4633551"/>
                  <a:ext cx="6984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A9B9FFEA-4B10-CECB-9108-EFF07019086D}"/>
                    </a:ext>
                  </a:extLst>
                </p14:cNvPr>
                <p14:cNvContentPartPr/>
                <p14:nvPr/>
              </p14:nvContentPartPr>
              <p14:xfrm>
                <a:off x="4327579" y="4599711"/>
                <a:ext cx="8640" cy="13104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A9B9FFEA-4B10-CECB-9108-EFF07019086D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4318579" y="4591071"/>
                  <a:ext cx="2628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C2403283-124D-1E87-DE8B-E3A3C535A0AA}"/>
                    </a:ext>
                  </a:extLst>
                </p14:cNvPr>
                <p14:cNvContentPartPr/>
                <p14:nvPr/>
              </p14:nvContentPartPr>
              <p14:xfrm>
                <a:off x="4408939" y="4635351"/>
                <a:ext cx="51480" cy="8928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C2403283-124D-1E87-DE8B-E3A3C535A0AA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400299" y="4626351"/>
                  <a:ext cx="6912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15738C8E-D80A-0620-61EE-B23B1497BA28}"/>
                    </a:ext>
                  </a:extLst>
                </p14:cNvPr>
                <p14:cNvContentPartPr/>
                <p14:nvPr/>
              </p14:nvContentPartPr>
              <p14:xfrm>
                <a:off x="4408939" y="4605471"/>
                <a:ext cx="66600" cy="2340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15738C8E-D80A-0620-61EE-B23B1497BA28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4400299" y="4596471"/>
                  <a:ext cx="8424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FC033AF8-FF7D-7CF4-51DB-03DA8D532C1F}"/>
                    </a:ext>
                  </a:extLst>
                </p14:cNvPr>
                <p14:cNvContentPartPr/>
                <p14:nvPr/>
              </p14:nvContentPartPr>
              <p14:xfrm>
                <a:off x="4471219" y="4771791"/>
                <a:ext cx="54000" cy="6264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FC033AF8-FF7D-7CF4-51DB-03DA8D532C1F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4462219" y="4762791"/>
                  <a:ext cx="7164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C87367D9-D328-47CF-F1C3-39362D908733}"/>
                    </a:ext>
                  </a:extLst>
                </p14:cNvPr>
                <p14:cNvContentPartPr/>
                <p14:nvPr/>
              </p14:nvContentPartPr>
              <p14:xfrm>
                <a:off x="4602619" y="4629591"/>
                <a:ext cx="37080" cy="9324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C87367D9-D328-47CF-F1C3-39362D908733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4593619" y="4620951"/>
                  <a:ext cx="5472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49FFA4A9-7AF0-F324-C955-AC5B06DD3AFD}"/>
                    </a:ext>
                  </a:extLst>
                </p14:cNvPr>
                <p14:cNvContentPartPr/>
                <p14:nvPr/>
              </p14:nvContentPartPr>
              <p14:xfrm>
                <a:off x="4757779" y="4599711"/>
                <a:ext cx="37800" cy="14904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49FFA4A9-7AF0-F324-C955-AC5B06DD3AFD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4748779" y="4591071"/>
                  <a:ext cx="5544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4C0D19B0-8920-24D9-D339-7473B8D08270}"/>
                    </a:ext>
                  </a:extLst>
                </p14:cNvPr>
                <p14:cNvContentPartPr/>
                <p14:nvPr/>
              </p14:nvContentPartPr>
              <p14:xfrm>
                <a:off x="4788019" y="4601151"/>
                <a:ext cx="69120" cy="1188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4C0D19B0-8920-24D9-D339-7473B8D08270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4779019" y="4592511"/>
                  <a:ext cx="8676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6FC5527E-13CE-A855-5688-BADB6E212383}"/>
                    </a:ext>
                  </a:extLst>
                </p14:cNvPr>
                <p14:cNvContentPartPr/>
                <p14:nvPr/>
              </p14:nvContentPartPr>
              <p14:xfrm>
                <a:off x="4588939" y="4604031"/>
                <a:ext cx="96840" cy="468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6FC5527E-13CE-A855-5688-BADB6E212383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4580299" y="4595031"/>
                  <a:ext cx="114480" cy="22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505F38BA-9956-678C-9542-BE31F6D55FDF}"/>
                  </a:ext>
                </a:extLst>
              </p14:cNvPr>
              <p14:cNvContentPartPr/>
              <p14:nvPr/>
            </p14:nvContentPartPr>
            <p14:xfrm>
              <a:off x="4838278" y="4763506"/>
              <a:ext cx="109800" cy="13140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505F38BA-9956-678C-9542-BE31F6D55FDF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4829638" y="4754866"/>
                <a:ext cx="127440" cy="149040"/>
              </a:xfrm>
              <a:prstGeom prst="rect">
                <a:avLst/>
              </a:prstGeom>
            </p:spPr>
          </p:pic>
        </mc:Fallback>
      </mc:AlternateContent>
      <p:grpSp>
        <p:nvGrpSpPr>
          <p:cNvPr id="63" name="Group 62">
            <a:extLst>
              <a:ext uri="{FF2B5EF4-FFF2-40B4-BE49-F238E27FC236}">
                <a16:creationId xmlns:a16="http://schemas.microsoft.com/office/drawing/2014/main" id="{7AFBCF82-8C6F-582E-F9F3-CC92E6B28A2D}"/>
              </a:ext>
            </a:extLst>
          </p:cNvPr>
          <p:cNvGrpSpPr/>
          <p:nvPr/>
        </p:nvGrpSpPr>
        <p:grpSpPr>
          <a:xfrm>
            <a:off x="5034118" y="4502506"/>
            <a:ext cx="2116080" cy="392400"/>
            <a:chOff x="5034118" y="4502506"/>
            <a:chExt cx="2116080" cy="392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FC2ADD6E-A271-450C-6136-BC2E2F7DA693}"/>
                    </a:ext>
                  </a:extLst>
                </p14:cNvPr>
                <p14:cNvContentPartPr/>
                <p14:nvPr/>
              </p14:nvContentPartPr>
              <p14:xfrm>
                <a:off x="5034118" y="4533466"/>
                <a:ext cx="186840" cy="25092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FC2ADD6E-A271-450C-6136-BC2E2F7DA693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5025478" y="4524826"/>
                  <a:ext cx="20448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14690268-FE7C-5EA9-E728-20DD2F5C4410}"/>
                    </a:ext>
                  </a:extLst>
                </p14:cNvPr>
                <p14:cNvContentPartPr/>
                <p14:nvPr/>
              </p14:nvContentPartPr>
              <p14:xfrm>
                <a:off x="5350918" y="4579906"/>
                <a:ext cx="139680" cy="25488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14690268-FE7C-5EA9-E728-20DD2F5C4410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5341918" y="4571266"/>
                  <a:ext cx="157320" cy="27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8FD89E03-450E-9DCC-71DA-C84501398128}"/>
                    </a:ext>
                  </a:extLst>
                </p14:cNvPr>
                <p14:cNvContentPartPr/>
                <p14:nvPr/>
              </p14:nvContentPartPr>
              <p14:xfrm>
                <a:off x="5461798" y="4818946"/>
                <a:ext cx="101160" cy="7596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8FD89E03-450E-9DCC-71DA-C84501398128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453158" y="4809946"/>
                  <a:ext cx="11880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6BC062E8-9834-EA3C-71D3-0E0410E80568}"/>
                    </a:ext>
                  </a:extLst>
                </p14:cNvPr>
                <p14:cNvContentPartPr/>
                <p14:nvPr/>
              </p14:nvContentPartPr>
              <p14:xfrm>
                <a:off x="5665558" y="4524826"/>
                <a:ext cx="133200" cy="21924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6BC062E8-9834-EA3C-71D3-0E0410E80568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5656918" y="4516186"/>
                  <a:ext cx="15084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9B801F01-5D8E-1C61-D75A-A93658BDADE2}"/>
                    </a:ext>
                  </a:extLst>
                </p14:cNvPr>
                <p14:cNvContentPartPr/>
                <p14:nvPr/>
              </p14:nvContentPartPr>
              <p14:xfrm>
                <a:off x="5846998" y="4547506"/>
                <a:ext cx="138960" cy="7632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9B801F01-5D8E-1C61-D75A-A93658BDADE2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5837998" y="4538506"/>
                  <a:ext cx="15660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1A5744D8-0521-062F-7270-89C67ACA5877}"/>
                    </a:ext>
                  </a:extLst>
                </p14:cNvPr>
                <p14:cNvContentPartPr/>
                <p14:nvPr/>
              </p14:nvContentPartPr>
              <p14:xfrm>
                <a:off x="5938438" y="4521586"/>
                <a:ext cx="56520" cy="23400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1A5744D8-0521-062F-7270-89C67ACA5877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5929438" y="4512586"/>
                  <a:ext cx="7416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183C48B3-BB56-3CFA-9FF1-B8E980851B14}"/>
                    </a:ext>
                  </a:extLst>
                </p14:cNvPr>
                <p14:cNvContentPartPr/>
                <p14:nvPr/>
              </p14:nvContentPartPr>
              <p14:xfrm>
                <a:off x="6027358" y="4720306"/>
                <a:ext cx="94680" cy="11448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183C48B3-BB56-3CFA-9FF1-B8E980851B14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6018718" y="4711306"/>
                  <a:ext cx="11232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E35CC4DA-65FE-D478-7B1F-6B7A8EB7E241}"/>
                    </a:ext>
                  </a:extLst>
                </p14:cNvPr>
                <p14:cNvContentPartPr/>
                <p14:nvPr/>
              </p14:nvContentPartPr>
              <p14:xfrm>
                <a:off x="6219238" y="4502506"/>
                <a:ext cx="167400" cy="19620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E35CC4DA-65FE-D478-7B1F-6B7A8EB7E241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6210238" y="4493506"/>
                  <a:ext cx="18504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9CC71B7B-25D6-CA88-F293-3AA0A0B38F08}"/>
                    </a:ext>
                  </a:extLst>
                </p14:cNvPr>
                <p14:cNvContentPartPr/>
                <p14:nvPr/>
              </p14:nvContentPartPr>
              <p14:xfrm>
                <a:off x="6470518" y="4552546"/>
                <a:ext cx="68760" cy="11052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9CC71B7B-25D6-CA88-F293-3AA0A0B38F08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6461878" y="4543906"/>
                  <a:ext cx="8640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F3DBC03B-C26F-253A-CC28-6FEDCF140951}"/>
                    </a:ext>
                  </a:extLst>
                </p14:cNvPr>
                <p14:cNvContentPartPr/>
                <p14:nvPr/>
              </p14:nvContentPartPr>
              <p14:xfrm>
                <a:off x="6461158" y="4507546"/>
                <a:ext cx="169200" cy="1332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F3DBC03B-C26F-253A-CC28-6FEDCF140951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6452518" y="4498906"/>
                  <a:ext cx="18684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1F3A5E5B-70EB-E269-7C97-F066ED67A9D8}"/>
                    </a:ext>
                  </a:extLst>
                </p14:cNvPr>
                <p14:cNvContentPartPr/>
                <p14:nvPr/>
              </p14:nvContentPartPr>
              <p14:xfrm>
                <a:off x="6579598" y="4730746"/>
                <a:ext cx="86040" cy="6660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1F3A5E5B-70EB-E269-7C97-F066ED67A9D8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6570598" y="4722106"/>
                  <a:ext cx="10368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B626E5A4-1300-2878-F814-36D898E4C9D2}"/>
                    </a:ext>
                  </a:extLst>
                </p14:cNvPr>
                <p14:cNvContentPartPr/>
                <p14:nvPr/>
              </p14:nvContentPartPr>
              <p14:xfrm>
                <a:off x="6717118" y="4518706"/>
                <a:ext cx="168480" cy="17388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B626E5A4-1300-2878-F814-36D898E4C9D2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6708478" y="4509706"/>
                  <a:ext cx="18612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1D6E154E-AB07-D4C1-F15E-B3C74C5518D9}"/>
                    </a:ext>
                  </a:extLst>
                </p14:cNvPr>
                <p14:cNvContentPartPr/>
                <p14:nvPr/>
              </p14:nvContentPartPr>
              <p14:xfrm>
                <a:off x="6931678" y="4567666"/>
                <a:ext cx="218520" cy="18036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1D6E154E-AB07-D4C1-F15E-B3C74C5518D9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6922678" y="4559026"/>
                  <a:ext cx="236160" cy="19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89" name="Group 2088">
            <a:extLst>
              <a:ext uri="{FF2B5EF4-FFF2-40B4-BE49-F238E27FC236}">
                <a16:creationId xmlns:a16="http://schemas.microsoft.com/office/drawing/2014/main" id="{508788F9-A0CA-06DE-BB8F-31E196AD5F03}"/>
              </a:ext>
            </a:extLst>
          </p:cNvPr>
          <p:cNvGrpSpPr/>
          <p:nvPr/>
        </p:nvGrpSpPr>
        <p:grpSpPr>
          <a:xfrm>
            <a:off x="458400" y="5014841"/>
            <a:ext cx="1658520" cy="310680"/>
            <a:chOff x="458400" y="5014841"/>
            <a:chExt cx="1658520" cy="310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2048" name="Ink 2047">
                  <a:extLst>
                    <a:ext uri="{FF2B5EF4-FFF2-40B4-BE49-F238E27FC236}">
                      <a16:creationId xmlns:a16="http://schemas.microsoft.com/office/drawing/2014/main" id="{6164900D-48C0-4666-6366-331AEA8D62B9}"/>
                    </a:ext>
                  </a:extLst>
                </p14:cNvPr>
                <p14:cNvContentPartPr/>
                <p14:nvPr/>
              </p14:nvContentPartPr>
              <p14:xfrm>
                <a:off x="470280" y="5042561"/>
                <a:ext cx="1080" cy="360"/>
              </p14:xfrm>
            </p:contentPart>
          </mc:Choice>
          <mc:Fallback xmlns="">
            <p:pic>
              <p:nvPicPr>
                <p:cNvPr id="2048" name="Ink 2047">
                  <a:extLst>
                    <a:ext uri="{FF2B5EF4-FFF2-40B4-BE49-F238E27FC236}">
                      <a16:creationId xmlns:a16="http://schemas.microsoft.com/office/drawing/2014/main" id="{6164900D-48C0-4666-6366-331AEA8D62B9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461640" y="5033561"/>
                  <a:ext cx="187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2049" name="Ink 2048">
                  <a:extLst>
                    <a:ext uri="{FF2B5EF4-FFF2-40B4-BE49-F238E27FC236}">
                      <a16:creationId xmlns:a16="http://schemas.microsoft.com/office/drawing/2014/main" id="{A9623858-5CEC-29A0-DDC4-94CBA9E74A2D}"/>
                    </a:ext>
                  </a:extLst>
                </p14:cNvPr>
                <p14:cNvContentPartPr/>
                <p14:nvPr/>
              </p14:nvContentPartPr>
              <p14:xfrm>
                <a:off x="458400" y="5049401"/>
                <a:ext cx="131760" cy="75240"/>
              </p14:xfrm>
            </p:contentPart>
          </mc:Choice>
          <mc:Fallback xmlns="">
            <p:pic>
              <p:nvPicPr>
                <p:cNvPr id="2049" name="Ink 2048">
                  <a:extLst>
                    <a:ext uri="{FF2B5EF4-FFF2-40B4-BE49-F238E27FC236}">
                      <a16:creationId xmlns:a16="http://schemas.microsoft.com/office/drawing/2014/main" id="{A9623858-5CEC-29A0-DDC4-94CBA9E74A2D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449760" y="5040401"/>
                  <a:ext cx="14940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2056" name="Ink 2055">
                  <a:extLst>
                    <a:ext uri="{FF2B5EF4-FFF2-40B4-BE49-F238E27FC236}">
                      <a16:creationId xmlns:a16="http://schemas.microsoft.com/office/drawing/2014/main" id="{F50AAF93-CA7D-4627-A4BD-9CB84044C502}"/>
                    </a:ext>
                  </a:extLst>
                </p14:cNvPr>
                <p14:cNvContentPartPr/>
                <p14:nvPr/>
              </p14:nvContentPartPr>
              <p14:xfrm>
                <a:off x="599880" y="5014841"/>
                <a:ext cx="9360" cy="225360"/>
              </p14:xfrm>
            </p:contentPart>
          </mc:Choice>
          <mc:Fallback xmlns="">
            <p:pic>
              <p:nvPicPr>
                <p:cNvPr id="2056" name="Ink 2055">
                  <a:extLst>
                    <a:ext uri="{FF2B5EF4-FFF2-40B4-BE49-F238E27FC236}">
                      <a16:creationId xmlns:a16="http://schemas.microsoft.com/office/drawing/2014/main" id="{F50AAF93-CA7D-4627-A4BD-9CB84044C502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590880" y="5006201"/>
                  <a:ext cx="27000" cy="24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2065" name="Ink 2064">
                  <a:extLst>
                    <a:ext uri="{FF2B5EF4-FFF2-40B4-BE49-F238E27FC236}">
                      <a16:creationId xmlns:a16="http://schemas.microsoft.com/office/drawing/2014/main" id="{0672A2D9-2B01-0F59-B12E-4F7CDF893DA1}"/>
                    </a:ext>
                  </a:extLst>
                </p14:cNvPr>
                <p14:cNvContentPartPr/>
                <p14:nvPr/>
              </p14:nvContentPartPr>
              <p14:xfrm>
                <a:off x="743160" y="5077121"/>
                <a:ext cx="56520" cy="133560"/>
              </p14:xfrm>
            </p:contentPart>
          </mc:Choice>
          <mc:Fallback xmlns="">
            <p:pic>
              <p:nvPicPr>
                <p:cNvPr id="2065" name="Ink 2064">
                  <a:extLst>
                    <a:ext uri="{FF2B5EF4-FFF2-40B4-BE49-F238E27FC236}">
                      <a16:creationId xmlns:a16="http://schemas.microsoft.com/office/drawing/2014/main" id="{0672A2D9-2B01-0F59-B12E-4F7CDF893DA1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734160" y="5068121"/>
                  <a:ext cx="7416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2069" name="Ink 2068">
                  <a:extLst>
                    <a:ext uri="{FF2B5EF4-FFF2-40B4-BE49-F238E27FC236}">
                      <a16:creationId xmlns:a16="http://schemas.microsoft.com/office/drawing/2014/main" id="{13BC6A14-D005-58E4-01C1-A99A471CFB2C}"/>
                    </a:ext>
                  </a:extLst>
                </p14:cNvPr>
                <p14:cNvContentPartPr/>
                <p14:nvPr/>
              </p14:nvContentPartPr>
              <p14:xfrm>
                <a:off x="755040" y="5044001"/>
                <a:ext cx="160560" cy="12600"/>
              </p14:xfrm>
            </p:contentPart>
          </mc:Choice>
          <mc:Fallback xmlns="">
            <p:pic>
              <p:nvPicPr>
                <p:cNvPr id="2069" name="Ink 2068">
                  <a:extLst>
                    <a:ext uri="{FF2B5EF4-FFF2-40B4-BE49-F238E27FC236}">
                      <a16:creationId xmlns:a16="http://schemas.microsoft.com/office/drawing/2014/main" id="{13BC6A14-D005-58E4-01C1-A99A471CFB2C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746040" y="5035361"/>
                  <a:ext cx="17820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2077" name="Ink 2076">
                  <a:extLst>
                    <a:ext uri="{FF2B5EF4-FFF2-40B4-BE49-F238E27FC236}">
                      <a16:creationId xmlns:a16="http://schemas.microsoft.com/office/drawing/2014/main" id="{137DCFB3-D732-3541-F3DE-7ADBED220EBF}"/>
                    </a:ext>
                  </a:extLst>
                </p14:cNvPr>
                <p14:cNvContentPartPr/>
                <p14:nvPr/>
              </p14:nvContentPartPr>
              <p14:xfrm>
                <a:off x="905880" y="5193041"/>
                <a:ext cx="51120" cy="94680"/>
              </p14:xfrm>
            </p:contentPart>
          </mc:Choice>
          <mc:Fallback xmlns="">
            <p:pic>
              <p:nvPicPr>
                <p:cNvPr id="2077" name="Ink 2076">
                  <a:extLst>
                    <a:ext uri="{FF2B5EF4-FFF2-40B4-BE49-F238E27FC236}">
                      <a16:creationId xmlns:a16="http://schemas.microsoft.com/office/drawing/2014/main" id="{137DCFB3-D732-3541-F3DE-7ADBED220EBF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897240" y="5184041"/>
                  <a:ext cx="6876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2082" name="Ink 2081">
                  <a:extLst>
                    <a:ext uri="{FF2B5EF4-FFF2-40B4-BE49-F238E27FC236}">
                      <a16:creationId xmlns:a16="http://schemas.microsoft.com/office/drawing/2014/main" id="{2C0E7A53-2C4E-4FED-ACAA-D8F27C2F7F93}"/>
                    </a:ext>
                  </a:extLst>
                </p14:cNvPr>
                <p14:cNvContentPartPr/>
                <p14:nvPr/>
              </p14:nvContentPartPr>
              <p14:xfrm>
                <a:off x="1065000" y="5059841"/>
                <a:ext cx="124560" cy="189000"/>
              </p14:xfrm>
            </p:contentPart>
          </mc:Choice>
          <mc:Fallback xmlns="">
            <p:pic>
              <p:nvPicPr>
                <p:cNvPr id="2082" name="Ink 2081">
                  <a:extLst>
                    <a:ext uri="{FF2B5EF4-FFF2-40B4-BE49-F238E27FC236}">
                      <a16:creationId xmlns:a16="http://schemas.microsoft.com/office/drawing/2014/main" id="{2C0E7A53-2C4E-4FED-ACAA-D8F27C2F7F93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056000" y="5051201"/>
                  <a:ext cx="14220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2083" name="Ink 2082">
                  <a:extLst>
                    <a:ext uri="{FF2B5EF4-FFF2-40B4-BE49-F238E27FC236}">
                      <a16:creationId xmlns:a16="http://schemas.microsoft.com/office/drawing/2014/main" id="{4A4376A4-E646-D457-65CF-964A771D056D}"/>
                    </a:ext>
                  </a:extLst>
                </p14:cNvPr>
                <p14:cNvContentPartPr/>
                <p14:nvPr/>
              </p14:nvContentPartPr>
              <p14:xfrm>
                <a:off x="1260120" y="5059841"/>
                <a:ext cx="155520" cy="193680"/>
              </p14:xfrm>
            </p:contentPart>
          </mc:Choice>
          <mc:Fallback xmlns="">
            <p:pic>
              <p:nvPicPr>
                <p:cNvPr id="2083" name="Ink 2082">
                  <a:extLst>
                    <a:ext uri="{FF2B5EF4-FFF2-40B4-BE49-F238E27FC236}">
                      <a16:creationId xmlns:a16="http://schemas.microsoft.com/office/drawing/2014/main" id="{4A4376A4-E646-D457-65CF-964A771D056D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251120" y="5050841"/>
                  <a:ext cx="17316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2084" name="Ink 2083">
                  <a:extLst>
                    <a:ext uri="{FF2B5EF4-FFF2-40B4-BE49-F238E27FC236}">
                      <a16:creationId xmlns:a16="http://schemas.microsoft.com/office/drawing/2014/main" id="{76F192D1-DEAB-0F04-B339-EE44B4716C7C}"/>
                    </a:ext>
                  </a:extLst>
                </p14:cNvPr>
                <p14:cNvContentPartPr/>
                <p14:nvPr/>
              </p14:nvContentPartPr>
              <p14:xfrm>
                <a:off x="1444800" y="5237681"/>
                <a:ext cx="90720" cy="87840"/>
              </p14:xfrm>
            </p:contentPart>
          </mc:Choice>
          <mc:Fallback xmlns="">
            <p:pic>
              <p:nvPicPr>
                <p:cNvPr id="2084" name="Ink 2083">
                  <a:extLst>
                    <a:ext uri="{FF2B5EF4-FFF2-40B4-BE49-F238E27FC236}">
                      <a16:creationId xmlns:a16="http://schemas.microsoft.com/office/drawing/2014/main" id="{76F192D1-DEAB-0F04-B339-EE44B4716C7C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435800" y="5229041"/>
                  <a:ext cx="10836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2085" name="Ink 2084">
                  <a:extLst>
                    <a:ext uri="{FF2B5EF4-FFF2-40B4-BE49-F238E27FC236}">
                      <a16:creationId xmlns:a16="http://schemas.microsoft.com/office/drawing/2014/main" id="{AEBD7F22-3DAA-A875-ACA3-6084C46187FE}"/>
                    </a:ext>
                  </a:extLst>
                </p14:cNvPr>
                <p14:cNvContentPartPr/>
                <p14:nvPr/>
              </p14:nvContentPartPr>
              <p14:xfrm>
                <a:off x="1578720" y="5058401"/>
                <a:ext cx="152280" cy="220680"/>
              </p14:xfrm>
            </p:contentPart>
          </mc:Choice>
          <mc:Fallback xmlns="">
            <p:pic>
              <p:nvPicPr>
                <p:cNvPr id="2085" name="Ink 2084">
                  <a:extLst>
                    <a:ext uri="{FF2B5EF4-FFF2-40B4-BE49-F238E27FC236}">
                      <a16:creationId xmlns:a16="http://schemas.microsoft.com/office/drawing/2014/main" id="{AEBD7F22-3DAA-A875-ACA3-6084C46187FE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569720" y="5049761"/>
                  <a:ext cx="16992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2086" name="Ink 2085">
                  <a:extLst>
                    <a:ext uri="{FF2B5EF4-FFF2-40B4-BE49-F238E27FC236}">
                      <a16:creationId xmlns:a16="http://schemas.microsoft.com/office/drawing/2014/main" id="{ED1C2FD2-809B-8C60-43A9-5DB817F6EC45}"/>
                    </a:ext>
                  </a:extLst>
                </p14:cNvPr>
                <p14:cNvContentPartPr/>
                <p14:nvPr/>
              </p14:nvContentPartPr>
              <p14:xfrm>
                <a:off x="1816680" y="5075321"/>
                <a:ext cx="128880" cy="41400"/>
              </p14:xfrm>
            </p:contentPart>
          </mc:Choice>
          <mc:Fallback xmlns="">
            <p:pic>
              <p:nvPicPr>
                <p:cNvPr id="2086" name="Ink 2085">
                  <a:extLst>
                    <a:ext uri="{FF2B5EF4-FFF2-40B4-BE49-F238E27FC236}">
                      <a16:creationId xmlns:a16="http://schemas.microsoft.com/office/drawing/2014/main" id="{ED1C2FD2-809B-8C60-43A9-5DB817F6EC45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807680" y="5066321"/>
                  <a:ext cx="14652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2087" name="Ink 2086">
                  <a:extLst>
                    <a:ext uri="{FF2B5EF4-FFF2-40B4-BE49-F238E27FC236}">
                      <a16:creationId xmlns:a16="http://schemas.microsoft.com/office/drawing/2014/main" id="{8F2C0FB6-9CA2-B604-95ED-44631D51561F}"/>
                    </a:ext>
                  </a:extLst>
                </p14:cNvPr>
                <p14:cNvContentPartPr/>
                <p14:nvPr/>
              </p14:nvContentPartPr>
              <p14:xfrm>
                <a:off x="1924680" y="5056241"/>
                <a:ext cx="35640" cy="223560"/>
              </p14:xfrm>
            </p:contentPart>
          </mc:Choice>
          <mc:Fallback xmlns="">
            <p:pic>
              <p:nvPicPr>
                <p:cNvPr id="2087" name="Ink 2086">
                  <a:extLst>
                    <a:ext uri="{FF2B5EF4-FFF2-40B4-BE49-F238E27FC236}">
                      <a16:creationId xmlns:a16="http://schemas.microsoft.com/office/drawing/2014/main" id="{8F2C0FB6-9CA2-B604-95ED-44631D51561F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915680" y="5047601"/>
                  <a:ext cx="53280" cy="2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2088" name="Ink 2087">
                  <a:extLst>
                    <a:ext uri="{FF2B5EF4-FFF2-40B4-BE49-F238E27FC236}">
                      <a16:creationId xmlns:a16="http://schemas.microsoft.com/office/drawing/2014/main" id="{8EFB9C17-2A65-9BB3-3EDE-1E1BA1C6DC22}"/>
                    </a:ext>
                  </a:extLst>
                </p14:cNvPr>
                <p14:cNvContentPartPr/>
                <p14:nvPr/>
              </p14:nvContentPartPr>
              <p14:xfrm>
                <a:off x="2050320" y="5248481"/>
                <a:ext cx="66600" cy="64440"/>
              </p14:xfrm>
            </p:contentPart>
          </mc:Choice>
          <mc:Fallback xmlns="">
            <p:pic>
              <p:nvPicPr>
                <p:cNvPr id="2088" name="Ink 2087">
                  <a:extLst>
                    <a:ext uri="{FF2B5EF4-FFF2-40B4-BE49-F238E27FC236}">
                      <a16:creationId xmlns:a16="http://schemas.microsoft.com/office/drawing/2014/main" id="{8EFB9C17-2A65-9BB3-3EDE-1E1BA1C6DC22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2041680" y="5239481"/>
                  <a:ext cx="84240" cy="82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2090" name="Ink 2089">
                <a:extLst>
                  <a:ext uri="{FF2B5EF4-FFF2-40B4-BE49-F238E27FC236}">
                    <a16:creationId xmlns:a16="http://schemas.microsoft.com/office/drawing/2014/main" id="{89FBDF19-DF01-E8B0-7CC0-1A8791E60179}"/>
                  </a:ext>
                </a:extLst>
              </p14:cNvPr>
              <p14:cNvContentPartPr/>
              <p14:nvPr/>
            </p14:nvContentPartPr>
            <p14:xfrm>
              <a:off x="2251200" y="5071721"/>
              <a:ext cx="17640" cy="218880"/>
            </p14:xfrm>
          </p:contentPart>
        </mc:Choice>
        <mc:Fallback xmlns="">
          <p:pic>
            <p:nvPicPr>
              <p:cNvPr id="2090" name="Ink 2089">
                <a:extLst>
                  <a:ext uri="{FF2B5EF4-FFF2-40B4-BE49-F238E27FC236}">
                    <a16:creationId xmlns:a16="http://schemas.microsoft.com/office/drawing/2014/main" id="{89FBDF19-DF01-E8B0-7CC0-1A8791E60179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2242200" y="5063081"/>
                <a:ext cx="35280" cy="236520"/>
              </a:xfrm>
              <a:prstGeom prst="rect">
                <a:avLst/>
              </a:prstGeom>
            </p:spPr>
          </p:pic>
        </mc:Fallback>
      </mc:AlternateContent>
      <p:grpSp>
        <p:nvGrpSpPr>
          <p:cNvPr id="2110" name="Group 2109">
            <a:extLst>
              <a:ext uri="{FF2B5EF4-FFF2-40B4-BE49-F238E27FC236}">
                <a16:creationId xmlns:a16="http://schemas.microsoft.com/office/drawing/2014/main" id="{6257840A-3040-CA03-2195-17F286B46455}"/>
              </a:ext>
            </a:extLst>
          </p:cNvPr>
          <p:cNvGrpSpPr/>
          <p:nvPr/>
        </p:nvGrpSpPr>
        <p:grpSpPr>
          <a:xfrm>
            <a:off x="2462880" y="5016641"/>
            <a:ext cx="2417760" cy="411480"/>
            <a:chOff x="2462880" y="5016641"/>
            <a:chExt cx="2417760" cy="411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2091" name="Ink 2090">
                  <a:extLst>
                    <a:ext uri="{FF2B5EF4-FFF2-40B4-BE49-F238E27FC236}">
                      <a16:creationId xmlns:a16="http://schemas.microsoft.com/office/drawing/2014/main" id="{BF544303-2557-BCAE-0F51-8BFB467E68C0}"/>
                    </a:ext>
                  </a:extLst>
                </p14:cNvPr>
                <p14:cNvContentPartPr/>
                <p14:nvPr/>
              </p14:nvContentPartPr>
              <p14:xfrm>
                <a:off x="2462880" y="5016641"/>
                <a:ext cx="89640" cy="189720"/>
              </p14:xfrm>
            </p:contentPart>
          </mc:Choice>
          <mc:Fallback xmlns="">
            <p:pic>
              <p:nvPicPr>
                <p:cNvPr id="2091" name="Ink 2090">
                  <a:extLst>
                    <a:ext uri="{FF2B5EF4-FFF2-40B4-BE49-F238E27FC236}">
                      <a16:creationId xmlns:a16="http://schemas.microsoft.com/office/drawing/2014/main" id="{BF544303-2557-BCAE-0F51-8BFB467E68C0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2453880" y="5007641"/>
                  <a:ext cx="10728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2092" name="Ink 2091">
                  <a:extLst>
                    <a:ext uri="{FF2B5EF4-FFF2-40B4-BE49-F238E27FC236}">
                      <a16:creationId xmlns:a16="http://schemas.microsoft.com/office/drawing/2014/main" id="{5BB53AE4-FADF-924A-B5AB-065BA31F51A9}"/>
                    </a:ext>
                  </a:extLst>
                </p14:cNvPr>
                <p14:cNvContentPartPr/>
                <p14:nvPr/>
              </p14:nvContentPartPr>
              <p14:xfrm>
                <a:off x="2590680" y="5208521"/>
                <a:ext cx="99000" cy="91800"/>
              </p14:xfrm>
            </p:contentPart>
          </mc:Choice>
          <mc:Fallback xmlns="">
            <p:pic>
              <p:nvPicPr>
                <p:cNvPr id="2092" name="Ink 2091">
                  <a:extLst>
                    <a:ext uri="{FF2B5EF4-FFF2-40B4-BE49-F238E27FC236}">
                      <a16:creationId xmlns:a16="http://schemas.microsoft.com/office/drawing/2014/main" id="{5BB53AE4-FADF-924A-B5AB-065BA31F51A9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2582040" y="5199521"/>
                  <a:ext cx="11664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2093" name="Ink 2092">
                  <a:extLst>
                    <a:ext uri="{FF2B5EF4-FFF2-40B4-BE49-F238E27FC236}">
                      <a16:creationId xmlns:a16="http://schemas.microsoft.com/office/drawing/2014/main" id="{26B13609-8F84-A517-DFD4-BAF17A094D06}"/>
                    </a:ext>
                  </a:extLst>
                </p14:cNvPr>
                <p14:cNvContentPartPr/>
                <p14:nvPr/>
              </p14:nvContentPartPr>
              <p14:xfrm>
                <a:off x="2798400" y="5063441"/>
                <a:ext cx="133560" cy="227880"/>
              </p14:xfrm>
            </p:contentPart>
          </mc:Choice>
          <mc:Fallback xmlns="">
            <p:pic>
              <p:nvPicPr>
                <p:cNvPr id="2093" name="Ink 2092">
                  <a:extLst>
                    <a:ext uri="{FF2B5EF4-FFF2-40B4-BE49-F238E27FC236}">
                      <a16:creationId xmlns:a16="http://schemas.microsoft.com/office/drawing/2014/main" id="{26B13609-8F84-A517-DFD4-BAF17A094D06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2789760" y="5054441"/>
                  <a:ext cx="151200" cy="24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2094" name="Ink 2093">
                  <a:extLst>
                    <a:ext uri="{FF2B5EF4-FFF2-40B4-BE49-F238E27FC236}">
                      <a16:creationId xmlns:a16="http://schemas.microsoft.com/office/drawing/2014/main" id="{6AC90146-DB31-97F6-4863-07939CD5D914}"/>
                    </a:ext>
                  </a:extLst>
                </p14:cNvPr>
                <p14:cNvContentPartPr/>
                <p14:nvPr/>
              </p14:nvContentPartPr>
              <p14:xfrm>
                <a:off x="3062640" y="5089001"/>
                <a:ext cx="108000" cy="165240"/>
              </p14:xfrm>
            </p:contentPart>
          </mc:Choice>
          <mc:Fallback xmlns="">
            <p:pic>
              <p:nvPicPr>
                <p:cNvPr id="2094" name="Ink 2093">
                  <a:extLst>
                    <a:ext uri="{FF2B5EF4-FFF2-40B4-BE49-F238E27FC236}">
                      <a16:creationId xmlns:a16="http://schemas.microsoft.com/office/drawing/2014/main" id="{6AC90146-DB31-97F6-4863-07939CD5D914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3054000" y="5080361"/>
                  <a:ext cx="12564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2095" name="Ink 2094">
                  <a:extLst>
                    <a:ext uri="{FF2B5EF4-FFF2-40B4-BE49-F238E27FC236}">
                      <a16:creationId xmlns:a16="http://schemas.microsoft.com/office/drawing/2014/main" id="{2C46E673-3320-68C2-6AC5-F14DD0ADA8AC}"/>
                    </a:ext>
                  </a:extLst>
                </p14:cNvPr>
                <p14:cNvContentPartPr/>
                <p14:nvPr/>
              </p14:nvContentPartPr>
              <p14:xfrm>
                <a:off x="3128520" y="5098001"/>
                <a:ext cx="105120" cy="20520"/>
              </p14:xfrm>
            </p:contentPart>
          </mc:Choice>
          <mc:Fallback xmlns="">
            <p:pic>
              <p:nvPicPr>
                <p:cNvPr id="2095" name="Ink 2094">
                  <a:extLst>
                    <a:ext uri="{FF2B5EF4-FFF2-40B4-BE49-F238E27FC236}">
                      <a16:creationId xmlns:a16="http://schemas.microsoft.com/office/drawing/2014/main" id="{2C46E673-3320-68C2-6AC5-F14DD0ADA8AC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3119520" y="5089001"/>
                  <a:ext cx="12276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2096" name="Ink 2095">
                  <a:extLst>
                    <a:ext uri="{FF2B5EF4-FFF2-40B4-BE49-F238E27FC236}">
                      <a16:creationId xmlns:a16="http://schemas.microsoft.com/office/drawing/2014/main" id="{B1DAA10B-0FC6-BD36-AF52-F34B1AE83112}"/>
                    </a:ext>
                  </a:extLst>
                </p14:cNvPr>
                <p14:cNvContentPartPr/>
                <p14:nvPr/>
              </p14:nvContentPartPr>
              <p14:xfrm>
                <a:off x="3218160" y="5237681"/>
                <a:ext cx="89640" cy="71280"/>
              </p14:xfrm>
            </p:contentPart>
          </mc:Choice>
          <mc:Fallback xmlns="">
            <p:pic>
              <p:nvPicPr>
                <p:cNvPr id="2096" name="Ink 2095">
                  <a:extLst>
                    <a:ext uri="{FF2B5EF4-FFF2-40B4-BE49-F238E27FC236}">
                      <a16:creationId xmlns:a16="http://schemas.microsoft.com/office/drawing/2014/main" id="{B1DAA10B-0FC6-BD36-AF52-F34B1AE83112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3209520" y="5229041"/>
                  <a:ext cx="10728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2097" name="Ink 2096">
                  <a:extLst>
                    <a:ext uri="{FF2B5EF4-FFF2-40B4-BE49-F238E27FC236}">
                      <a16:creationId xmlns:a16="http://schemas.microsoft.com/office/drawing/2014/main" id="{3FE25E7A-E690-E584-76B3-E3C7B87A5153}"/>
                    </a:ext>
                  </a:extLst>
                </p14:cNvPr>
                <p14:cNvContentPartPr/>
                <p14:nvPr/>
              </p14:nvContentPartPr>
              <p14:xfrm>
                <a:off x="3414720" y="5087561"/>
                <a:ext cx="88920" cy="61560"/>
              </p14:xfrm>
            </p:contentPart>
          </mc:Choice>
          <mc:Fallback xmlns="">
            <p:pic>
              <p:nvPicPr>
                <p:cNvPr id="2097" name="Ink 2096">
                  <a:extLst>
                    <a:ext uri="{FF2B5EF4-FFF2-40B4-BE49-F238E27FC236}">
                      <a16:creationId xmlns:a16="http://schemas.microsoft.com/office/drawing/2014/main" id="{3FE25E7A-E690-E584-76B3-E3C7B87A5153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3405720" y="5078921"/>
                  <a:ext cx="10656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2098" name="Ink 2097">
                  <a:extLst>
                    <a:ext uri="{FF2B5EF4-FFF2-40B4-BE49-F238E27FC236}">
                      <a16:creationId xmlns:a16="http://schemas.microsoft.com/office/drawing/2014/main" id="{44B07A31-D5FA-F0A6-EE0B-35918C18F6F8}"/>
                    </a:ext>
                  </a:extLst>
                </p14:cNvPr>
                <p14:cNvContentPartPr/>
                <p14:nvPr/>
              </p14:nvContentPartPr>
              <p14:xfrm>
                <a:off x="3460800" y="5063081"/>
                <a:ext cx="23400" cy="180720"/>
              </p14:xfrm>
            </p:contentPart>
          </mc:Choice>
          <mc:Fallback xmlns="">
            <p:pic>
              <p:nvPicPr>
                <p:cNvPr id="2098" name="Ink 2097">
                  <a:extLst>
                    <a:ext uri="{FF2B5EF4-FFF2-40B4-BE49-F238E27FC236}">
                      <a16:creationId xmlns:a16="http://schemas.microsoft.com/office/drawing/2014/main" id="{44B07A31-D5FA-F0A6-EE0B-35918C18F6F8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3451800" y="5054441"/>
                  <a:ext cx="4104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2099" name="Ink 2098">
                  <a:extLst>
                    <a:ext uri="{FF2B5EF4-FFF2-40B4-BE49-F238E27FC236}">
                      <a16:creationId xmlns:a16="http://schemas.microsoft.com/office/drawing/2014/main" id="{14F802E1-4943-1723-585F-BDEF6715EF3D}"/>
                    </a:ext>
                  </a:extLst>
                </p14:cNvPr>
                <p14:cNvContentPartPr/>
                <p14:nvPr/>
              </p14:nvContentPartPr>
              <p14:xfrm>
                <a:off x="3592920" y="5059841"/>
                <a:ext cx="25200" cy="156600"/>
              </p14:xfrm>
            </p:contentPart>
          </mc:Choice>
          <mc:Fallback xmlns="">
            <p:pic>
              <p:nvPicPr>
                <p:cNvPr id="2099" name="Ink 2098">
                  <a:extLst>
                    <a:ext uri="{FF2B5EF4-FFF2-40B4-BE49-F238E27FC236}">
                      <a16:creationId xmlns:a16="http://schemas.microsoft.com/office/drawing/2014/main" id="{14F802E1-4943-1723-585F-BDEF6715EF3D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3583920" y="5050841"/>
                  <a:ext cx="4284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2100" name="Ink 2099">
                  <a:extLst>
                    <a:ext uri="{FF2B5EF4-FFF2-40B4-BE49-F238E27FC236}">
                      <a16:creationId xmlns:a16="http://schemas.microsoft.com/office/drawing/2014/main" id="{BC79CAB0-CEEA-6FE0-70FC-D7A200CAC98E}"/>
                    </a:ext>
                  </a:extLst>
                </p14:cNvPr>
                <p14:cNvContentPartPr/>
                <p14:nvPr/>
              </p14:nvContentPartPr>
              <p14:xfrm>
                <a:off x="3650520" y="5269001"/>
                <a:ext cx="54720" cy="55800"/>
              </p14:xfrm>
            </p:contentPart>
          </mc:Choice>
          <mc:Fallback xmlns="">
            <p:pic>
              <p:nvPicPr>
                <p:cNvPr id="2100" name="Ink 2099">
                  <a:extLst>
                    <a:ext uri="{FF2B5EF4-FFF2-40B4-BE49-F238E27FC236}">
                      <a16:creationId xmlns:a16="http://schemas.microsoft.com/office/drawing/2014/main" id="{BC79CAB0-CEEA-6FE0-70FC-D7A200CAC98E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3641520" y="5260361"/>
                  <a:ext cx="7236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2102" name="Ink 2101">
                  <a:extLst>
                    <a:ext uri="{FF2B5EF4-FFF2-40B4-BE49-F238E27FC236}">
                      <a16:creationId xmlns:a16="http://schemas.microsoft.com/office/drawing/2014/main" id="{0181EC77-F741-1555-8A1E-2F9E07247D9E}"/>
                    </a:ext>
                  </a:extLst>
                </p14:cNvPr>
                <p14:cNvContentPartPr/>
                <p14:nvPr/>
              </p14:nvContentPartPr>
              <p14:xfrm>
                <a:off x="3824760" y="5087201"/>
                <a:ext cx="116640" cy="190080"/>
              </p14:xfrm>
            </p:contentPart>
          </mc:Choice>
          <mc:Fallback xmlns="">
            <p:pic>
              <p:nvPicPr>
                <p:cNvPr id="2102" name="Ink 2101">
                  <a:extLst>
                    <a:ext uri="{FF2B5EF4-FFF2-40B4-BE49-F238E27FC236}">
                      <a16:creationId xmlns:a16="http://schemas.microsoft.com/office/drawing/2014/main" id="{0181EC77-F741-1555-8A1E-2F9E07247D9E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3816120" y="5078561"/>
                  <a:ext cx="13428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2103" name="Ink 2102">
                  <a:extLst>
                    <a:ext uri="{FF2B5EF4-FFF2-40B4-BE49-F238E27FC236}">
                      <a16:creationId xmlns:a16="http://schemas.microsoft.com/office/drawing/2014/main" id="{3D9ACE6E-BFF7-2A57-5BCA-16FD50514861}"/>
                    </a:ext>
                  </a:extLst>
                </p14:cNvPr>
                <p14:cNvContentPartPr/>
                <p14:nvPr/>
              </p14:nvContentPartPr>
              <p14:xfrm>
                <a:off x="4081440" y="5123201"/>
                <a:ext cx="99000" cy="160560"/>
              </p14:xfrm>
            </p:contentPart>
          </mc:Choice>
          <mc:Fallback xmlns="">
            <p:pic>
              <p:nvPicPr>
                <p:cNvPr id="2103" name="Ink 2102">
                  <a:extLst>
                    <a:ext uri="{FF2B5EF4-FFF2-40B4-BE49-F238E27FC236}">
                      <a16:creationId xmlns:a16="http://schemas.microsoft.com/office/drawing/2014/main" id="{3D9ACE6E-BFF7-2A57-5BCA-16FD50514861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4072440" y="5114201"/>
                  <a:ext cx="11664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2104" name="Ink 2103">
                  <a:extLst>
                    <a:ext uri="{FF2B5EF4-FFF2-40B4-BE49-F238E27FC236}">
                      <a16:creationId xmlns:a16="http://schemas.microsoft.com/office/drawing/2014/main" id="{B18D5BEE-BD5C-B839-BBF7-BAA5D21E83AB}"/>
                    </a:ext>
                  </a:extLst>
                </p14:cNvPr>
                <p14:cNvContentPartPr/>
                <p14:nvPr/>
              </p14:nvContentPartPr>
              <p14:xfrm>
                <a:off x="4229760" y="5315801"/>
                <a:ext cx="90000" cy="112320"/>
              </p14:xfrm>
            </p:contentPart>
          </mc:Choice>
          <mc:Fallback xmlns="">
            <p:pic>
              <p:nvPicPr>
                <p:cNvPr id="2104" name="Ink 2103">
                  <a:extLst>
                    <a:ext uri="{FF2B5EF4-FFF2-40B4-BE49-F238E27FC236}">
                      <a16:creationId xmlns:a16="http://schemas.microsoft.com/office/drawing/2014/main" id="{B18D5BEE-BD5C-B839-BBF7-BAA5D21E83AB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4221120" y="5306801"/>
                  <a:ext cx="10764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2105" name="Ink 2104">
                  <a:extLst>
                    <a:ext uri="{FF2B5EF4-FFF2-40B4-BE49-F238E27FC236}">
                      <a16:creationId xmlns:a16="http://schemas.microsoft.com/office/drawing/2014/main" id="{E60D8C8E-F9A8-ECBB-63BF-1793D56FCFBF}"/>
                    </a:ext>
                  </a:extLst>
                </p14:cNvPr>
                <p14:cNvContentPartPr/>
                <p14:nvPr/>
              </p14:nvContentPartPr>
              <p14:xfrm>
                <a:off x="4432440" y="5153081"/>
                <a:ext cx="146160" cy="77400"/>
              </p14:xfrm>
            </p:contentPart>
          </mc:Choice>
          <mc:Fallback xmlns="">
            <p:pic>
              <p:nvPicPr>
                <p:cNvPr id="2105" name="Ink 2104">
                  <a:extLst>
                    <a:ext uri="{FF2B5EF4-FFF2-40B4-BE49-F238E27FC236}">
                      <a16:creationId xmlns:a16="http://schemas.microsoft.com/office/drawing/2014/main" id="{E60D8C8E-F9A8-ECBB-63BF-1793D56FCFBF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4423440" y="5144441"/>
                  <a:ext cx="16380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2106" name="Ink 2105">
                  <a:extLst>
                    <a:ext uri="{FF2B5EF4-FFF2-40B4-BE49-F238E27FC236}">
                      <a16:creationId xmlns:a16="http://schemas.microsoft.com/office/drawing/2014/main" id="{809ED0DD-026C-53D5-8B91-B70938C78499}"/>
                    </a:ext>
                  </a:extLst>
                </p14:cNvPr>
                <p14:cNvContentPartPr/>
                <p14:nvPr/>
              </p14:nvContentPartPr>
              <p14:xfrm>
                <a:off x="4543680" y="5120321"/>
                <a:ext cx="42840" cy="213840"/>
              </p14:xfrm>
            </p:contentPart>
          </mc:Choice>
          <mc:Fallback xmlns="">
            <p:pic>
              <p:nvPicPr>
                <p:cNvPr id="2106" name="Ink 2105">
                  <a:extLst>
                    <a:ext uri="{FF2B5EF4-FFF2-40B4-BE49-F238E27FC236}">
                      <a16:creationId xmlns:a16="http://schemas.microsoft.com/office/drawing/2014/main" id="{809ED0DD-026C-53D5-8B91-B70938C78499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4534680" y="5111681"/>
                  <a:ext cx="60480" cy="23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2107" name="Ink 2106">
                  <a:extLst>
                    <a:ext uri="{FF2B5EF4-FFF2-40B4-BE49-F238E27FC236}">
                      <a16:creationId xmlns:a16="http://schemas.microsoft.com/office/drawing/2014/main" id="{60257D8A-6C2F-6D46-933E-61417F75AD92}"/>
                    </a:ext>
                  </a:extLst>
                </p14:cNvPr>
                <p14:cNvContentPartPr/>
                <p14:nvPr/>
              </p14:nvContentPartPr>
              <p14:xfrm>
                <a:off x="4661040" y="5146241"/>
                <a:ext cx="105120" cy="59040"/>
              </p14:xfrm>
            </p:contentPart>
          </mc:Choice>
          <mc:Fallback xmlns="">
            <p:pic>
              <p:nvPicPr>
                <p:cNvPr id="2107" name="Ink 2106">
                  <a:extLst>
                    <a:ext uri="{FF2B5EF4-FFF2-40B4-BE49-F238E27FC236}">
                      <a16:creationId xmlns:a16="http://schemas.microsoft.com/office/drawing/2014/main" id="{60257D8A-6C2F-6D46-933E-61417F75AD92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4652400" y="5137601"/>
                  <a:ext cx="12276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2108" name="Ink 2107">
                  <a:extLst>
                    <a:ext uri="{FF2B5EF4-FFF2-40B4-BE49-F238E27FC236}">
                      <a16:creationId xmlns:a16="http://schemas.microsoft.com/office/drawing/2014/main" id="{A58A917E-1084-2B23-4244-950815FC8D72}"/>
                    </a:ext>
                  </a:extLst>
                </p14:cNvPr>
                <p14:cNvContentPartPr/>
                <p14:nvPr/>
              </p14:nvContentPartPr>
              <p14:xfrm>
                <a:off x="4735920" y="5123921"/>
                <a:ext cx="38520" cy="196560"/>
              </p14:xfrm>
            </p:contentPart>
          </mc:Choice>
          <mc:Fallback xmlns="">
            <p:pic>
              <p:nvPicPr>
                <p:cNvPr id="2108" name="Ink 2107">
                  <a:extLst>
                    <a:ext uri="{FF2B5EF4-FFF2-40B4-BE49-F238E27FC236}">
                      <a16:creationId xmlns:a16="http://schemas.microsoft.com/office/drawing/2014/main" id="{A58A917E-1084-2B23-4244-950815FC8D72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4726920" y="5114921"/>
                  <a:ext cx="5616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2109" name="Ink 2108">
                  <a:extLst>
                    <a:ext uri="{FF2B5EF4-FFF2-40B4-BE49-F238E27FC236}">
                      <a16:creationId xmlns:a16="http://schemas.microsoft.com/office/drawing/2014/main" id="{CC0F7295-36E6-14BC-5DB0-0C360BFDA823}"/>
                    </a:ext>
                  </a:extLst>
                </p14:cNvPr>
                <p14:cNvContentPartPr/>
                <p14:nvPr/>
              </p14:nvContentPartPr>
              <p14:xfrm>
                <a:off x="4813320" y="5329481"/>
                <a:ext cx="67320" cy="56880"/>
              </p14:xfrm>
            </p:contentPart>
          </mc:Choice>
          <mc:Fallback xmlns="">
            <p:pic>
              <p:nvPicPr>
                <p:cNvPr id="2109" name="Ink 2108">
                  <a:extLst>
                    <a:ext uri="{FF2B5EF4-FFF2-40B4-BE49-F238E27FC236}">
                      <a16:creationId xmlns:a16="http://schemas.microsoft.com/office/drawing/2014/main" id="{CC0F7295-36E6-14BC-5DB0-0C360BFDA823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4804320" y="5320841"/>
                  <a:ext cx="84960" cy="74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15" name="Group 2114">
            <a:extLst>
              <a:ext uri="{FF2B5EF4-FFF2-40B4-BE49-F238E27FC236}">
                <a16:creationId xmlns:a16="http://schemas.microsoft.com/office/drawing/2014/main" id="{C301C021-B993-6848-A95E-F6C49FB20488}"/>
              </a:ext>
            </a:extLst>
          </p:cNvPr>
          <p:cNvGrpSpPr/>
          <p:nvPr/>
        </p:nvGrpSpPr>
        <p:grpSpPr>
          <a:xfrm>
            <a:off x="4953000" y="5136881"/>
            <a:ext cx="449640" cy="260280"/>
            <a:chOff x="4953000" y="5136881"/>
            <a:chExt cx="449640" cy="260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2111" name="Ink 2110">
                  <a:extLst>
                    <a:ext uri="{FF2B5EF4-FFF2-40B4-BE49-F238E27FC236}">
                      <a16:creationId xmlns:a16="http://schemas.microsoft.com/office/drawing/2014/main" id="{F7F56922-7D26-E190-3B61-2E9ED29EF7B0}"/>
                    </a:ext>
                  </a:extLst>
                </p14:cNvPr>
                <p14:cNvContentPartPr/>
                <p14:nvPr/>
              </p14:nvContentPartPr>
              <p14:xfrm>
                <a:off x="4953000" y="5136881"/>
                <a:ext cx="113040" cy="173880"/>
              </p14:xfrm>
            </p:contentPart>
          </mc:Choice>
          <mc:Fallback xmlns="">
            <p:pic>
              <p:nvPicPr>
                <p:cNvPr id="2111" name="Ink 2110">
                  <a:extLst>
                    <a:ext uri="{FF2B5EF4-FFF2-40B4-BE49-F238E27FC236}">
                      <a16:creationId xmlns:a16="http://schemas.microsoft.com/office/drawing/2014/main" id="{F7F56922-7D26-E190-3B61-2E9ED29EF7B0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4944000" y="5127881"/>
                  <a:ext cx="13068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2112" name="Ink 2111">
                  <a:extLst>
                    <a:ext uri="{FF2B5EF4-FFF2-40B4-BE49-F238E27FC236}">
                      <a16:creationId xmlns:a16="http://schemas.microsoft.com/office/drawing/2014/main" id="{5EAC148C-EB36-75CD-FFEE-AA7818281D9C}"/>
                    </a:ext>
                  </a:extLst>
                </p14:cNvPr>
                <p14:cNvContentPartPr/>
                <p14:nvPr/>
              </p14:nvContentPartPr>
              <p14:xfrm>
                <a:off x="5192760" y="5156681"/>
                <a:ext cx="77760" cy="137160"/>
              </p14:xfrm>
            </p:contentPart>
          </mc:Choice>
          <mc:Fallback xmlns="">
            <p:pic>
              <p:nvPicPr>
                <p:cNvPr id="2112" name="Ink 2111">
                  <a:extLst>
                    <a:ext uri="{FF2B5EF4-FFF2-40B4-BE49-F238E27FC236}">
                      <a16:creationId xmlns:a16="http://schemas.microsoft.com/office/drawing/2014/main" id="{5EAC148C-EB36-75CD-FFEE-AA7818281D9C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5183760" y="5147681"/>
                  <a:ext cx="9540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2113" name="Ink 2112">
                  <a:extLst>
                    <a:ext uri="{FF2B5EF4-FFF2-40B4-BE49-F238E27FC236}">
                      <a16:creationId xmlns:a16="http://schemas.microsoft.com/office/drawing/2014/main" id="{231FF755-E254-3F1A-1AC4-51BC296B0967}"/>
                    </a:ext>
                  </a:extLst>
                </p14:cNvPr>
                <p14:cNvContentPartPr/>
                <p14:nvPr/>
              </p14:nvContentPartPr>
              <p14:xfrm>
                <a:off x="5188440" y="5151281"/>
                <a:ext cx="153360" cy="9720"/>
              </p14:xfrm>
            </p:contentPart>
          </mc:Choice>
          <mc:Fallback xmlns="">
            <p:pic>
              <p:nvPicPr>
                <p:cNvPr id="2113" name="Ink 2112">
                  <a:extLst>
                    <a:ext uri="{FF2B5EF4-FFF2-40B4-BE49-F238E27FC236}">
                      <a16:creationId xmlns:a16="http://schemas.microsoft.com/office/drawing/2014/main" id="{231FF755-E254-3F1A-1AC4-51BC296B0967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5179800" y="5142281"/>
                  <a:ext cx="17100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2114" name="Ink 2113">
                  <a:extLst>
                    <a:ext uri="{FF2B5EF4-FFF2-40B4-BE49-F238E27FC236}">
                      <a16:creationId xmlns:a16="http://schemas.microsoft.com/office/drawing/2014/main" id="{D0FD7FFD-B9C7-6CDD-8F71-51D7623CE3CD}"/>
                    </a:ext>
                  </a:extLst>
                </p14:cNvPr>
                <p14:cNvContentPartPr/>
                <p14:nvPr/>
              </p14:nvContentPartPr>
              <p14:xfrm>
                <a:off x="5319120" y="5322641"/>
                <a:ext cx="83520" cy="74520"/>
              </p14:xfrm>
            </p:contentPart>
          </mc:Choice>
          <mc:Fallback xmlns="">
            <p:pic>
              <p:nvPicPr>
                <p:cNvPr id="2114" name="Ink 2113">
                  <a:extLst>
                    <a:ext uri="{FF2B5EF4-FFF2-40B4-BE49-F238E27FC236}">
                      <a16:creationId xmlns:a16="http://schemas.microsoft.com/office/drawing/2014/main" id="{D0FD7FFD-B9C7-6CDD-8F71-51D7623CE3CD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5310480" y="5314001"/>
                  <a:ext cx="101160" cy="92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19" name="Group 2118">
            <a:extLst>
              <a:ext uri="{FF2B5EF4-FFF2-40B4-BE49-F238E27FC236}">
                <a16:creationId xmlns:a16="http://schemas.microsoft.com/office/drawing/2014/main" id="{0A02FE45-848D-6B27-F993-B4FAEE700A97}"/>
              </a:ext>
            </a:extLst>
          </p:cNvPr>
          <p:cNvGrpSpPr/>
          <p:nvPr/>
        </p:nvGrpSpPr>
        <p:grpSpPr>
          <a:xfrm>
            <a:off x="5544101" y="5081920"/>
            <a:ext cx="539640" cy="320760"/>
            <a:chOff x="5544101" y="5081920"/>
            <a:chExt cx="539640" cy="320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2116" name="Ink 2115">
                  <a:extLst>
                    <a:ext uri="{FF2B5EF4-FFF2-40B4-BE49-F238E27FC236}">
                      <a16:creationId xmlns:a16="http://schemas.microsoft.com/office/drawing/2014/main" id="{E120B7DC-95EC-9B00-3CD2-7A4BFEA6E267}"/>
                    </a:ext>
                  </a:extLst>
                </p14:cNvPr>
                <p14:cNvContentPartPr/>
                <p14:nvPr/>
              </p14:nvContentPartPr>
              <p14:xfrm>
                <a:off x="5544101" y="5081920"/>
                <a:ext cx="125640" cy="238680"/>
              </p14:xfrm>
            </p:contentPart>
          </mc:Choice>
          <mc:Fallback xmlns="">
            <p:pic>
              <p:nvPicPr>
                <p:cNvPr id="2116" name="Ink 2115">
                  <a:extLst>
                    <a:ext uri="{FF2B5EF4-FFF2-40B4-BE49-F238E27FC236}">
                      <a16:creationId xmlns:a16="http://schemas.microsoft.com/office/drawing/2014/main" id="{E120B7DC-95EC-9B00-3CD2-7A4BFEA6E267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5535461" y="5073280"/>
                  <a:ext cx="143280" cy="25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2117" name="Ink 2116">
                  <a:extLst>
                    <a:ext uri="{FF2B5EF4-FFF2-40B4-BE49-F238E27FC236}">
                      <a16:creationId xmlns:a16="http://schemas.microsoft.com/office/drawing/2014/main" id="{9760214D-2A42-C312-0232-7736E572BBE6}"/>
                    </a:ext>
                  </a:extLst>
                </p14:cNvPr>
                <p14:cNvContentPartPr/>
                <p14:nvPr/>
              </p14:nvContentPartPr>
              <p14:xfrm>
                <a:off x="5767661" y="5128720"/>
                <a:ext cx="161640" cy="209520"/>
              </p14:xfrm>
            </p:contentPart>
          </mc:Choice>
          <mc:Fallback xmlns="">
            <p:pic>
              <p:nvPicPr>
                <p:cNvPr id="2117" name="Ink 2116">
                  <a:extLst>
                    <a:ext uri="{FF2B5EF4-FFF2-40B4-BE49-F238E27FC236}">
                      <a16:creationId xmlns:a16="http://schemas.microsoft.com/office/drawing/2014/main" id="{9760214D-2A42-C312-0232-7736E572BBE6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5758661" y="5119720"/>
                  <a:ext cx="17928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2118" name="Ink 2117">
                  <a:extLst>
                    <a:ext uri="{FF2B5EF4-FFF2-40B4-BE49-F238E27FC236}">
                      <a16:creationId xmlns:a16="http://schemas.microsoft.com/office/drawing/2014/main" id="{C295E625-485E-A23B-C10B-3E3FE8445AA1}"/>
                    </a:ext>
                  </a:extLst>
                </p14:cNvPr>
                <p14:cNvContentPartPr/>
                <p14:nvPr/>
              </p14:nvContentPartPr>
              <p14:xfrm>
                <a:off x="6005621" y="5314120"/>
                <a:ext cx="78120" cy="88560"/>
              </p14:xfrm>
            </p:contentPart>
          </mc:Choice>
          <mc:Fallback xmlns="">
            <p:pic>
              <p:nvPicPr>
                <p:cNvPr id="2118" name="Ink 2117">
                  <a:extLst>
                    <a:ext uri="{FF2B5EF4-FFF2-40B4-BE49-F238E27FC236}">
                      <a16:creationId xmlns:a16="http://schemas.microsoft.com/office/drawing/2014/main" id="{C295E625-485E-A23B-C10B-3E3FE8445AA1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5996621" y="5305480"/>
                  <a:ext cx="95760" cy="106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32" name="Group 2131">
            <a:extLst>
              <a:ext uri="{FF2B5EF4-FFF2-40B4-BE49-F238E27FC236}">
                <a16:creationId xmlns:a16="http://schemas.microsoft.com/office/drawing/2014/main" id="{BE5F1A50-C9C6-6A75-EA2A-2197BB9539D3}"/>
              </a:ext>
            </a:extLst>
          </p:cNvPr>
          <p:cNvGrpSpPr/>
          <p:nvPr/>
        </p:nvGrpSpPr>
        <p:grpSpPr>
          <a:xfrm>
            <a:off x="6171941" y="5020000"/>
            <a:ext cx="1566360" cy="366840"/>
            <a:chOff x="6171941" y="5020000"/>
            <a:chExt cx="1566360" cy="366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2120" name="Ink 2119">
                  <a:extLst>
                    <a:ext uri="{FF2B5EF4-FFF2-40B4-BE49-F238E27FC236}">
                      <a16:creationId xmlns:a16="http://schemas.microsoft.com/office/drawing/2014/main" id="{20B437E1-94E5-6A08-4690-4B77F692348F}"/>
                    </a:ext>
                  </a:extLst>
                </p14:cNvPr>
                <p14:cNvContentPartPr/>
                <p14:nvPr/>
              </p14:nvContentPartPr>
              <p14:xfrm>
                <a:off x="6171941" y="5108560"/>
                <a:ext cx="136440" cy="238680"/>
              </p14:xfrm>
            </p:contentPart>
          </mc:Choice>
          <mc:Fallback xmlns="">
            <p:pic>
              <p:nvPicPr>
                <p:cNvPr id="2120" name="Ink 2119">
                  <a:extLst>
                    <a:ext uri="{FF2B5EF4-FFF2-40B4-BE49-F238E27FC236}">
                      <a16:creationId xmlns:a16="http://schemas.microsoft.com/office/drawing/2014/main" id="{20B437E1-94E5-6A08-4690-4B77F692348F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6162941" y="5099920"/>
                  <a:ext cx="154080" cy="25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2121" name="Ink 2120">
                  <a:extLst>
                    <a:ext uri="{FF2B5EF4-FFF2-40B4-BE49-F238E27FC236}">
                      <a16:creationId xmlns:a16="http://schemas.microsoft.com/office/drawing/2014/main" id="{04FEB6B3-D577-7035-8B1B-243DAE5C3A1B}"/>
                    </a:ext>
                  </a:extLst>
                </p14:cNvPr>
                <p14:cNvContentPartPr/>
                <p14:nvPr/>
              </p14:nvContentPartPr>
              <p14:xfrm>
                <a:off x="6206501" y="5087320"/>
                <a:ext cx="157320" cy="12960"/>
              </p14:xfrm>
            </p:contentPart>
          </mc:Choice>
          <mc:Fallback xmlns="">
            <p:pic>
              <p:nvPicPr>
                <p:cNvPr id="2121" name="Ink 2120">
                  <a:extLst>
                    <a:ext uri="{FF2B5EF4-FFF2-40B4-BE49-F238E27FC236}">
                      <a16:creationId xmlns:a16="http://schemas.microsoft.com/office/drawing/2014/main" id="{04FEB6B3-D577-7035-8B1B-243DAE5C3A1B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6197501" y="5078320"/>
                  <a:ext cx="17496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2122" name="Ink 2121">
                  <a:extLst>
                    <a:ext uri="{FF2B5EF4-FFF2-40B4-BE49-F238E27FC236}">
                      <a16:creationId xmlns:a16="http://schemas.microsoft.com/office/drawing/2014/main" id="{661797CE-9FFF-BADF-A8FB-F68AA210ED1A}"/>
                    </a:ext>
                  </a:extLst>
                </p14:cNvPr>
                <p14:cNvContentPartPr/>
                <p14:nvPr/>
              </p14:nvContentPartPr>
              <p14:xfrm>
                <a:off x="6460661" y="5142400"/>
                <a:ext cx="99000" cy="185400"/>
              </p14:xfrm>
            </p:contentPart>
          </mc:Choice>
          <mc:Fallback xmlns="">
            <p:pic>
              <p:nvPicPr>
                <p:cNvPr id="2122" name="Ink 2121">
                  <a:extLst>
                    <a:ext uri="{FF2B5EF4-FFF2-40B4-BE49-F238E27FC236}">
                      <a16:creationId xmlns:a16="http://schemas.microsoft.com/office/drawing/2014/main" id="{661797CE-9FFF-BADF-A8FB-F68AA210ED1A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6452021" y="5133400"/>
                  <a:ext cx="11664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2123" name="Ink 2122">
                  <a:extLst>
                    <a:ext uri="{FF2B5EF4-FFF2-40B4-BE49-F238E27FC236}">
                      <a16:creationId xmlns:a16="http://schemas.microsoft.com/office/drawing/2014/main" id="{ACDC3AE0-17C9-452B-1359-4875E575085A}"/>
                    </a:ext>
                  </a:extLst>
                </p14:cNvPr>
                <p14:cNvContentPartPr/>
                <p14:nvPr/>
              </p14:nvContentPartPr>
              <p14:xfrm>
                <a:off x="6464981" y="5052040"/>
                <a:ext cx="169200" cy="7560"/>
              </p14:xfrm>
            </p:contentPart>
          </mc:Choice>
          <mc:Fallback xmlns="">
            <p:pic>
              <p:nvPicPr>
                <p:cNvPr id="2123" name="Ink 2122">
                  <a:extLst>
                    <a:ext uri="{FF2B5EF4-FFF2-40B4-BE49-F238E27FC236}">
                      <a16:creationId xmlns:a16="http://schemas.microsoft.com/office/drawing/2014/main" id="{ACDC3AE0-17C9-452B-1359-4875E575085A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6456341" y="5043040"/>
                  <a:ext cx="18684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2124" name="Ink 2123">
                  <a:extLst>
                    <a:ext uri="{FF2B5EF4-FFF2-40B4-BE49-F238E27FC236}">
                      <a16:creationId xmlns:a16="http://schemas.microsoft.com/office/drawing/2014/main" id="{1B26C072-1292-1384-BB0A-BE5EC1853F3D}"/>
                    </a:ext>
                  </a:extLst>
                </p14:cNvPr>
                <p14:cNvContentPartPr/>
                <p14:nvPr/>
              </p14:nvContentPartPr>
              <p14:xfrm>
                <a:off x="6712661" y="5053840"/>
                <a:ext cx="133200" cy="219960"/>
              </p14:xfrm>
            </p:contentPart>
          </mc:Choice>
          <mc:Fallback xmlns="">
            <p:pic>
              <p:nvPicPr>
                <p:cNvPr id="2124" name="Ink 2123">
                  <a:extLst>
                    <a:ext uri="{FF2B5EF4-FFF2-40B4-BE49-F238E27FC236}">
                      <a16:creationId xmlns:a16="http://schemas.microsoft.com/office/drawing/2014/main" id="{1B26C072-1292-1384-BB0A-BE5EC1853F3D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6703661" y="5045200"/>
                  <a:ext cx="150840" cy="23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2125" name="Ink 2124">
                  <a:extLst>
                    <a:ext uri="{FF2B5EF4-FFF2-40B4-BE49-F238E27FC236}">
                      <a16:creationId xmlns:a16="http://schemas.microsoft.com/office/drawing/2014/main" id="{DF3159D1-E578-4FAB-D219-F37EE6F786EE}"/>
                    </a:ext>
                  </a:extLst>
                </p14:cNvPr>
                <p14:cNvContentPartPr/>
                <p14:nvPr/>
              </p14:nvContentPartPr>
              <p14:xfrm>
                <a:off x="6985181" y="5027200"/>
                <a:ext cx="73440" cy="100440"/>
              </p14:xfrm>
            </p:contentPart>
          </mc:Choice>
          <mc:Fallback xmlns="">
            <p:pic>
              <p:nvPicPr>
                <p:cNvPr id="2125" name="Ink 2124">
                  <a:extLst>
                    <a:ext uri="{FF2B5EF4-FFF2-40B4-BE49-F238E27FC236}">
                      <a16:creationId xmlns:a16="http://schemas.microsoft.com/office/drawing/2014/main" id="{DF3159D1-E578-4FAB-D219-F37EE6F786EE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6976181" y="5018560"/>
                  <a:ext cx="9108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2126" name="Ink 2125">
                  <a:extLst>
                    <a:ext uri="{FF2B5EF4-FFF2-40B4-BE49-F238E27FC236}">
                      <a16:creationId xmlns:a16="http://schemas.microsoft.com/office/drawing/2014/main" id="{902D1CB3-4E90-B86D-7E84-BD33BC01B046}"/>
                    </a:ext>
                  </a:extLst>
                </p14:cNvPr>
                <p14:cNvContentPartPr/>
                <p14:nvPr/>
              </p14:nvContentPartPr>
              <p14:xfrm>
                <a:off x="7053941" y="5020000"/>
                <a:ext cx="73080" cy="281160"/>
              </p14:xfrm>
            </p:contentPart>
          </mc:Choice>
          <mc:Fallback xmlns="">
            <p:pic>
              <p:nvPicPr>
                <p:cNvPr id="2126" name="Ink 2125">
                  <a:extLst>
                    <a:ext uri="{FF2B5EF4-FFF2-40B4-BE49-F238E27FC236}">
                      <a16:creationId xmlns:a16="http://schemas.microsoft.com/office/drawing/2014/main" id="{902D1CB3-4E90-B86D-7E84-BD33BC01B046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7044941" y="5011360"/>
                  <a:ext cx="90720" cy="29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2127" name="Ink 2126">
                  <a:extLst>
                    <a:ext uri="{FF2B5EF4-FFF2-40B4-BE49-F238E27FC236}">
                      <a16:creationId xmlns:a16="http://schemas.microsoft.com/office/drawing/2014/main" id="{9F757742-6E4C-73DE-CB48-ED0696CBE164}"/>
                    </a:ext>
                  </a:extLst>
                </p14:cNvPr>
                <p14:cNvContentPartPr/>
                <p14:nvPr/>
              </p14:nvContentPartPr>
              <p14:xfrm>
                <a:off x="6570461" y="5280640"/>
                <a:ext cx="19800" cy="92520"/>
              </p14:xfrm>
            </p:contentPart>
          </mc:Choice>
          <mc:Fallback xmlns="">
            <p:pic>
              <p:nvPicPr>
                <p:cNvPr id="2127" name="Ink 2126">
                  <a:extLst>
                    <a:ext uri="{FF2B5EF4-FFF2-40B4-BE49-F238E27FC236}">
                      <a16:creationId xmlns:a16="http://schemas.microsoft.com/office/drawing/2014/main" id="{9F757742-6E4C-73DE-CB48-ED0696CBE164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6561461" y="5271640"/>
                  <a:ext cx="3744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2129" name="Ink 2128">
                  <a:extLst>
                    <a:ext uri="{FF2B5EF4-FFF2-40B4-BE49-F238E27FC236}">
                      <a16:creationId xmlns:a16="http://schemas.microsoft.com/office/drawing/2014/main" id="{07534E86-34B9-3F50-AE2D-818685C94DFF}"/>
                    </a:ext>
                  </a:extLst>
                </p14:cNvPr>
                <p14:cNvContentPartPr/>
                <p14:nvPr/>
              </p14:nvContentPartPr>
              <p14:xfrm>
                <a:off x="7133141" y="5277040"/>
                <a:ext cx="86760" cy="109800"/>
              </p14:xfrm>
            </p:contentPart>
          </mc:Choice>
          <mc:Fallback xmlns="">
            <p:pic>
              <p:nvPicPr>
                <p:cNvPr id="2129" name="Ink 2128">
                  <a:extLst>
                    <a:ext uri="{FF2B5EF4-FFF2-40B4-BE49-F238E27FC236}">
                      <a16:creationId xmlns:a16="http://schemas.microsoft.com/office/drawing/2014/main" id="{07534E86-34B9-3F50-AE2D-818685C94DFF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7124141" y="5268400"/>
                  <a:ext cx="10440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2130" name="Ink 2129">
                  <a:extLst>
                    <a:ext uri="{FF2B5EF4-FFF2-40B4-BE49-F238E27FC236}">
                      <a16:creationId xmlns:a16="http://schemas.microsoft.com/office/drawing/2014/main" id="{D4D8B5C5-BA5F-7DDA-9F02-6B525D5F5AC5}"/>
                    </a:ext>
                  </a:extLst>
                </p14:cNvPr>
                <p14:cNvContentPartPr/>
                <p14:nvPr/>
              </p14:nvContentPartPr>
              <p14:xfrm>
                <a:off x="7263461" y="5023600"/>
                <a:ext cx="161280" cy="238320"/>
              </p14:xfrm>
            </p:contentPart>
          </mc:Choice>
          <mc:Fallback xmlns="">
            <p:pic>
              <p:nvPicPr>
                <p:cNvPr id="2130" name="Ink 2129">
                  <a:extLst>
                    <a:ext uri="{FF2B5EF4-FFF2-40B4-BE49-F238E27FC236}">
                      <a16:creationId xmlns:a16="http://schemas.microsoft.com/office/drawing/2014/main" id="{D4D8B5C5-BA5F-7DDA-9F02-6B525D5F5AC5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7254461" y="5014600"/>
                  <a:ext cx="17892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2131" name="Ink 2130">
                  <a:extLst>
                    <a:ext uri="{FF2B5EF4-FFF2-40B4-BE49-F238E27FC236}">
                      <a16:creationId xmlns:a16="http://schemas.microsoft.com/office/drawing/2014/main" id="{AE488CF5-3AFD-D2F2-B438-BBA9CB0365C1}"/>
                    </a:ext>
                  </a:extLst>
                </p14:cNvPr>
                <p14:cNvContentPartPr/>
                <p14:nvPr/>
              </p14:nvContentPartPr>
              <p14:xfrm>
                <a:off x="7511141" y="5102440"/>
                <a:ext cx="227160" cy="226080"/>
              </p14:xfrm>
            </p:contentPart>
          </mc:Choice>
          <mc:Fallback xmlns="">
            <p:pic>
              <p:nvPicPr>
                <p:cNvPr id="2131" name="Ink 2130">
                  <a:extLst>
                    <a:ext uri="{FF2B5EF4-FFF2-40B4-BE49-F238E27FC236}">
                      <a16:creationId xmlns:a16="http://schemas.microsoft.com/office/drawing/2014/main" id="{AE488CF5-3AFD-D2F2-B438-BBA9CB0365C1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7502141" y="5093800"/>
                  <a:ext cx="244800" cy="243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00">
            <p14:nvContentPartPr>
              <p14:cNvPr id="2135" name="Ink 2134">
                <a:extLst>
                  <a:ext uri="{FF2B5EF4-FFF2-40B4-BE49-F238E27FC236}">
                    <a16:creationId xmlns:a16="http://schemas.microsoft.com/office/drawing/2014/main" id="{C365C78E-1527-1EDE-2446-FC212C7A9A17}"/>
                  </a:ext>
                </a:extLst>
              </p14:cNvPr>
              <p14:cNvContentPartPr/>
              <p14:nvPr/>
            </p14:nvContentPartPr>
            <p14:xfrm>
              <a:off x="706104" y="5591908"/>
              <a:ext cx="25560" cy="248760"/>
            </p14:xfrm>
          </p:contentPart>
        </mc:Choice>
        <mc:Fallback xmlns="">
          <p:pic>
            <p:nvPicPr>
              <p:cNvPr id="2135" name="Ink 2134">
                <a:extLst>
                  <a:ext uri="{FF2B5EF4-FFF2-40B4-BE49-F238E27FC236}">
                    <a16:creationId xmlns:a16="http://schemas.microsoft.com/office/drawing/2014/main" id="{C365C78E-1527-1EDE-2446-FC212C7A9A17}"/>
                  </a:ext>
                </a:extLst>
              </p:cNvPr>
              <p:cNvPicPr/>
              <p:nvPr/>
            </p:nvPicPr>
            <p:blipFill>
              <a:blip r:embed="rId201"/>
              <a:stretch>
                <a:fillRect/>
              </a:stretch>
            </p:blipFill>
            <p:spPr>
              <a:xfrm>
                <a:off x="697104" y="5583268"/>
                <a:ext cx="43200" cy="26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2">
            <p14:nvContentPartPr>
              <p14:cNvPr id="2136" name="Ink 2135">
                <a:extLst>
                  <a:ext uri="{FF2B5EF4-FFF2-40B4-BE49-F238E27FC236}">
                    <a16:creationId xmlns:a16="http://schemas.microsoft.com/office/drawing/2014/main" id="{2D08DA17-1407-439F-B026-43AB1C8FA206}"/>
                  </a:ext>
                </a:extLst>
              </p14:cNvPr>
              <p14:cNvContentPartPr/>
              <p14:nvPr/>
            </p14:nvContentPartPr>
            <p14:xfrm>
              <a:off x="864864" y="5576068"/>
              <a:ext cx="84240" cy="215280"/>
            </p14:xfrm>
          </p:contentPart>
        </mc:Choice>
        <mc:Fallback xmlns="">
          <p:pic>
            <p:nvPicPr>
              <p:cNvPr id="2136" name="Ink 2135">
                <a:extLst>
                  <a:ext uri="{FF2B5EF4-FFF2-40B4-BE49-F238E27FC236}">
                    <a16:creationId xmlns:a16="http://schemas.microsoft.com/office/drawing/2014/main" id="{2D08DA17-1407-439F-B026-43AB1C8FA206}"/>
                  </a:ext>
                </a:extLst>
              </p:cNvPr>
              <p:cNvPicPr/>
              <p:nvPr/>
            </p:nvPicPr>
            <p:blipFill>
              <a:blip r:embed="rId203"/>
              <a:stretch>
                <a:fillRect/>
              </a:stretch>
            </p:blipFill>
            <p:spPr>
              <a:xfrm>
                <a:off x="856224" y="5567428"/>
                <a:ext cx="101880" cy="23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4">
            <p14:nvContentPartPr>
              <p14:cNvPr id="2137" name="Ink 2136">
                <a:extLst>
                  <a:ext uri="{FF2B5EF4-FFF2-40B4-BE49-F238E27FC236}">
                    <a16:creationId xmlns:a16="http://schemas.microsoft.com/office/drawing/2014/main" id="{F7A22F16-4EBB-FE2E-4A2A-5FB27F66DECF}"/>
                  </a:ext>
                </a:extLst>
              </p14:cNvPr>
              <p14:cNvContentPartPr/>
              <p14:nvPr/>
            </p14:nvContentPartPr>
            <p14:xfrm>
              <a:off x="1016064" y="5793868"/>
              <a:ext cx="75960" cy="122400"/>
            </p14:xfrm>
          </p:contentPart>
        </mc:Choice>
        <mc:Fallback xmlns="">
          <p:pic>
            <p:nvPicPr>
              <p:cNvPr id="2137" name="Ink 2136">
                <a:extLst>
                  <a:ext uri="{FF2B5EF4-FFF2-40B4-BE49-F238E27FC236}">
                    <a16:creationId xmlns:a16="http://schemas.microsoft.com/office/drawing/2014/main" id="{F7A22F16-4EBB-FE2E-4A2A-5FB27F66DECF}"/>
                  </a:ext>
                </a:extLst>
              </p:cNvPr>
              <p:cNvPicPr/>
              <p:nvPr/>
            </p:nvPicPr>
            <p:blipFill>
              <a:blip r:embed="rId205"/>
              <a:stretch>
                <a:fillRect/>
              </a:stretch>
            </p:blipFill>
            <p:spPr>
              <a:xfrm>
                <a:off x="1007064" y="5785228"/>
                <a:ext cx="93600" cy="14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6">
            <p14:nvContentPartPr>
              <p14:cNvPr id="2138" name="Ink 2137">
                <a:extLst>
                  <a:ext uri="{FF2B5EF4-FFF2-40B4-BE49-F238E27FC236}">
                    <a16:creationId xmlns:a16="http://schemas.microsoft.com/office/drawing/2014/main" id="{AD1F7072-7320-D0DD-19AD-1BF6F0F77B32}"/>
                  </a:ext>
                </a:extLst>
              </p14:cNvPr>
              <p14:cNvContentPartPr/>
              <p14:nvPr/>
            </p14:nvContentPartPr>
            <p14:xfrm>
              <a:off x="1225224" y="5573188"/>
              <a:ext cx="91080" cy="176400"/>
            </p14:xfrm>
          </p:contentPart>
        </mc:Choice>
        <mc:Fallback xmlns="">
          <p:pic>
            <p:nvPicPr>
              <p:cNvPr id="2138" name="Ink 2137">
                <a:extLst>
                  <a:ext uri="{FF2B5EF4-FFF2-40B4-BE49-F238E27FC236}">
                    <a16:creationId xmlns:a16="http://schemas.microsoft.com/office/drawing/2014/main" id="{AD1F7072-7320-D0DD-19AD-1BF6F0F77B32}"/>
                  </a:ext>
                </a:extLst>
              </p:cNvPr>
              <p:cNvPicPr/>
              <p:nvPr/>
            </p:nvPicPr>
            <p:blipFill>
              <a:blip r:embed="rId207"/>
              <a:stretch>
                <a:fillRect/>
              </a:stretch>
            </p:blipFill>
            <p:spPr>
              <a:xfrm>
                <a:off x="1216584" y="5564188"/>
                <a:ext cx="108720" cy="194040"/>
              </a:xfrm>
              <a:prstGeom prst="rect">
                <a:avLst/>
              </a:prstGeom>
            </p:spPr>
          </p:pic>
        </mc:Fallback>
      </mc:AlternateContent>
      <p:grpSp>
        <p:nvGrpSpPr>
          <p:cNvPr id="2149" name="Group 2148">
            <a:extLst>
              <a:ext uri="{FF2B5EF4-FFF2-40B4-BE49-F238E27FC236}">
                <a16:creationId xmlns:a16="http://schemas.microsoft.com/office/drawing/2014/main" id="{7834ADF1-B47C-0A4B-EABF-998E4D6BB367}"/>
              </a:ext>
            </a:extLst>
          </p:cNvPr>
          <p:cNvGrpSpPr/>
          <p:nvPr/>
        </p:nvGrpSpPr>
        <p:grpSpPr>
          <a:xfrm>
            <a:off x="1424112" y="5596684"/>
            <a:ext cx="220680" cy="246960"/>
            <a:chOff x="1424112" y="5596684"/>
            <a:chExt cx="220680" cy="246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2146" name="Ink 2145">
                  <a:extLst>
                    <a:ext uri="{FF2B5EF4-FFF2-40B4-BE49-F238E27FC236}">
                      <a16:creationId xmlns:a16="http://schemas.microsoft.com/office/drawing/2014/main" id="{38867813-D2E1-7C53-164B-F9F7CFD3AB50}"/>
                    </a:ext>
                  </a:extLst>
                </p14:cNvPr>
                <p14:cNvContentPartPr/>
                <p14:nvPr/>
              </p14:nvContentPartPr>
              <p14:xfrm>
                <a:off x="1424112" y="5596684"/>
                <a:ext cx="69480" cy="187560"/>
              </p14:xfrm>
            </p:contentPart>
          </mc:Choice>
          <mc:Fallback xmlns="">
            <p:pic>
              <p:nvPicPr>
                <p:cNvPr id="2146" name="Ink 2145">
                  <a:extLst>
                    <a:ext uri="{FF2B5EF4-FFF2-40B4-BE49-F238E27FC236}">
                      <a16:creationId xmlns:a16="http://schemas.microsoft.com/office/drawing/2014/main" id="{38867813-D2E1-7C53-164B-F9F7CFD3AB50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1415472" y="5588044"/>
                  <a:ext cx="8712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2147" name="Ink 2146">
                  <a:extLst>
                    <a:ext uri="{FF2B5EF4-FFF2-40B4-BE49-F238E27FC236}">
                      <a16:creationId xmlns:a16="http://schemas.microsoft.com/office/drawing/2014/main" id="{144A3CC4-D7BD-C133-2FB7-CE0FB835799C}"/>
                    </a:ext>
                  </a:extLst>
                </p14:cNvPr>
                <p14:cNvContentPartPr/>
                <p14:nvPr/>
              </p14:nvContentPartPr>
              <p14:xfrm>
                <a:off x="1426272" y="5616484"/>
                <a:ext cx="124200" cy="10800"/>
              </p14:xfrm>
            </p:contentPart>
          </mc:Choice>
          <mc:Fallback xmlns="">
            <p:pic>
              <p:nvPicPr>
                <p:cNvPr id="2147" name="Ink 2146">
                  <a:extLst>
                    <a:ext uri="{FF2B5EF4-FFF2-40B4-BE49-F238E27FC236}">
                      <a16:creationId xmlns:a16="http://schemas.microsoft.com/office/drawing/2014/main" id="{144A3CC4-D7BD-C133-2FB7-CE0FB835799C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1417632" y="5607484"/>
                  <a:ext cx="14184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2148" name="Ink 2147">
                  <a:extLst>
                    <a:ext uri="{FF2B5EF4-FFF2-40B4-BE49-F238E27FC236}">
                      <a16:creationId xmlns:a16="http://schemas.microsoft.com/office/drawing/2014/main" id="{B61FCB24-A7B1-E8B8-0377-B9BEF55B8A33}"/>
                    </a:ext>
                  </a:extLst>
                </p14:cNvPr>
                <p14:cNvContentPartPr/>
                <p14:nvPr/>
              </p14:nvContentPartPr>
              <p14:xfrm>
                <a:off x="1588632" y="5777404"/>
                <a:ext cx="56160" cy="66240"/>
              </p14:xfrm>
            </p:contentPart>
          </mc:Choice>
          <mc:Fallback xmlns="">
            <p:pic>
              <p:nvPicPr>
                <p:cNvPr id="2148" name="Ink 2147">
                  <a:extLst>
                    <a:ext uri="{FF2B5EF4-FFF2-40B4-BE49-F238E27FC236}">
                      <a16:creationId xmlns:a16="http://schemas.microsoft.com/office/drawing/2014/main" id="{B61FCB24-A7B1-E8B8-0377-B9BEF55B8A33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1579632" y="5768764"/>
                  <a:ext cx="73800" cy="83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14">
            <p14:nvContentPartPr>
              <p14:cNvPr id="2150" name="Ink 2149">
                <a:extLst>
                  <a:ext uri="{FF2B5EF4-FFF2-40B4-BE49-F238E27FC236}">
                    <a16:creationId xmlns:a16="http://schemas.microsoft.com/office/drawing/2014/main" id="{9239E96A-E0F2-3B66-D2D2-981362579862}"/>
                  </a:ext>
                </a:extLst>
              </p14:cNvPr>
              <p14:cNvContentPartPr/>
              <p14:nvPr/>
            </p14:nvContentPartPr>
            <p14:xfrm>
              <a:off x="1790232" y="5676604"/>
              <a:ext cx="90000" cy="145080"/>
            </p14:xfrm>
          </p:contentPart>
        </mc:Choice>
        <mc:Fallback xmlns="">
          <p:pic>
            <p:nvPicPr>
              <p:cNvPr id="2150" name="Ink 2149">
                <a:extLst>
                  <a:ext uri="{FF2B5EF4-FFF2-40B4-BE49-F238E27FC236}">
                    <a16:creationId xmlns:a16="http://schemas.microsoft.com/office/drawing/2014/main" id="{9239E96A-E0F2-3B66-D2D2-981362579862}"/>
                  </a:ext>
                </a:extLst>
              </p:cNvPr>
              <p:cNvPicPr/>
              <p:nvPr/>
            </p:nvPicPr>
            <p:blipFill>
              <a:blip r:embed="rId215"/>
              <a:stretch>
                <a:fillRect/>
              </a:stretch>
            </p:blipFill>
            <p:spPr>
              <a:xfrm>
                <a:off x="1781592" y="5667964"/>
                <a:ext cx="107640" cy="16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6">
            <p14:nvContentPartPr>
              <p14:cNvPr id="2151" name="Ink 2150">
                <a:extLst>
                  <a:ext uri="{FF2B5EF4-FFF2-40B4-BE49-F238E27FC236}">
                    <a16:creationId xmlns:a16="http://schemas.microsoft.com/office/drawing/2014/main" id="{F629BDE7-6935-E668-06C8-343A683E3589}"/>
                  </a:ext>
                </a:extLst>
              </p14:cNvPr>
              <p14:cNvContentPartPr/>
              <p14:nvPr/>
            </p14:nvContentPartPr>
            <p14:xfrm>
              <a:off x="1947912" y="5649964"/>
              <a:ext cx="98640" cy="69120"/>
            </p14:xfrm>
          </p:contentPart>
        </mc:Choice>
        <mc:Fallback xmlns="">
          <p:pic>
            <p:nvPicPr>
              <p:cNvPr id="2151" name="Ink 2150">
                <a:extLst>
                  <a:ext uri="{FF2B5EF4-FFF2-40B4-BE49-F238E27FC236}">
                    <a16:creationId xmlns:a16="http://schemas.microsoft.com/office/drawing/2014/main" id="{F629BDE7-6935-E668-06C8-343A683E3589}"/>
                  </a:ext>
                </a:extLst>
              </p:cNvPr>
              <p:cNvPicPr/>
              <p:nvPr/>
            </p:nvPicPr>
            <p:blipFill>
              <a:blip r:embed="rId217"/>
              <a:stretch>
                <a:fillRect/>
              </a:stretch>
            </p:blipFill>
            <p:spPr>
              <a:xfrm>
                <a:off x="1938912" y="5641324"/>
                <a:ext cx="116280" cy="8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8">
            <p14:nvContentPartPr>
              <p14:cNvPr id="2152" name="Ink 2151">
                <a:extLst>
                  <a:ext uri="{FF2B5EF4-FFF2-40B4-BE49-F238E27FC236}">
                    <a16:creationId xmlns:a16="http://schemas.microsoft.com/office/drawing/2014/main" id="{2EF2313E-2F6A-6032-8B2E-A2D4CC62433D}"/>
                  </a:ext>
                </a:extLst>
              </p14:cNvPr>
              <p14:cNvContentPartPr/>
              <p14:nvPr/>
            </p14:nvContentPartPr>
            <p14:xfrm>
              <a:off x="2014512" y="5649964"/>
              <a:ext cx="48960" cy="212400"/>
            </p14:xfrm>
          </p:contentPart>
        </mc:Choice>
        <mc:Fallback xmlns="">
          <p:pic>
            <p:nvPicPr>
              <p:cNvPr id="2152" name="Ink 2151">
                <a:extLst>
                  <a:ext uri="{FF2B5EF4-FFF2-40B4-BE49-F238E27FC236}">
                    <a16:creationId xmlns:a16="http://schemas.microsoft.com/office/drawing/2014/main" id="{2EF2313E-2F6A-6032-8B2E-A2D4CC62433D}"/>
                  </a:ext>
                </a:extLst>
              </p:cNvPr>
              <p:cNvPicPr/>
              <p:nvPr/>
            </p:nvPicPr>
            <p:blipFill>
              <a:blip r:embed="rId219"/>
              <a:stretch>
                <a:fillRect/>
              </a:stretch>
            </p:blipFill>
            <p:spPr>
              <a:xfrm>
                <a:off x="2005872" y="5641324"/>
                <a:ext cx="66600" cy="23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0">
            <p14:nvContentPartPr>
              <p14:cNvPr id="2153" name="Ink 2152">
                <a:extLst>
                  <a:ext uri="{FF2B5EF4-FFF2-40B4-BE49-F238E27FC236}">
                    <a16:creationId xmlns:a16="http://schemas.microsoft.com/office/drawing/2014/main" id="{AD8EBD25-B68F-145B-FD14-A4B9B1D33049}"/>
                  </a:ext>
                </a:extLst>
              </p14:cNvPr>
              <p14:cNvContentPartPr/>
              <p14:nvPr/>
            </p14:nvContentPartPr>
            <p14:xfrm>
              <a:off x="2137992" y="5806924"/>
              <a:ext cx="46800" cy="63000"/>
            </p14:xfrm>
          </p:contentPart>
        </mc:Choice>
        <mc:Fallback xmlns="">
          <p:pic>
            <p:nvPicPr>
              <p:cNvPr id="2153" name="Ink 2152">
                <a:extLst>
                  <a:ext uri="{FF2B5EF4-FFF2-40B4-BE49-F238E27FC236}">
                    <a16:creationId xmlns:a16="http://schemas.microsoft.com/office/drawing/2014/main" id="{AD8EBD25-B68F-145B-FD14-A4B9B1D33049}"/>
                  </a:ext>
                </a:extLst>
              </p:cNvPr>
              <p:cNvPicPr/>
              <p:nvPr/>
            </p:nvPicPr>
            <p:blipFill>
              <a:blip r:embed="rId221"/>
              <a:stretch>
                <a:fillRect/>
              </a:stretch>
            </p:blipFill>
            <p:spPr>
              <a:xfrm>
                <a:off x="2128992" y="5797924"/>
                <a:ext cx="64440" cy="8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2">
            <p14:nvContentPartPr>
              <p14:cNvPr id="2154" name="Ink 2153">
                <a:extLst>
                  <a:ext uri="{FF2B5EF4-FFF2-40B4-BE49-F238E27FC236}">
                    <a16:creationId xmlns:a16="http://schemas.microsoft.com/office/drawing/2014/main" id="{703C16A9-26A2-74E7-F358-6D37D24D4526}"/>
                  </a:ext>
                </a:extLst>
              </p14:cNvPr>
              <p14:cNvContentPartPr/>
              <p14:nvPr/>
            </p14:nvContentPartPr>
            <p14:xfrm>
              <a:off x="2259312" y="5606404"/>
              <a:ext cx="100800" cy="165240"/>
            </p14:xfrm>
          </p:contentPart>
        </mc:Choice>
        <mc:Fallback xmlns="">
          <p:pic>
            <p:nvPicPr>
              <p:cNvPr id="2154" name="Ink 2153">
                <a:extLst>
                  <a:ext uri="{FF2B5EF4-FFF2-40B4-BE49-F238E27FC236}">
                    <a16:creationId xmlns:a16="http://schemas.microsoft.com/office/drawing/2014/main" id="{703C16A9-26A2-74E7-F358-6D37D24D4526}"/>
                  </a:ext>
                </a:extLst>
              </p:cNvPr>
              <p:cNvPicPr/>
              <p:nvPr/>
            </p:nvPicPr>
            <p:blipFill>
              <a:blip r:embed="rId223"/>
              <a:stretch>
                <a:fillRect/>
              </a:stretch>
            </p:blipFill>
            <p:spPr>
              <a:xfrm>
                <a:off x="2250672" y="5597764"/>
                <a:ext cx="118440" cy="18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4">
            <p14:nvContentPartPr>
              <p14:cNvPr id="2155" name="Ink 2154">
                <a:extLst>
                  <a:ext uri="{FF2B5EF4-FFF2-40B4-BE49-F238E27FC236}">
                    <a16:creationId xmlns:a16="http://schemas.microsoft.com/office/drawing/2014/main" id="{B30D7875-FF77-DC3F-26A6-7AC1E5841FED}"/>
                  </a:ext>
                </a:extLst>
              </p14:cNvPr>
              <p14:cNvContentPartPr/>
              <p14:nvPr/>
            </p14:nvContentPartPr>
            <p14:xfrm>
              <a:off x="2416632" y="5598844"/>
              <a:ext cx="72720" cy="156600"/>
            </p14:xfrm>
          </p:contentPart>
        </mc:Choice>
        <mc:Fallback xmlns="">
          <p:pic>
            <p:nvPicPr>
              <p:cNvPr id="2155" name="Ink 2154">
                <a:extLst>
                  <a:ext uri="{FF2B5EF4-FFF2-40B4-BE49-F238E27FC236}">
                    <a16:creationId xmlns:a16="http://schemas.microsoft.com/office/drawing/2014/main" id="{B30D7875-FF77-DC3F-26A6-7AC1E5841FED}"/>
                  </a:ext>
                </a:extLst>
              </p:cNvPr>
              <p:cNvPicPr/>
              <p:nvPr/>
            </p:nvPicPr>
            <p:blipFill>
              <a:blip r:embed="rId225"/>
              <a:stretch>
                <a:fillRect/>
              </a:stretch>
            </p:blipFill>
            <p:spPr>
              <a:xfrm>
                <a:off x="2407992" y="5589844"/>
                <a:ext cx="90360" cy="17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6">
            <p14:nvContentPartPr>
              <p14:cNvPr id="2156" name="Ink 2155">
                <a:extLst>
                  <a:ext uri="{FF2B5EF4-FFF2-40B4-BE49-F238E27FC236}">
                    <a16:creationId xmlns:a16="http://schemas.microsoft.com/office/drawing/2014/main" id="{DB375D74-99AF-908B-BF6B-E7A7AA9388F4}"/>
                  </a:ext>
                </a:extLst>
              </p14:cNvPr>
              <p14:cNvContentPartPr/>
              <p14:nvPr/>
            </p14:nvContentPartPr>
            <p14:xfrm>
              <a:off x="2567112" y="5793604"/>
              <a:ext cx="43920" cy="51840"/>
            </p14:xfrm>
          </p:contentPart>
        </mc:Choice>
        <mc:Fallback xmlns="">
          <p:pic>
            <p:nvPicPr>
              <p:cNvPr id="2156" name="Ink 2155">
                <a:extLst>
                  <a:ext uri="{FF2B5EF4-FFF2-40B4-BE49-F238E27FC236}">
                    <a16:creationId xmlns:a16="http://schemas.microsoft.com/office/drawing/2014/main" id="{DB375D74-99AF-908B-BF6B-E7A7AA9388F4}"/>
                  </a:ext>
                </a:extLst>
              </p:cNvPr>
              <p:cNvPicPr/>
              <p:nvPr/>
            </p:nvPicPr>
            <p:blipFill>
              <a:blip r:embed="rId227"/>
              <a:stretch>
                <a:fillRect/>
              </a:stretch>
            </p:blipFill>
            <p:spPr>
              <a:xfrm>
                <a:off x="2558112" y="5784604"/>
                <a:ext cx="61560" cy="6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8">
            <p14:nvContentPartPr>
              <p14:cNvPr id="2157" name="Ink 2156">
                <a:extLst>
                  <a:ext uri="{FF2B5EF4-FFF2-40B4-BE49-F238E27FC236}">
                    <a16:creationId xmlns:a16="http://schemas.microsoft.com/office/drawing/2014/main" id="{E109CD64-A498-98E8-142E-DFA3C95A2DB0}"/>
                  </a:ext>
                </a:extLst>
              </p14:cNvPr>
              <p14:cNvContentPartPr/>
              <p14:nvPr/>
            </p14:nvContentPartPr>
            <p14:xfrm>
              <a:off x="2658552" y="5612524"/>
              <a:ext cx="139320" cy="128160"/>
            </p14:xfrm>
          </p:contentPart>
        </mc:Choice>
        <mc:Fallback xmlns="">
          <p:pic>
            <p:nvPicPr>
              <p:cNvPr id="2157" name="Ink 2156">
                <a:extLst>
                  <a:ext uri="{FF2B5EF4-FFF2-40B4-BE49-F238E27FC236}">
                    <a16:creationId xmlns:a16="http://schemas.microsoft.com/office/drawing/2014/main" id="{E109CD64-A498-98E8-142E-DFA3C95A2DB0}"/>
                  </a:ext>
                </a:extLst>
              </p:cNvPr>
              <p:cNvPicPr/>
              <p:nvPr/>
            </p:nvPicPr>
            <p:blipFill>
              <a:blip r:embed="rId229"/>
              <a:stretch>
                <a:fillRect/>
              </a:stretch>
            </p:blipFill>
            <p:spPr>
              <a:xfrm>
                <a:off x="2649552" y="5603884"/>
                <a:ext cx="156960" cy="14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0">
            <p14:nvContentPartPr>
              <p14:cNvPr id="2158" name="Ink 2157">
                <a:extLst>
                  <a:ext uri="{FF2B5EF4-FFF2-40B4-BE49-F238E27FC236}">
                    <a16:creationId xmlns:a16="http://schemas.microsoft.com/office/drawing/2014/main" id="{B9700D83-0D72-02CF-BC96-EDD8F6D72DEF}"/>
                  </a:ext>
                </a:extLst>
              </p14:cNvPr>
              <p14:cNvContentPartPr/>
              <p14:nvPr/>
            </p14:nvContentPartPr>
            <p14:xfrm>
              <a:off x="2717232" y="5605684"/>
              <a:ext cx="50760" cy="183960"/>
            </p14:xfrm>
          </p:contentPart>
        </mc:Choice>
        <mc:Fallback xmlns="">
          <p:pic>
            <p:nvPicPr>
              <p:cNvPr id="2158" name="Ink 2157">
                <a:extLst>
                  <a:ext uri="{FF2B5EF4-FFF2-40B4-BE49-F238E27FC236}">
                    <a16:creationId xmlns:a16="http://schemas.microsoft.com/office/drawing/2014/main" id="{B9700D83-0D72-02CF-BC96-EDD8F6D72DEF}"/>
                  </a:ext>
                </a:extLst>
              </p:cNvPr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2708592" y="5597044"/>
                <a:ext cx="68400" cy="20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2">
            <p14:nvContentPartPr>
              <p14:cNvPr id="2159" name="Ink 2158">
                <a:extLst>
                  <a:ext uri="{FF2B5EF4-FFF2-40B4-BE49-F238E27FC236}">
                    <a16:creationId xmlns:a16="http://schemas.microsoft.com/office/drawing/2014/main" id="{BC0C39E1-DBCA-6103-0564-BB9A7277F9B1}"/>
                  </a:ext>
                </a:extLst>
              </p14:cNvPr>
              <p14:cNvContentPartPr/>
              <p14:nvPr/>
            </p14:nvContentPartPr>
            <p14:xfrm>
              <a:off x="2797872" y="5643124"/>
              <a:ext cx="86040" cy="58680"/>
            </p14:xfrm>
          </p:contentPart>
        </mc:Choice>
        <mc:Fallback xmlns="">
          <p:pic>
            <p:nvPicPr>
              <p:cNvPr id="2159" name="Ink 2158">
                <a:extLst>
                  <a:ext uri="{FF2B5EF4-FFF2-40B4-BE49-F238E27FC236}">
                    <a16:creationId xmlns:a16="http://schemas.microsoft.com/office/drawing/2014/main" id="{BC0C39E1-DBCA-6103-0564-BB9A7277F9B1}"/>
                  </a:ext>
                </a:extLst>
              </p:cNvPr>
              <p:cNvPicPr/>
              <p:nvPr/>
            </p:nvPicPr>
            <p:blipFill>
              <a:blip r:embed="rId233"/>
              <a:stretch>
                <a:fillRect/>
              </a:stretch>
            </p:blipFill>
            <p:spPr>
              <a:xfrm>
                <a:off x="2789232" y="5634124"/>
                <a:ext cx="103680" cy="7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4">
            <p14:nvContentPartPr>
              <p14:cNvPr id="2160" name="Ink 2159">
                <a:extLst>
                  <a:ext uri="{FF2B5EF4-FFF2-40B4-BE49-F238E27FC236}">
                    <a16:creationId xmlns:a16="http://schemas.microsoft.com/office/drawing/2014/main" id="{BA4D65C4-B16D-21F3-85DE-55F783D4D0A9}"/>
                  </a:ext>
                </a:extLst>
              </p14:cNvPr>
              <p14:cNvContentPartPr/>
              <p14:nvPr/>
            </p14:nvContentPartPr>
            <p14:xfrm>
              <a:off x="2867352" y="5614684"/>
              <a:ext cx="30960" cy="222840"/>
            </p14:xfrm>
          </p:contentPart>
        </mc:Choice>
        <mc:Fallback xmlns="">
          <p:pic>
            <p:nvPicPr>
              <p:cNvPr id="2160" name="Ink 2159">
                <a:extLst>
                  <a:ext uri="{FF2B5EF4-FFF2-40B4-BE49-F238E27FC236}">
                    <a16:creationId xmlns:a16="http://schemas.microsoft.com/office/drawing/2014/main" id="{BA4D65C4-B16D-21F3-85DE-55F783D4D0A9}"/>
                  </a:ext>
                </a:extLst>
              </p:cNvPr>
              <p:cNvPicPr/>
              <p:nvPr/>
            </p:nvPicPr>
            <p:blipFill>
              <a:blip r:embed="rId235"/>
              <a:stretch>
                <a:fillRect/>
              </a:stretch>
            </p:blipFill>
            <p:spPr>
              <a:xfrm>
                <a:off x="2858352" y="5605684"/>
                <a:ext cx="48600" cy="24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6">
            <p14:nvContentPartPr>
              <p14:cNvPr id="2161" name="Ink 2160">
                <a:extLst>
                  <a:ext uri="{FF2B5EF4-FFF2-40B4-BE49-F238E27FC236}">
                    <a16:creationId xmlns:a16="http://schemas.microsoft.com/office/drawing/2014/main" id="{0D188619-60F1-DBB9-93B7-2479E63FBB58}"/>
                  </a:ext>
                </a:extLst>
              </p14:cNvPr>
              <p14:cNvContentPartPr/>
              <p14:nvPr/>
            </p14:nvContentPartPr>
            <p14:xfrm>
              <a:off x="2964912" y="5798644"/>
              <a:ext cx="69120" cy="73440"/>
            </p14:xfrm>
          </p:contentPart>
        </mc:Choice>
        <mc:Fallback xmlns="">
          <p:pic>
            <p:nvPicPr>
              <p:cNvPr id="2161" name="Ink 2160">
                <a:extLst>
                  <a:ext uri="{FF2B5EF4-FFF2-40B4-BE49-F238E27FC236}">
                    <a16:creationId xmlns:a16="http://schemas.microsoft.com/office/drawing/2014/main" id="{0D188619-60F1-DBB9-93B7-2479E63FBB58}"/>
                  </a:ext>
                </a:extLst>
              </p:cNvPr>
              <p:cNvPicPr/>
              <p:nvPr/>
            </p:nvPicPr>
            <p:blipFill>
              <a:blip r:embed="rId237"/>
              <a:stretch>
                <a:fillRect/>
              </a:stretch>
            </p:blipFill>
            <p:spPr>
              <a:xfrm>
                <a:off x="2955912" y="5790004"/>
                <a:ext cx="86760" cy="9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8">
            <p14:nvContentPartPr>
              <p14:cNvPr id="2162" name="Ink 2161">
                <a:extLst>
                  <a:ext uri="{FF2B5EF4-FFF2-40B4-BE49-F238E27FC236}">
                    <a16:creationId xmlns:a16="http://schemas.microsoft.com/office/drawing/2014/main" id="{B2847FB5-31AD-B225-9293-E97E21F21386}"/>
                  </a:ext>
                </a:extLst>
              </p14:cNvPr>
              <p14:cNvContentPartPr/>
              <p14:nvPr/>
            </p14:nvContentPartPr>
            <p14:xfrm>
              <a:off x="3113952" y="5626924"/>
              <a:ext cx="93240" cy="78480"/>
            </p14:xfrm>
          </p:contentPart>
        </mc:Choice>
        <mc:Fallback xmlns="">
          <p:pic>
            <p:nvPicPr>
              <p:cNvPr id="2162" name="Ink 2161">
                <a:extLst>
                  <a:ext uri="{FF2B5EF4-FFF2-40B4-BE49-F238E27FC236}">
                    <a16:creationId xmlns:a16="http://schemas.microsoft.com/office/drawing/2014/main" id="{B2847FB5-31AD-B225-9293-E97E21F21386}"/>
                  </a:ext>
                </a:extLst>
              </p:cNvPr>
              <p:cNvPicPr/>
              <p:nvPr/>
            </p:nvPicPr>
            <p:blipFill>
              <a:blip r:embed="rId239"/>
              <a:stretch>
                <a:fillRect/>
              </a:stretch>
            </p:blipFill>
            <p:spPr>
              <a:xfrm>
                <a:off x="3105312" y="5617924"/>
                <a:ext cx="110880" cy="9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0">
            <p14:nvContentPartPr>
              <p14:cNvPr id="2163" name="Ink 2162">
                <a:extLst>
                  <a:ext uri="{FF2B5EF4-FFF2-40B4-BE49-F238E27FC236}">
                    <a16:creationId xmlns:a16="http://schemas.microsoft.com/office/drawing/2014/main" id="{7C63D3ED-5A8D-8E21-69E2-366534BB6203}"/>
                  </a:ext>
                </a:extLst>
              </p14:cNvPr>
              <p14:cNvContentPartPr/>
              <p14:nvPr/>
            </p14:nvContentPartPr>
            <p14:xfrm>
              <a:off x="3134832" y="5598844"/>
              <a:ext cx="36360" cy="198000"/>
            </p14:xfrm>
          </p:contentPart>
        </mc:Choice>
        <mc:Fallback xmlns="">
          <p:pic>
            <p:nvPicPr>
              <p:cNvPr id="2163" name="Ink 2162">
                <a:extLst>
                  <a:ext uri="{FF2B5EF4-FFF2-40B4-BE49-F238E27FC236}">
                    <a16:creationId xmlns:a16="http://schemas.microsoft.com/office/drawing/2014/main" id="{7C63D3ED-5A8D-8E21-69E2-366534BB6203}"/>
                  </a:ext>
                </a:extLst>
              </p:cNvPr>
              <p:cNvPicPr/>
              <p:nvPr/>
            </p:nvPicPr>
            <p:blipFill>
              <a:blip r:embed="rId241"/>
              <a:stretch>
                <a:fillRect/>
              </a:stretch>
            </p:blipFill>
            <p:spPr>
              <a:xfrm>
                <a:off x="3126192" y="5589844"/>
                <a:ext cx="54000" cy="21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2">
            <p14:nvContentPartPr>
              <p14:cNvPr id="2164" name="Ink 2163">
                <a:extLst>
                  <a:ext uri="{FF2B5EF4-FFF2-40B4-BE49-F238E27FC236}">
                    <a16:creationId xmlns:a16="http://schemas.microsoft.com/office/drawing/2014/main" id="{BA0CF6BF-DB44-76BB-1FE7-154AED49AB73}"/>
                  </a:ext>
                </a:extLst>
              </p14:cNvPr>
              <p14:cNvContentPartPr/>
              <p14:nvPr/>
            </p14:nvContentPartPr>
            <p14:xfrm>
              <a:off x="3261912" y="5593444"/>
              <a:ext cx="36000" cy="136800"/>
            </p14:xfrm>
          </p:contentPart>
        </mc:Choice>
        <mc:Fallback xmlns="">
          <p:pic>
            <p:nvPicPr>
              <p:cNvPr id="2164" name="Ink 2163">
                <a:extLst>
                  <a:ext uri="{FF2B5EF4-FFF2-40B4-BE49-F238E27FC236}">
                    <a16:creationId xmlns:a16="http://schemas.microsoft.com/office/drawing/2014/main" id="{BA0CF6BF-DB44-76BB-1FE7-154AED49AB73}"/>
                  </a:ext>
                </a:extLst>
              </p:cNvPr>
              <p:cNvPicPr/>
              <p:nvPr/>
            </p:nvPicPr>
            <p:blipFill>
              <a:blip r:embed="rId243"/>
              <a:stretch>
                <a:fillRect/>
              </a:stretch>
            </p:blipFill>
            <p:spPr>
              <a:xfrm>
                <a:off x="3253272" y="5584444"/>
                <a:ext cx="53640" cy="15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4">
            <p14:nvContentPartPr>
              <p14:cNvPr id="2165" name="Ink 2164">
                <a:extLst>
                  <a:ext uri="{FF2B5EF4-FFF2-40B4-BE49-F238E27FC236}">
                    <a16:creationId xmlns:a16="http://schemas.microsoft.com/office/drawing/2014/main" id="{2002D9CB-A43D-4641-8724-685CD448B600}"/>
                  </a:ext>
                </a:extLst>
              </p14:cNvPr>
              <p14:cNvContentPartPr/>
              <p14:nvPr/>
            </p14:nvContentPartPr>
            <p14:xfrm>
              <a:off x="3366672" y="5798644"/>
              <a:ext cx="61200" cy="71280"/>
            </p14:xfrm>
          </p:contentPart>
        </mc:Choice>
        <mc:Fallback xmlns="">
          <p:pic>
            <p:nvPicPr>
              <p:cNvPr id="2165" name="Ink 2164">
                <a:extLst>
                  <a:ext uri="{FF2B5EF4-FFF2-40B4-BE49-F238E27FC236}">
                    <a16:creationId xmlns:a16="http://schemas.microsoft.com/office/drawing/2014/main" id="{2002D9CB-A43D-4641-8724-685CD448B600}"/>
                  </a:ext>
                </a:extLst>
              </p:cNvPr>
              <p:cNvPicPr/>
              <p:nvPr/>
            </p:nvPicPr>
            <p:blipFill>
              <a:blip r:embed="rId245"/>
              <a:stretch>
                <a:fillRect/>
              </a:stretch>
            </p:blipFill>
            <p:spPr>
              <a:xfrm>
                <a:off x="3358032" y="5790004"/>
                <a:ext cx="78840" cy="8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6">
            <p14:nvContentPartPr>
              <p14:cNvPr id="2166" name="Ink 2165">
                <a:extLst>
                  <a:ext uri="{FF2B5EF4-FFF2-40B4-BE49-F238E27FC236}">
                    <a16:creationId xmlns:a16="http://schemas.microsoft.com/office/drawing/2014/main" id="{75006860-F17D-367B-2A18-EE9F7E7FAD80}"/>
                  </a:ext>
                </a:extLst>
              </p14:cNvPr>
              <p14:cNvContentPartPr/>
              <p14:nvPr/>
            </p14:nvContentPartPr>
            <p14:xfrm>
              <a:off x="3556752" y="5667964"/>
              <a:ext cx="89280" cy="188640"/>
            </p14:xfrm>
          </p:contentPart>
        </mc:Choice>
        <mc:Fallback xmlns="">
          <p:pic>
            <p:nvPicPr>
              <p:cNvPr id="2166" name="Ink 2165">
                <a:extLst>
                  <a:ext uri="{FF2B5EF4-FFF2-40B4-BE49-F238E27FC236}">
                    <a16:creationId xmlns:a16="http://schemas.microsoft.com/office/drawing/2014/main" id="{75006860-F17D-367B-2A18-EE9F7E7FAD80}"/>
                  </a:ext>
                </a:extLst>
              </p:cNvPr>
              <p:cNvPicPr/>
              <p:nvPr/>
            </p:nvPicPr>
            <p:blipFill>
              <a:blip r:embed="rId247"/>
              <a:stretch>
                <a:fillRect/>
              </a:stretch>
            </p:blipFill>
            <p:spPr>
              <a:xfrm>
                <a:off x="3548112" y="5658964"/>
                <a:ext cx="106920" cy="206280"/>
              </a:xfrm>
              <a:prstGeom prst="rect">
                <a:avLst/>
              </a:prstGeom>
            </p:spPr>
          </p:pic>
        </mc:Fallback>
      </mc:AlternateContent>
      <p:grpSp>
        <p:nvGrpSpPr>
          <p:cNvPr id="2180" name="Group 2179">
            <a:extLst>
              <a:ext uri="{FF2B5EF4-FFF2-40B4-BE49-F238E27FC236}">
                <a16:creationId xmlns:a16="http://schemas.microsoft.com/office/drawing/2014/main" id="{0142BFD0-1148-9813-FB74-1E9BCB9E6636}"/>
              </a:ext>
            </a:extLst>
          </p:cNvPr>
          <p:cNvGrpSpPr/>
          <p:nvPr/>
        </p:nvGrpSpPr>
        <p:grpSpPr>
          <a:xfrm>
            <a:off x="3704485" y="5671102"/>
            <a:ext cx="205200" cy="251280"/>
            <a:chOff x="3704485" y="5671102"/>
            <a:chExt cx="205200" cy="251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2169" name="Ink 2168">
                  <a:extLst>
                    <a:ext uri="{FF2B5EF4-FFF2-40B4-BE49-F238E27FC236}">
                      <a16:creationId xmlns:a16="http://schemas.microsoft.com/office/drawing/2014/main" id="{20315CC6-A20F-9949-7E13-868D51DF5554}"/>
                    </a:ext>
                  </a:extLst>
                </p14:cNvPr>
                <p14:cNvContentPartPr/>
                <p14:nvPr/>
              </p14:nvContentPartPr>
              <p14:xfrm>
                <a:off x="3704485" y="5671102"/>
                <a:ext cx="109080" cy="183240"/>
              </p14:xfrm>
            </p:contentPart>
          </mc:Choice>
          <mc:Fallback xmlns="">
            <p:pic>
              <p:nvPicPr>
                <p:cNvPr id="2169" name="Ink 2168">
                  <a:extLst>
                    <a:ext uri="{FF2B5EF4-FFF2-40B4-BE49-F238E27FC236}">
                      <a16:creationId xmlns:a16="http://schemas.microsoft.com/office/drawing/2014/main" id="{20315CC6-A20F-9949-7E13-868D51DF5554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3695485" y="5662102"/>
                  <a:ext cx="12672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2170" name="Ink 2169">
                  <a:extLst>
                    <a:ext uri="{FF2B5EF4-FFF2-40B4-BE49-F238E27FC236}">
                      <a16:creationId xmlns:a16="http://schemas.microsoft.com/office/drawing/2014/main" id="{F6A52D1F-D337-D2D4-7ABE-04322856E5EE}"/>
                    </a:ext>
                  </a:extLst>
                </p14:cNvPr>
                <p14:cNvContentPartPr/>
                <p14:nvPr/>
              </p14:nvContentPartPr>
              <p14:xfrm>
                <a:off x="3862525" y="5846422"/>
                <a:ext cx="47160" cy="75960"/>
              </p14:xfrm>
            </p:contentPart>
          </mc:Choice>
          <mc:Fallback xmlns="">
            <p:pic>
              <p:nvPicPr>
                <p:cNvPr id="2170" name="Ink 2169">
                  <a:extLst>
                    <a:ext uri="{FF2B5EF4-FFF2-40B4-BE49-F238E27FC236}">
                      <a16:creationId xmlns:a16="http://schemas.microsoft.com/office/drawing/2014/main" id="{F6A52D1F-D337-D2D4-7ABE-04322856E5EE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3853885" y="5837422"/>
                  <a:ext cx="64800" cy="93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86" name="Group 2185">
            <a:extLst>
              <a:ext uri="{FF2B5EF4-FFF2-40B4-BE49-F238E27FC236}">
                <a16:creationId xmlns:a16="http://schemas.microsoft.com/office/drawing/2014/main" id="{FB6CE2A4-251D-27CC-D742-E2F51670C755}"/>
              </a:ext>
            </a:extLst>
          </p:cNvPr>
          <p:cNvGrpSpPr/>
          <p:nvPr/>
        </p:nvGrpSpPr>
        <p:grpSpPr>
          <a:xfrm>
            <a:off x="4055845" y="5657062"/>
            <a:ext cx="506520" cy="257400"/>
            <a:chOff x="4055845" y="5657062"/>
            <a:chExt cx="506520" cy="257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2171" name="Ink 2170">
                  <a:extLst>
                    <a:ext uri="{FF2B5EF4-FFF2-40B4-BE49-F238E27FC236}">
                      <a16:creationId xmlns:a16="http://schemas.microsoft.com/office/drawing/2014/main" id="{53677DCA-3839-8E51-5D93-77ED84D9FCAA}"/>
                    </a:ext>
                  </a:extLst>
                </p14:cNvPr>
                <p14:cNvContentPartPr/>
                <p14:nvPr/>
              </p14:nvContentPartPr>
              <p14:xfrm>
                <a:off x="4102645" y="5657062"/>
                <a:ext cx="54000" cy="188640"/>
              </p14:xfrm>
            </p:contentPart>
          </mc:Choice>
          <mc:Fallback xmlns="">
            <p:pic>
              <p:nvPicPr>
                <p:cNvPr id="2171" name="Ink 2170">
                  <a:extLst>
                    <a:ext uri="{FF2B5EF4-FFF2-40B4-BE49-F238E27FC236}">
                      <a16:creationId xmlns:a16="http://schemas.microsoft.com/office/drawing/2014/main" id="{53677DCA-3839-8E51-5D93-77ED84D9FCAA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4094005" y="5648062"/>
                  <a:ext cx="7164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2172" name="Ink 2171">
                  <a:extLst>
                    <a:ext uri="{FF2B5EF4-FFF2-40B4-BE49-F238E27FC236}">
                      <a16:creationId xmlns:a16="http://schemas.microsoft.com/office/drawing/2014/main" id="{75A1D94C-593E-AFE8-C1D9-0682C0553275}"/>
                    </a:ext>
                  </a:extLst>
                </p14:cNvPr>
                <p14:cNvContentPartPr/>
                <p14:nvPr/>
              </p14:nvContentPartPr>
              <p14:xfrm>
                <a:off x="4130365" y="5695942"/>
                <a:ext cx="119520" cy="360"/>
              </p14:xfrm>
            </p:contentPart>
          </mc:Choice>
          <mc:Fallback xmlns="">
            <p:pic>
              <p:nvPicPr>
                <p:cNvPr id="2172" name="Ink 2171">
                  <a:extLst>
                    <a:ext uri="{FF2B5EF4-FFF2-40B4-BE49-F238E27FC236}">
                      <a16:creationId xmlns:a16="http://schemas.microsoft.com/office/drawing/2014/main" id="{75A1D94C-593E-AFE8-C1D9-0682C0553275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4121725" y="5687302"/>
                  <a:ext cx="1371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2173" name="Ink 2172">
                  <a:extLst>
                    <a:ext uri="{FF2B5EF4-FFF2-40B4-BE49-F238E27FC236}">
                      <a16:creationId xmlns:a16="http://schemas.microsoft.com/office/drawing/2014/main" id="{0C6D7E67-2C57-A462-3D35-25B92E71DA7D}"/>
                    </a:ext>
                  </a:extLst>
                </p14:cNvPr>
                <p14:cNvContentPartPr/>
                <p14:nvPr/>
              </p14:nvContentPartPr>
              <p14:xfrm>
                <a:off x="4312885" y="5692342"/>
                <a:ext cx="84240" cy="168480"/>
              </p14:xfrm>
            </p:contentPart>
          </mc:Choice>
          <mc:Fallback xmlns="">
            <p:pic>
              <p:nvPicPr>
                <p:cNvPr id="2173" name="Ink 2172">
                  <a:extLst>
                    <a:ext uri="{FF2B5EF4-FFF2-40B4-BE49-F238E27FC236}">
                      <a16:creationId xmlns:a16="http://schemas.microsoft.com/office/drawing/2014/main" id="{0C6D7E67-2C57-A462-3D35-25B92E71DA7D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4303885" y="5683342"/>
                  <a:ext cx="10188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2174" name="Ink 2173">
                  <a:extLst>
                    <a:ext uri="{FF2B5EF4-FFF2-40B4-BE49-F238E27FC236}">
                      <a16:creationId xmlns:a16="http://schemas.microsoft.com/office/drawing/2014/main" id="{67C71C79-53BE-6026-94B7-03F216E9AB72}"/>
                    </a:ext>
                  </a:extLst>
                </p14:cNvPr>
                <p14:cNvContentPartPr/>
                <p14:nvPr/>
              </p14:nvContentPartPr>
              <p14:xfrm>
                <a:off x="4383805" y="5702782"/>
                <a:ext cx="119160" cy="5760"/>
              </p14:xfrm>
            </p:contentPart>
          </mc:Choice>
          <mc:Fallback xmlns="">
            <p:pic>
              <p:nvPicPr>
                <p:cNvPr id="2174" name="Ink 2173">
                  <a:extLst>
                    <a:ext uri="{FF2B5EF4-FFF2-40B4-BE49-F238E27FC236}">
                      <a16:creationId xmlns:a16="http://schemas.microsoft.com/office/drawing/2014/main" id="{67C71C79-53BE-6026-94B7-03F216E9AB72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4374805" y="5694142"/>
                  <a:ext cx="13680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2175" name="Ink 2174">
                  <a:extLst>
                    <a:ext uri="{FF2B5EF4-FFF2-40B4-BE49-F238E27FC236}">
                      <a16:creationId xmlns:a16="http://schemas.microsoft.com/office/drawing/2014/main" id="{33FB99DF-3595-F718-4E67-187B07777A13}"/>
                    </a:ext>
                  </a:extLst>
                </p14:cNvPr>
                <p14:cNvContentPartPr/>
                <p14:nvPr/>
              </p14:nvContentPartPr>
              <p14:xfrm>
                <a:off x="4055845" y="5777302"/>
                <a:ext cx="99360" cy="95400"/>
              </p14:xfrm>
            </p:contentPart>
          </mc:Choice>
          <mc:Fallback xmlns="">
            <p:pic>
              <p:nvPicPr>
                <p:cNvPr id="2175" name="Ink 2174">
                  <a:extLst>
                    <a:ext uri="{FF2B5EF4-FFF2-40B4-BE49-F238E27FC236}">
                      <a16:creationId xmlns:a16="http://schemas.microsoft.com/office/drawing/2014/main" id="{33FB99DF-3595-F718-4E67-187B07777A13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4046845" y="5768662"/>
                  <a:ext cx="11700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2176" name="Ink 2175">
                  <a:extLst>
                    <a:ext uri="{FF2B5EF4-FFF2-40B4-BE49-F238E27FC236}">
                      <a16:creationId xmlns:a16="http://schemas.microsoft.com/office/drawing/2014/main" id="{6E4C1D81-15CC-80CE-EFCA-2AA91D6B5B4C}"/>
                    </a:ext>
                  </a:extLst>
                </p14:cNvPr>
                <p14:cNvContentPartPr/>
                <p14:nvPr/>
              </p14:nvContentPartPr>
              <p14:xfrm>
                <a:off x="4510165" y="5864062"/>
                <a:ext cx="52200" cy="50400"/>
              </p14:xfrm>
            </p:contentPart>
          </mc:Choice>
          <mc:Fallback xmlns="">
            <p:pic>
              <p:nvPicPr>
                <p:cNvPr id="2176" name="Ink 2175">
                  <a:extLst>
                    <a:ext uri="{FF2B5EF4-FFF2-40B4-BE49-F238E27FC236}">
                      <a16:creationId xmlns:a16="http://schemas.microsoft.com/office/drawing/2014/main" id="{6E4C1D81-15CC-80CE-EFCA-2AA91D6B5B4C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4501165" y="5855422"/>
                  <a:ext cx="69840" cy="68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64">
            <p14:nvContentPartPr>
              <p14:cNvPr id="2187" name="Ink 2186">
                <a:extLst>
                  <a:ext uri="{FF2B5EF4-FFF2-40B4-BE49-F238E27FC236}">
                    <a16:creationId xmlns:a16="http://schemas.microsoft.com/office/drawing/2014/main" id="{2888C652-A080-9657-5C33-B459A6620D42}"/>
                  </a:ext>
                </a:extLst>
              </p14:cNvPr>
              <p14:cNvContentPartPr/>
              <p14:nvPr/>
            </p14:nvContentPartPr>
            <p14:xfrm>
              <a:off x="5037925" y="5853622"/>
              <a:ext cx="75600" cy="118440"/>
            </p14:xfrm>
          </p:contentPart>
        </mc:Choice>
        <mc:Fallback xmlns="">
          <p:pic>
            <p:nvPicPr>
              <p:cNvPr id="2187" name="Ink 2186">
                <a:extLst>
                  <a:ext uri="{FF2B5EF4-FFF2-40B4-BE49-F238E27FC236}">
                    <a16:creationId xmlns:a16="http://schemas.microsoft.com/office/drawing/2014/main" id="{2888C652-A080-9657-5C33-B459A6620D42}"/>
                  </a:ext>
                </a:extLst>
              </p:cNvPr>
              <p:cNvPicPr/>
              <p:nvPr/>
            </p:nvPicPr>
            <p:blipFill>
              <a:blip r:embed="rId277"/>
              <a:stretch>
                <a:fillRect/>
              </a:stretch>
            </p:blipFill>
            <p:spPr>
              <a:xfrm>
                <a:off x="5029285" y="5844622"/>
                <a:ext cx="93240" cy="136080"/>
              </a:xfrm>
              <a:prstGeom prst="rect">
                <a:avLst/>
              </a:prstGeom>
            </p:spPr>
          </p:pic>
        </mc:Fallback>
      </mc:AlternateContent>
      <p:grpSp>
        <p:nvGrpSpPr>
          <p:cNvPr id="2081" name="Group 2080">
            <a:extLst>
              <a:ext uri="{FF2B5EF4-FFF2-40B4-BE49-F238E27FC236}">
                <a16:creationId xmlns:a16="http://schemas.microsoft.com/office/drawing/2014/main" id="{A95552F9-EBE5-44B1-2195-AE510BA60171}"/>
              </a:ext>
            </a:extLst>
          </p:cNvPr>
          <p:cNvGrpSpPr/>
          <p:nvPr/>
        </p:nvGrpSpPr>
        <p:grpSpPr>
          <a:xfrm>
            <a:off x="4655125" y="5605781"/>
            <a:ext cx="315000" cy="232920"/>
            <a:chOff x="4655125" y="5605781"/>
            <a:chExt cx="315000" cy="232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7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4FE269C4-48B4-8124-4135-295A0B66E80C}"/>
                    </a:ext>
                  </a:extLst>
                </p14:cNvPr>
                <p14:cNvContentPartPr/>
                <p14:nvPr/>
              </p14:nvContentPartPr>
              <p14:xfrm>
                <a:off x="4655125" y="5611181"/>
                <a:ext cx="142920" cy="2109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4FE269C4-48B4-8124-4135-295A0B66E80C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4646125" y="5602181"/>
                  <a:ext cx="160560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BC16D5FE-332D-4FA9-3E05-A9DEEF1E9FB4}"/>
                    </a:ext>
                  </a:extLst>
                </p14:cNvPr>
                <p14:cNvContentPartPr/>
                <p14:nvPr/>
              </p14:nvContentPartPr>
              <p14:xfrm>
                <a:off x="4861405" y="5665901"/>
                <a:ext cx="99000" cy="8388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BC16D5FE-332D-4FA9-3E05-A9DEEF1E9FB4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4852405" y="5656901"/>
                  <a:ext cx="11664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53EE9C93-C0E1-3091-D5C1-CDB4C9FD5163}"/>
                    </a:ext>
                  </a:extLst>
                </p14:cNvPr>
                <p14:cNvContentPartPr/>
                <p14:nvPr/>
              </p14:nvContentPartPr>
              <p14:xfrm>
                <a:off x="4967605" y="5605781"/>
                <a:ext cx="2520" cy="23292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53EE9C93-C0E1-3091-D5C1-CDB4C9FD5163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4958965" y="5597141"/>
                  <a:ext cx="20160" cy="250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34" name="Group 2133">
            <a:extLst>
              <a:ext uri="{FF2B5EF4-FFF2-40B4-BE49-F238E27FC236}">
                <a16:creationId xmlns:a16="http://schemas.microsoft.com/office/drawing/2014/main" id="{BF4BABE7-07E3-54AA-1A51-2B1C04856113}"/>
              </a:ext>
            </a:extLst>
          </p:cNvPr>
          <p:cNvGrpSpPr/>
          <p:nvPr/>
        </p:nvGrpSpPr>
        <p:grpSpPr>
          <a:xfrm>
            <a:off x="5257405" y="5663741"/>
            <a:ext cx="579600" cy="309240"/>
            <a:chOff x="5257405" y="5663741"/>
            <a:chExt cx="579600" cy="309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4">
              <p14:nvContentPartPr>
                <p14:cNvPr id="2101" name="Ink 2100">
                  <a:extLst>
                    <a:ext uri="{FF2B5EF4-FFF2-40B4-BE49-F238E27FC236}">
                      <a16:creationId xmlns:a16="http://schemas.microsoft.com/office/drawing/2014/main" id="{4C792B49-6D22-A3AF-4A12-6E8C7ADE427D}"/>
                    </a:ext>
                  </a:extLst>
                </p14:cNvPr>
                <p14:cNvContentPartPr/>
                <p14:nvPr/>
              </p14:nvContentPartPr>
              <p14:xfrm>
                <a:off x="5257405" y="5667701"/>
                <a:ext cx="169560" cy="219240"/>
              </p14:xfrm>
            </p:contentPart>
          </mc:Choice>
          <mc:Fallback>
            <p:pic>
              <p:nvPicPr>
                <p:cNvPr id="2101" name="Ink 2100">
                  <a:extLst>
                    <a:ext uri="{FF2B5EF4-FFF2-40B4-BE49-F238E27FC236}">
                      <a16:creationId xmlns:a16="http://schemas.microsoft.com/office/drawing/2014/main" id="{4C792B49-6D22-A3AF-4A12-6E8C7ADE427D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5248405" y="5658701"/>
                  <a:ext cx="18720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6">
              <p14:nvContentPartPr>
                <p14:cNvPr id="2128" name="Ink 2127">
                  <a:extLst>
                    <a:ext uri="{FF2B5EF4-FFF2-40B4-BE49-F238E27FC236}">
                      <a16:creationId xmlns:a16="http://schemas.microsoft.com/office/drawing/2014/main" id="{B0939954-99DE-6C54-9A67-CBD41F47D542}"/>
                    </a:ext>
                  </a:extLst>
                </p14:cNvPr>
                <p14:cNvContentPartPr/>
                <p14:nvPr/>
              </p14:nvContentPartPr>
              <p14:xfrm>
                <a:off x="5518405" y="5663741"/>
                <a:ext cx="137160" cy="254520"/>
              </p14:xfrm>
            </p:contentPart>
          </mc:Choice>
          <mc:Fallback>
            <p:pic>
              <p:nvPicPr>
                <p:cNvPr id="2128" name="Ink 2127">
                  <a:extLst>
                    <a:ext uri="{FF2B5EF4-FFF2-40B4-BE49-F238E27FC236}">
                      <a16:creationId xmlns:a16="http://schemas.microsoft.com/office/drawing/2014/main" id="{B0939954-99DE-6C54-9A67-CBD41F47D542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5509765" y="5654741"/>
                  <a:ext cx="154800" cy="27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8">
              <p14:nvContentPartPr>
                <p14:cNvPr id="2133" name="Ink 2132">
                  <a:extLst>
                    <a:ext uri="{FF2B5EF4-FFF2-40B4-BE49-F238E27FC236}">
                      <a16:creationId xmlns:a16="http://schemas.microsoft.com/office/drawing/2014/main" id="{8F7701C4-7148-FDCC-23D1-CFEBF0D5DC8D}"/>
                    </a:ext>
                  </a:extLst>
                </p14:cNvPr>
                <p14:cNvContentPartPr/>
                <p14:nvPr/>
              </p14:nvContentPartPr>
              <p14:xfrm>
                <a:off x="5756725" y="5897021"/>
                <a:ext cx="80280" cy="75960"/>
              </p14:xfrm>
            </p:contentPart>
          </mc:Choice>
          <mc:Fallback>
            <p:pic>
              <p:nvPicPr>
                <p:cNvPr id="2133" name="Ink 2132">
                  <a:extLst>
                    <a:ext uri="{FF2B5EF4-FFF2-40B4-BE49-F238E27FC236}">
                      <a16:creationId xmlns:a16="http://schemas.microsoft.com/office/drawing/2014/main" id="{8F7701C4-7148-FDCC-23D1-CFEBF0D5DC8D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5747725" y="5888021"/>
                  <a:ext cx="97920" cy="93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90" name="Group 2189">
            <a:extLst>
              <a:ext uri="{FF2B5EF4-FFF2-40B4-BE49-F238E27FC236}">
                <a16:creationId xmlns:a16="http://schemas.microsoft.com/office/drawing/2014/main" id="{BBDC235D-C178-1946-3BD1-C2D22351BCA3}"/>
              </a:ext>
            </a:extLst>
          </p:cNvPr>
          <p:cNvGrpSpPr/>
          <p:nvPr/>
        </p:nvGrpSpPr>
        <p:grpSpPr>
          <a:xfrm>
            <a:off x="5948605" y="5653301"/>
            <a:ext cx="1690200" cy="356040"/>
            <a:chOff x="5948605" y="5653301"/>
            <a:chExt cx="1690200" cy="356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90">
              <p14:nvContentPartPr>
                <p14:cNvPr id="2139" name="Ink 2138">
                  <a:extLst>
                    <a:ext uri="{FF2B5EF4-FFF2-40B4-BE49-F238E27FC236}">
                      <a16:creationId xmlns:a16="http://schemas.microsoft.com/office/drawing/2014/main" id="{8098CF42-CF6C-954F-3D3F-97CAEC43FF6A}"/>
                    </a:ext>
                  </a:extLst>
                </p14:cNvPr>
                <p14:cNvContentPartPr/>
                <p14:nvPr/>
              </p14:nvContentPartPr>
              <p14:xfrm>
                <a:off x="5948605" y="5653301"/>
                <a:ext cx="144000" cy="251280"/>
              </p14:xfrm>
            </p:contentPart>
          </mc:Choice>
          <mc:Fallback>
            <p:pic>
              <p:nvPicPr>
                <p:cNvPr id="2139" name="Ink 2138">
                  <a:extLst>
                    <a:ext uri="{FF2B5EF4-FFF2-40B4-BE49-F238E27FC236}">
                      <a16:creationId xmlns:a16="http://schemas.microsoft.com/office/drawing/2014/main" id="{8098CF42-CF6C-954F-3D3F-97CAEC43FF6A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5939605" y="5644661"/>
                  <a:ext cx="161640" cy="26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2">
              <p14:nvContentPartPr>
                <p14:cNvPr id="2140" name="Ink 2139">
                  <a:extLst>
                    <a:ext uri="{FF2B5EF4-FFF2-40B4-BE49-F238E27FC236}">
                      <a16:creationId xmlns:a16="http://schemas.microsoft.com/office/drawing/2014/main" id="{CDC75024-181B-4ACC-A835-1E0D0301EBE6}"/>
                    </a:ext>
                  </a:extLst>
                </p14:cNvPr>
                <p14:cNvContentPartPr/>
                <p14:nvPr/>
              </p14:nvContentPartPr>
              <p14:xfrm>
                <a:off x="6179365" y="5724221"/>
                <a:ext cx="218880" cy="201600"/>
              </p14:xfrm>
            </p:contentPart>
          </mc:Choice>
          <mc:Fallback>
            <p:pic>
              <p:nvPicPr>
                <p:cNvPr id="2140" name="Ink 2139">
                  <a:extLst>
                    <a:ext uri="{FF2B5EF4-FFF2-40B4-BE49-F238E27FC236}">
                      <a16:creationId xmlns:a16="http://schemas.microsoft.com/office/drawing/2014/main" id="{CDC75024-181B-4ACC-A835-1E0D0301EBE6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6170365" y="5715581"/>
                  <a:ext cx="23652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4">
              <p14:nvContentPartPr>
                <p14:cNvPr id="2141" name="Ink 2140">
                  <a:extLst>
                    <a:ext uri="{FF2B5EF4-FFF2-40B4-BE49-F238E27FC236}">
                      <a16:creationId xmlns:a16="http://schemas.microsoft.com/office/drawing/2014/main" id="{C0ABDBD7-F573-134F-7378-60806C6ABD10}"/>
                    </a:ext>
                  </a:extLst>
                </p14:cNvPr>
                <p14:cNvContentPartPr/>
                <p14:nvPr/>
              </p14:nvContentPartPr>
              <p14:xfrm>
                <a:off x="6455845" y="5934101"/>
                <a:ext cx="82800" cy="75240"/>
              </p14:xfrm>
            </p:contentPart>
          </mc:Choice>
          <mc:Fallback>
            <p:pic>
              <p:nvPicPr>
                <p:cNvPr id="2141" name="Ink 2140">
                  <a:extLst>
                    <a:ext uri="{FF2B5EF4-FFF2-40B4-BE49-F238E27FC236}">
                      <a16:creationId xmlns:a16="http://schemas.microsoft.com/office/drawing/2014/main" id="{C0ABDBD7-F573-134F-7378-60806C6ABD10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6446845" y="5925101"/>
                  <a:ext cx="10044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6">
              <p14:nvContentPartPr>
                <p14:cNvPr id="2143" name="Ink 2142">
                  <a:extLst>
                    <a:ext uri="{FF2B5EF4-FFF2-40B4-BE49-F238E27FC236}">
                      <a16:creationId xmlns:a16="http://schemas.microsoft.com/office/drawing/2014/main" id="{9B8BD8C9-8A97-199C-83DD-470B703C88AE}"/>
                    </a:ext>
                  </a:extLst>
                </p14:cNvPr>
                <p14:cNvContentPartPr/>
                <p14:nvPr/>
              </p14:nvContentPartPr>
              <p14:xfrm>
                <a:off x="6622885" y="5664101"/>
                <a:ext cx="136080" cy="202320"/>
              </p14:xfrm>
            </p:contentPart>
          </mc:Choice>
          <mc:Fallback>
            <p:pic>
              <p:nvPicPr>
                <p:cNvPr id="2143" name="Ink 2142">
                  <a:extLst>
                    <a:ext uri="{FF2B5EF4-FFF2-40B4-BE49-F238E27FC236}">
                      <a16:creationId xmlns:a16="http://schemas.microsoft.com/office/drawing/2014/main" id="{9B8BD8C9-8A97-199C-83DD-470B703C88AE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6614245" y="5655101"/>
                  <a:ext cx="15372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8">
              <p14:nvContentPartPr>
                <p14:cNvPr id="2144" name="Ink 2143">
                  <a:extLst>
                    <a:ext uri="{FF2B5EF4-FFF2-40B4-BE49-F238E27FC236}">
                      <a16:creationId xmlns:a16="http://schemas.microsoft.com/office/drawing/2014/main" id="{7BD39F47-8DC6-7E40-09E7-55AD401C520E}"/>
                    </a:ext>
                  </a:extLst>
                </p14:cNvPr>
                <p14:cNvContentPartPr/>
                <p14:nvPr/>
              </p14:nvContentPartPr>
              <p14:xfrm>
                <a:off x="6822325" y="5717021"/>
                <a:ext cx="65160" cy="155520"/>
              </p14:xfrm>
            </p:contentPart>
          </mc:Choice>
          <mc:Fallback>
            <p:pic>
              <p:nvPicPr>
                <p:cNvPr id="2144" name="Ink 2143">
                  <a:extLst>
                    <a:ext uri="{FF2B5EF4-FFF2-40B4-BE49-F238E27FC236}">
                      <a16:creationId xmlns:a16="http://schemas.microsoft.com/office/drawing/2014/main" id="{7BD39F47-8DC6-7E40-09E7-55AD401C520E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6813685" y="5708381"/>
                  <a:ext cx="8280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0">
              <p14:nvContentPartPr>
                <p14:cNvPr id="2145" name="Ink 2144">
                  <a:extLst>
                    <a:ext uri="{FF2B5EF4-FFF2-40B4-BE49-F238E27FC236}">
                      <a16:creationId xmlns:a16="http://schemas.microsoft.com/office/drawing/2014/main" id="{C4B2F68B-8AC9-EC9A-39EF-68C3FA2334DF}"/>
                    </a:ext>
                  </a:extLst>
                </p14:cNvPr>
                <p14:cNvContentPartPr/>
                <p14:nvPr/>
              </p14:nvContentPartPr>
              <p14:xfrm>
                <a:off x="6852565" y="5707301"/>
                <a:ext cx="122040" cy="3240"/>
              </p14:xfrm>
            </p:contentPart>
          </mc:Choice>
          <mc:Fallback>
            <p:pic>
              <p:nvPicPr>
                <p:cNvPr id="2145" name="Ink 2144">
                  <a:extLst>
                    <a:ext uri="{FF2B5EF4-FFF2-40B4-BE49-F238E27FC236}">
                      <a16:creationId xmlns:a16="http://schemas.microsoft.com/office/drawing/2014/main" id="{C4B2F68B-8AC9-EC9A-39EF-68C3FA2334DF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6843925" y="5698301"/>
                  <a:ext cx="13968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2">
              <p14:nvContentPartPr>
                <p14:cNvPr id="2167" name="Ink 2166">
                  <a:extLst>
                    <a:ext uri="{FF2B5EF4-FFF2-40B4-BE49-F238E27FC236}">
                      <a16:creationId xmlns:a16="http://schemas.microsoft.com/office/drawing/2014/main" id="{C32736EF-ECFE-0E0D-80C1-B5203E8F4982}"/>
                    </a:ext>
                  </a:extLst>
                </p14:cNvPr>
                <p14:cNvContentPartPr/>
                <p14:nvPr/>
              </p14:nvContentPartPr>
              <p14:xfrm>
                <a:off x="6975685" y="5858141"/>
                <a:ext cx="78480" cy="102960"/>
              </p14:xfrm>
            </p:contentPart>
          </mc:Choice>
          <mc:Fallback>
            <p:pic>
              <p:nvPicPr>
                <p:cNvPr id="2167" name="Ink 2166">
                  <a:extLst>
                    <a:ext uri="{FF2B5EF4-FFF2-40B4-BE49-F238E27FC236}">
                      <a16:creationId xmlns:a16="http://schemas.microsoft.com/office/drawing/2014/main" id="{C32736EF-ECFE-0E0D-80C1-B5203E8F4982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6966685" y="5849141"/>
                  <a:ext cx="9612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4">
              <p14:nvContentPartPr>
                <p14:cNvPr id="2179" name="Ink 2178">
                  <a:extLst>
                    <a:ext uri="{FF2B5EF4-FFF2-40B4-BE49-F238E27FC236}">
                      <a16:creationId xmlns:a16="http://schemas.microsoft.com/office/drawing/2014/main" id="{45A70A38-24E2-B46A-FB99-AADA5E56C877}"/>
                    </a:ext>
                  </a:extLst>
                </p14:cNvPr>
                <p14:cNvContentPartPr/>
                <p14:nvPr/>
              </p14:nvContentPartPr>
              <p14:xfrm>
                <a:off x="7144885" y="5722061"/>
                <a:ext cx="112320" cy="138960"/>
              </p14:xfrm>
            </p:contentPart>
          </mc:Choice>
          <mc:Fallback>
            <p:pic>
              <p:nvPicPr>
                <p:cNvPr id="2179" name="Ink 2178">
                  <a:extLst>
                    <a:ext uri="{FF2B5EF4-FFF2-40B4-BE49-F238E27FC236}">
                      <a16:creationId xmlns:a16="http://schemas.microsoft.com/office/drawing/2014/main" id="{45A70A38-24E2-B46A-FB99-AADA5E56C877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7135885" y="5713421"/>
                  <a:ext cx="12996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6">
              <p14:nvContentPartPr>
                <p14:cNvPr id="2182" name="Ink 2181">
                  <a:extLst>
                    <a:ext uri="{FF2B5EF4-FFF2-40B4-BE49-F238E27FC236}">
                      <a16:creationId xmlns:a16="http://schemas.microsoft.com/office/drawing/2014/main" id="{841A02E2-3088-8BE0-B116-44AA0F031DAE}"/>
                    </a:ext>
                  </a:extLst>
                </p14:cNvPr>
                <p14:cNvContentPartPr/>
                <p14:nvPr/>
              </p14:nvContentPartPr>
              <p14:xfrm>
                <a:off x="7236325" y="5695781"/>
                <a:ext cx="48240" cy="250560"/>
              </p14:xfrm>
            </p:contentPart>
          </mc:Choice>
          <mc:Fallback>
            <p:pic>
              <p:nvPicPr>
                <p:cNvPr id="2182" name="Ink 2181">
                  <a:extLst>
                    <a:ext uri="{FF2B5EF4-FFF2-40B4-BE49-F238E27FC236}">
                      <a16:creationId xmlns:a16="http://schemas.microsoft.com/office/drawing/2014/main" id="{841A02E2-3088-8BE0-B116-44AA0F031DAE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7227685" y="5686781"/>
                  <a:ext cx="65880" cy="26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8">
              <p14:nvContentPartPr>
                <p14:cNvPr id="2188" name="Ink 2187">
                  <a:extLst>
                    <a:ext uri="{FF2B5EF4-FFF2-40B4-BE49-F238E27FC236}">
                      <a16:creationId xmlns:a16="http://schemas.microsoft.com/office/drawing/2014/main" id="{71984B6A-869E-EFE9-C486-A5DF9A2B1CC2}"/>
                    </a:ext>
                  </a:extLst>
                </p14:cNvPr>
                <p14:cNvContentPartPr/>
                <p14:nvPr/>
              </p14:nvContentPartPr>
              <p14:xfrm>
                <a:off x="7435765" y="5741501"/>
                <a:ext cx="83880" cy="196200"/>
              </p14:xfrm>
            </p:contentPart>
          </mc:Choice>
          <mc:Fallback>
            <p:pic>
              <p:nvPicPr>
                <p:cNvPr id="2188" name="Ink 2187">
                  <a:extLst>
                    <a:ext uri="{FF2B5EF4-FFF2-40B4-BE49-F238E27FC236}">
                      <a16:creationId xmlns:a16="http://schemas.microsoft.com/office/drawing/2014/main" id="{71984B6A-869E-EFE9-C486-A5DF9A2B1CC2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7427125" y="5732861"/>
                  <a:ext cx="10152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0">
              <p14:nvContentPartPr>
                <p14:cNvPr id="2189" name="Ink 2188">
                  <a:extLst>
                    <a:ext uri="{FF2B5EF4-FFF2-40B4-BE49-F238E27FC236}">
                      <a16:creationId xmlns:a16="http://schemas.microsoft.com/office/drawing/2014/main" id="{8CD741B1-E54A-9BB6-3817-DE538CD577AF}"/>
                    </a:ext>
                  </a:extLst>
                </p14:cNvPr>
                <p14:cNvContentPartPr/>
                <p14:nvPr/>
              </p14:nvContentPartPr>
              <p14:xfrm>
                <a:off x="7485085" y="5748701"/>
                <a:ext cx="153720" cy="9360"/>
              </p14:xfrm>
            </p:contentPart>
          </mc:Choice>
          <mc:Fallback>
            <p:pic>
              <p:nvPicPr>
                <p:cNvPr id="2189" name="Ink 2188">
                  <a:extLst>
                    <a:ext uri="{FF2B5EF4-FFF2-40B4-BE49-F238E27FC236}">
                      <a16:creationId xmlns:a16="http://schemas.microsoft.com/office/drawing/2014/main" id="{8CD741B1-E54A-9BB6-3817-DE538CD577AF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7476085" y="5739701"/>
                  <a:ext cx="171360" cy="27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05" name="Group 2204">
            <a:extLst>
              <a:ext uri="{FF2B5EF4-FFF2-40B4-BE49-F238E27FC236}">
                <a16:creationId xmlns:a16="http://schemas.microsoft.com/office/drawing/2014/main" id="{AB4E8928-58A5-296C-F98D-632B24BA9DEF}"/>
              </a:ext>
            </a:extLst>
          </p:cNvPr>
          <p:cNvGrpSpPr/>
          <p:nvPr/>
        </p:nvGrpSpPr>
        <p:grpSpPr>
          <a:xfrm>
            <a:off x="866085" y="6089127"/>
            <a:ext cx="1382760" cy="469080"/>
            <a:chOff x="866085" y="6089127"/>
            <a:chExt cx="1382760" cy="469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12">
              <p14:nvContentPartPr>
                <p14:cNvPr id="2191" name="Ink 2190">
                  <a:extLst>
                    <a:ext uri="{FF2B5EF4-FFF2-40B4-BE49-F238E27FC236}">
                      <a16:creationId xmlns:a16="http://schemas.microsoft.com/office/drawing/2014/main" id="{E5FE65ED-70E4-BD64-3172-3E15680130C9}"/>
                    </a:ext>
                  </a:extLst>
                </p14:cNvPr>
                <p14:cNvContentPartPr/>
                <p14:nvPr/>
              </p14:nvContentPartPr>
              <p14:xfrm>
                <a:off x="866085" y="6127647"/>
                <a:ext cx="178920" cy="329040"/>
              </p14:xfrm>
            </p:contentPart>
          </mc:Choice>
          <mc:Fallback>
            <p:pic>
              <p:nvPicPr>
                <p:cNvPr id="2191" name="Ink 2190">
                  <a:extLst>
                    <a:ext uri="{FF2B5EF4-FFF2-40B4-BE49-F238E27FC236}">
                      <a16:creationId xmlns:a16="http://schemas.microsoft.com/office/drawing/2014/main" id="{E5FE65ED-70E4-BD64-3172-3E15680130C9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857445" y="6119007"/>
                  <a:ext cx="196560" cy="34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4">
              <p14:nvContentPartPr>
                <p14:cNvPr id="2192" name="Ink 2191">
                  <a:extLst>
                    <a:ext uri="{FF2B5EF4-FFF2-40B4-BE49-F238E27FC236}">
                      <a16:creationId xmlns:a16="http://schemas.microsoft.com/office/drawing/2014/main" id="{C7A0B718-6311-0EF6-1AB8-F3BEAF93E885}"/>
                    </a:ext>
                  </a:extLst>
                </p14:cNvPr>
                <p14:cNvContentPartPr/>
                <p14:nvPr/>
              </p14:nvContentPartPr>
              <p14:xfrm>
                <a:off x="1143645" y="6293247"/>
                <a:ext cx="205920" cy="155160"/>
              </p14:xfrm>
            </p:contentPart>
          </mc:Choice>
          <mc:Fallback>
            <p:pic>
              <p:nvPicPr>
                <p:cNvPr id="2192" name="Ink 2191">
                  <a:extLst>
                    <a:ext uri="{FF2B5EF4-FFF2-40B4-BE49-F238E27FC236}">
                      <a16:creationId xmlns:a16="http://schemas.microsoft.com/office/drawing/2014/main" id="{C7A0B718-6311-0EF6-1AB8-F3BEAF93E885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1134645" y="6284247"/>
                  <a:ext cx="22356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6">
              <p14:nvContentPartPr>
                <p14:cNvPr id="2193" name="Ink 2192">
                  <a:extLst>
                    <a:ext uri="{FF2B5EF4-FFF2-40B4-BE49-F238E27FC236}">
                      <a16:creationId xmlns:a16="http://schemas.microsoft.com/office/drawing/2014/main" id="{D4941BCC-9B88-0E44-7E77-0280A300C883}"/>
                    </a:ext>
                  </a:extLst>
                </p14:cNvPr>
                <p14:cNvContentPartPr/>
                <p14:nvPr/>
              </p14:nvContentPartPr>
              <p14:xfrm>
                <a:off x="1450725" y="6376407"/>
                <a:ext cx="18000" cy="67680"/>
              </p14:xfrm>
            </p:contentPart>
          </mc:Choice>
          <mc:Fallback>
            <p:pic>
              <p:nvPicPr>
                <p:cNvPr id="2193" name="Ink 2192">
                  <a:extLst>
                    <a:ext uri="{FF2B5EF4-FFF2-40B4-BE49-F238E27FC236}">
                      <a16:creationId xmlns:a16="http://schemas.microsoft.com/office/drawing/2014/main" id="{D4941BCC-9B88-0E44-7E77-0280A300C883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1442085" y="6367767"/>
                  <a:ext cx="3564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8">
              <p14:nvContentPartPr>
                <p14:cNvPr id="2194" name="Ink 2193">
                  <a:extLst>
                    <a:ext uri="{FF2B5EF4-FFF2-40B4-BE49-F238E27FC236}">
                      <a16:creationId xmlns:a16="http://schemas.microsoft.com/office/drawing/2014/main" id="{F9EFBA9E-1585-F211-939D-9B4F97FDDA43}"/>
                    </a:ext>
                  </a:extLst>
                </p14:cNvPr>
                <p14:cNvContentPartPr/>
                <p14:nvPr/>
              </p14:nvContentPartPr>
              <p14:xfrm>
                <a:off x="1442085" y="6180927"/>
                <a:ext cx="360" cy="1080"/>
              </p14:xfrm>
            </p:contentPart>
          </mc:Choice>
          <mc:Fallback>
            <p:pic>
              <p:nvPicPr>
                <p:cNvPr id="2194" name="Ink 2193">
                  <a:extLst>
                    <a:ext uri="{FF2B5EF4-FFF2-40B4-BE49-F238E27FC236}">
                      <a16:creationId xmlns:a16="http://schemas.microsoft.com/office/drawing/2014/main" id="{F9EFBA9E-1585-F211-939D-9B4F97FDDA43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1433085" y="6171927"/>
                  <a:ext cx="1800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0">
              <p14:nvContentPartPr>
                <p14:cNvPr id="2196" name="Ink 2195">
                  <a:extLst>
                    <a:ext uri="{FF2B5EF4-FFF2-40B4-BE49-F238E27FC236}">
                      <a16:creationId xmlns:a16="http://schemas.microsoft.com/office/drawing/2014/main" id="{6D24BAC0-099C-4418-65D5-C9691266FC8B}"/>
                    </a:ext>
                  </a:extLst>
                </p14:cNvPr>
                <p14:cNvContentPartPr/>
                <p14:nvPr/>
              </p14:nvContentPartPr>
              <p14:xfrm>
                <a:off x="1495725" y="6302607"/>
                <a:ext cx="160200" cy="255600"/>
              </p14:xfrm>
            </p:contentPart>
          </mc:Choice>
          <mc:Fallback>
            <p:pic>
              <p:nvPicPr>
                <p:cNvPr id="2196" name="Ink 2195">
                  <a:extLst>
                    <a:ext uri="{FF2B5EF4-FFF2-40B4-BE49-F238E27FC236}">
                      <a16:creationId xmlns:a16="http://schemas.microsoft.com/office/drawing/2014/main" id="{6D24BAC0-099C-4418-65D5-C9691266FC8B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1486725" y="6293607"/>
                  <a:ext cx="177840" cy="27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2">
              <p14:nvContentPartPr>
                <p14:cNvPr id="2197" name="Ink 2196">
                  <a:extLst>
                    <a:ext uri="{FF2B5EF4-FFF2-40B4-BE49-F238E27FC236}">
                      <a16:creationId xmlns:a16="http://schemas.microsoft.com/office/drawing/2014/main" id="{0EB97247-11AE-B47D-E630-72F94470500A}"/>
                    </a:ext>
                  </a:extLst>
                </p14:cNvPr>
                <p14:cNvContentPartPr/>
                <p14:nvPr/>
              </p14:nvContentPartPr>
              <p14:xfrm>
                <a:off x="1722885" y="6143847"/>
                <a:ext cx="104760" cy="324360"/>
              </p14:xfrm>
            </p:contentPart>
          </mc:Choice>
          <mc:Fallback>
            <p:pic>
              <p:nvPicPr>
                <p:cNvPr id="2197" name="Ink 2196">
                  <a:extLst>
                    <a:ext uri="{FF2B5EF4-FFF2-40B4-BE49-F238E27FC236}">
                      <a16:creationId xmlns:a16="http://schemas.microsoft.com/office/drawing/2014/main" id="{0EB97247-11AE-B47D-E630-72F94470500A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1713885" y="6134847"/>
                  <a:ext cx="122400" cy="34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4">
              <p14:nvContentPartPr>
                <p14:cNvPr id="2198" name="Ink 2197">
                  <a:extLst>
                    <a:ext uri="{FF2B5EF4-FFF2-40B4-BE49-F238E27FC236}">
                      <a16:creationId xmlns:a16="http://schemas.microsoft.com/office/drawing/2014/main" id="{1C597911-4D10-4172-4EEC-608D7819AE2E}"/>
                    </a:ext>
                  </a:extLst>
                </p14:cNvPr>
                <p14:cNvContentPartPr/>
                <p14:nvPr/>
              </p14:nvContentPartPr>
              <p14:xfrm>
                <a:off x="1952925" y="6089127"/>
                <a:ext cx="34920" cy="278640"/>
              </p14:xfrm>
            </p:contentPart>
          </mc:Choice>
          <mc:Fallback>
            <p:pic>
              <p:nvPicPr>
                <p:cNvPr id="2198" name="Ink 2197">
                  <a:extLst>
                    <a:ext uri="{FF2B5EF4-FFF2-40B4-BE49-F238E27FC236}">
                      <a16:creationId xmlns:a16="http://schemas.microsoft.com/office/drawing/2014/main" id="{1C597911-4D10-4172-4EEC-608D7819AE2E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1943925" y="6080127"/>
                  <a:ext cx="52560" cy="29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6">
              <p14:nvContentPartPr>
                <p14:cNvPr id="2199" name="Ink 2198">
                  <a:extLst>
                    <a:ext uri="{FF2B5EF4-FFF2-40B4-BE49-F238E27FC236}">
                      <a16:creationId xmlns:a16="http://schemas.microsoft.com/office/drawing/2014/main" id="{60C083E9-D9DC-8BE4-AC58-4C66B4E0D092}"/>
                    </a:ext>
                  </a:extLst>
                </p14:cNvPr>
                <p14:cNvContentPartPr/>
                <p14:nvPr/>
              </p14:nvContentPartPr>
              <p14:xfrm>
                <a:off x="1903965" y="6259767"/>
                <a:ext cx="142920" cy="27360"/>
              </p14:xfrm>
            </p:contentPart>
          </mc:Choice>
          <mc:Fallback>
            <p:pic>
              <p:nvPicPr>
                <p:cNvPr id="2199" name="Ink 2198">
                  <a:extLst>
                    <a:ext uri="{FF2B5EF4-FFF2-40B4-BE49-F238E27FC236}">
                      <a16:creationId xmlns:a16="http://schemas.microsoft.com/office/drawing/2014/main" id="{60C083E9-D9DC-8BE4-AC58-4C66B4E0D092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1894965" y="6250767"/>
                  <a:ext cx="16056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8">
              <p14:nvContentPartPr>
                <p14:cNvPr id="2200" name="Ink 2199">
                  <a:extLst>
                    <a:ext uri="{FF2B5EF4-FFF2-40B4-BE49-F238E27FC236}">
                      <a16:creationId xmlns:a16="http://schemas.microsoft.com/office/drawing/2014/main" id="{3F7BBBE8-E533-7ADA-B671-4271B8F50182}"/>
                    </a:ext>
                  </a:extLst>
                </p14:cNvPr>
                <p14:cNvContentPartPr/>
                <p14:nvPr/>
              </p14:nvContentPartPr>
              <p14:xfrm>
                <a:off x="2140125" y="6238527"/>
                <a:ext cx="100080" cy="25560"/>
              </p14:xfrm>
            </p:contentPart>
          </mc:Choice>
          <mc:Fallback>
            <p:pic>
              <p:nvPicPr>
                <p:cNvPr id="2200" name="Ink 2199">
                  <a:extLst>
                    <a:ext uri="{FF2B5EF4-FFF2-40B4-BE49-F238E27FC236}">
                      <a16:creationId xmlns:a16="http://schemas.microsoft.com/office/drawing/2014/main" id="{3F7BBBE8-E533-7ADA-B671-4271B8F50182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2131485" y="6229527"/>
                  <a:ext cx="11772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0">
              <p14:nvContentPartPr>
                <p14:cNvPr id="2201" name="Ink 2200">
                  <a:extLst>
                    <a:ext uri="{FF2B5EF4-FFF2-40B4-BE49-F238E27FC236}">
                      <a16:creationId xmlns:a16="http://schemas.microsoft.com/office/drawing/2014/main" id="{A2C9AC7F-72F0-7BA5-7771-E9FD41B15592}"/>
                    </a:ext>
                  </a:extLst>
                </p14:cNvPr>
                <p14:cNvContentPartPr/>
                <p14:nvPr/>
              </p14:nvContentPartPr>
              <p14:xfrm>
                <a:off x="2081445" y="6376047"/>
                <a:ext cx="167400" cy="29160"/>
              </p14:xfrm>
            </p:contentPart>
          </mc:Choice>
          <mc:Fallback>
            <p:pic>
              <p:nvPicPr>
                <p:cNvPr id="2201" name="Ink 2200">
                  <a:extLst>
                    <a:ext uri="{FF2B5EF4-FFF2-40B4-BE49-F238E27FC236}">
                      <a16:creationId xmlns:a16="http://schemas.microsoft.com/office/drawing/2014/main" id="{A2C9AC7F-72F0-7BA5-7771-E9FD41B15592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2072805" y="6367407"/>
                  <a:ext cx="185040" cy="46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04" name="Group 2203">
            <a:extLst>
              <a:ext uri="{FF2B5EF4-FFF2-40B4-BE49-F238E27FC236}">
                <a16:creationId xmlns:a16="http://schemas.microsoft.com/office/drawing/2014/main" id="{078D88D8-A6E5-6F56-1CE0-2E4F214F5163}"/>
              </a:ext>
            </a:extLst>
          </p:cNvPr>
          <p:cNvGrpSpPr/>
          <p:nvPr/>
        </p:nvGrpSpPr>
        <p:grpSpPr>
          <a:xfrm>
            <a:off x="2410845" y="6154287"/>
            <a:ext cx="144360" cy="273240"/>
            <a:chOff x="2410845" y="6154287"/>
            <a:chExt cx="144360" cy="273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32">
              <p14:nvContentPartPr>
                <p14:cNvPr id="2202" name="Ink 2201">
                  <a:extLst>
                    <a:ext uri="{FF2B5EF4-FFF2-40B4-BE49-F238E27FC236}">
                      <a16:creationId xmlns:a16="http://schemas.microsoft.com/office/drawing/2014/main" id="{2D2F7F69-3598-9496-A79B-2DE9B6BAC260}"/>
                    </a:ext>
                  </a:extLst>
                </p14:cNvPr>
                <p14:cNvContentPartPr/>
                <p14:nvPr/>
              </p14:nvContentPartPr>
              <p14:xfrm>
                <a:off x="2410845" y="6179127"/>
                <a:ext cx="121680" cy="104040"/>
              </p14:xfrm>
            </p:contentPart>
          </mc:Choice>
          <mc:Fallback>
            <p:pic>
              <p:nvPicPr>
                <p:cNvPr id="2202" name="Ink 2201">
                  <a:extLst>
                    <a:ext uri="{FF2B5EF4-FFF2-40B4-BE49-F238E27FC236}">
                      <a16:creationId xmlns:a16="http://schemas.microsoft.com/office/drawing/2014/main" id="{2D2F7F69-3598-9496-A79B-2DE9B6BAC260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2401845" y="6170127"/>
                  <a:ext cx="13932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4">
              <p14:nvContentPartPr>
                <p14:cNvPr id="2203" name="Ink 2202">
                  <a:extLst>
                    <a:ext uri="{FF2B5EF4-FFF2-40B4-BE49-F238E27FC236}">
                      <a16:creationId xmlns:a16="http://schemas.microsoft.com/office/drawing/2014/main" id="{2FCB857A-5811-2A2F-11F6-ECB7184BCA71}"/>
                    </a:ext>
                  </a:extLst>
                </p14:cNvPr>
                <p14:cNvContentPartPr/>
                <p14:nvPr/>
              </p14:nvContentPartPr>
              <p14:xfrm>
                <a:off x="2519925" y="6154287"/>
                <a:ext cx="35280" cy="273240"/>
              </p14:xfrm>
            </p:contentPart>
          </mc:Choice>
          <mc:Fallback>
            <p:pic>
              <p:nvPicPr>
                <p:cNvPr id="2203" name="Ink 2202">
                  <a:extLst>
                    <a:ext uri="{FF2B5EF4-FFF2-40B4-BE49-F238E27FC236}">
                      <a16:creationId xmlns:a16="http://schemas.microsoft.com/office/drawing/2014/main" id="{2FCB857A-5811-2A2F-11F6-ECB7184BCA71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2510925" y="6145287"/>
                  <a:ext cx="52920" cy="290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36">
            <p14:nvContentPartPr>
              <p14:cNvPr id="2206" name="Ink 2205">
                <a:extLst>
                  <a:ext uri="{FF2B5EF4-FFF2-40B4-BE49-F238E27FC236}">
                    <a16:creationId xmlns:a16="http://schemas.microsoft.com/office/drawing/2014/main" id="{ECC70BB7-6F54-E03B-1A52-311F5BE9840D}"/>
                  </a:ext>
                </a:extLst>
              </p14:cNvPr>
              <p14:cNvContentPartPr/>
              <p14:nvPr/>
            </p14:nvContentPartPr>
            <p14:xfrm>
              <a:off x="3643125" y="6215847"/>
              <a:ext cx="148320" cy="236160"/>
            </p14:xfrm>
          </p:contentPart>
        </mc:Choice>
        <mc:Fallback>
          <p:pic>
            <p:nvPicPr>
              <p:cNvPr id="2206" name="Ink 2205">
                <a:extLst>
                  <a:ext uri="{FF2B5EF4-FFF2-40B4-BE49-F238E27FC236}">
                    <a16:creationId xmlns:a16="http://schemas.microsoft.com/office/drawing/2014/main" id="{ECC70BB7-6F54-E03B-1A52-311F5BE9840D}"/>
                  </a:ext>
                </a:extLst>
              </p:cNvPr>
              <p:cNvPicPr/>
              <p:nvPr/>
            </p:nvPicPr>
            <p:blipFill>
              <a:blip r:embed="rId337"/>
              <a:stretch>
                <a:fillRect/>
              </a:stretch>
            </p:blipFill>
            <p:spPr>
              <a:xfrm>
                <a:off x="3634125" y="6206847"/>
                <a:ext cx="165960" cy="253800"/>
              </a:xfrm>
              <a:prstGeom prst="rect">
                <a:avLst/>
              </a:prstGeom>
            </p:spPr>
          </p:pic>
        </mc:Fallback>
      </mc:AlternateContent>
      <p:grpSp>
        <p:nvGrpSpPr>
          <p:cNvPr id="2212" name="Group 2211">
            <a:extLst>
              <a:ext uri="{FF2B5EF4-FFF2-40B4-BE49-F238E27FC236}">
                <a16:creationId xmlns:a16="http://schemas.microsoft.com/office/drawing/2014/main" id="{84F61105-539C-75AC-90A4-AC22F5DE584E}"/>
              </a:ext>
            </a:extLst>
          </p:cNvPr>
          <p:cNvGrpSpPr/>
          <p:nvPr/>
        </p:nvGrpSpPr>
        <p:grpSpPr>
          <a:xfrm>
            <a:off x="3951645" y="6162927"/>
            <a:ext cx="733680" cy="317520"/>
            <a:chOff x="3951645" y="6162927"/>
            <a:chExt cx="733680" cy="317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38">
              <p14:nvContentPartPr>
                <p14:cNvPr id="2207" name="Ink 2206">
                  <a:extLst>
                    <a:ext uri="{FF2B5EF4-FFF2-40B4-BE49-F238E27FC236}">
                      <a16:creationId xmlns:a16="http://schemas.microsoft.com/office/drawing/2014/main" id="{AA939FA1-CD96-3DCE-92B9-D0499CFAA0F6}"/>
                    </a:ext>
                  </a:extLst>
                </p14:cNvPr>
                <p14:cNvContentPartPr/>
                <p14:nvPr/>
              </p14:nvContentPartPr>
              <p14:xfrm>
                <a:off x="3951645" y="6162927"/>
                <a:ext cx="103680" cy="267120"/>
              </p14:xfrm>
            </p:contentPart>
          </mc:Choice>
          <mc:Fallback>
            <p:pic>
              <p:nvPicPr>
                <p:cNvPr id="2207" name="Ink 2206">
                  <a:extLst>
                    <a:ext uri="{FF2B5EF4-FFF2-40B4-BE49-F238E27FC236}">
                      <a16:creationId xmlns:a16="http://schemas.microsoft.com/office/drawing/2014/main" id="{AA939FA1-CD96-3DCE-92B9-D0499CFAA0F6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3943005" y="6154287"/>
                  <a:ext cx="121320" cy="28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0">
              <p14:nvContentPartPr>
                <p14:cNvPr id="2208" name="Ink 2207">
                  <a:extLst>
                    <a:ext uri="{FF2B5EF4-FFF2-40B4-BE49-F238E27FC236}">
                      <a16:creationId xmlns:a16="http://schemas.microsoft.com/office/drawing/2014/main" id="{8184B723-7D52-9536-5216-685D46CDA5D1}"/>
                    </a:ext>
                  </a:extLst>
                </p14:cNvPr>
                <p14:cNvContentPartPr/>
                <p14:nvPr/>
              </p14:nvContentPartPr>
              <p14:xfrm>
                <a:off x="4084845" y="6365967"/>
                <a:ext cx="98640" cy="114480"/>
              </p14:xfrm>
            </p:contentPart>
          </mc:Choice>
          <mc:Fallback>
            <p:pic>
              <p:nvPicPr>
                <p:cNvPr id="2208" name="Ink 2207">
                  <a:extLst>
                    <a:ext uri="{FF2B5EF4-FFF2-40B4-BE49-F238E27FC236}">
                      <a16:creationId xmlns:a16="http://schemas.microsoft.com/office/drawing/2014/main" id="{8184B723-7D52-9536-5216-685D46CDA5D1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4075845" y="6357327"/>
                  <a:ext cx="11628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2">
              <p14:nvContentPartPr>
                <p14:cNvPr id="2209" name="Ink 2208">
                  <a:extLst>
                    <a:ext uri="{FF2B5EF4-FFF2-40B4-BE49-F238E27FC236}">
                      <a16:creationId xmlns:a16="http://schemas.microsoft.com/office/drawing/2014/main" id="{6E6CADCB-029D-9531-2353-01715ADD1A00}"/>
                    </a:ext>
                  </a:extLst>
                </p14:cNvPr>
                <p14:cNvContentPartPr/>
                <p14:nvPr/>
              </p14:nvContentPartPr>
              <p14:xfrm>
                <a:off x="4238925" y="6180927"/>
                <a:ext cx="166680" cy="190800"/>
              </p14:xfrm>
            </p:contentPart>
          </mc:Choice>
          <mc:Fallback>
            <p:pic>
              <p:nvPicPr>
                <p:cNvPr id="2209" name="Ink 2208">
                  <a:extLst>
                    <a:ext uri="{FF2B5EF4-FFF2-40B4-BE49-F238E27FC236}">
                      <a16:creationId xmlns:a16="http://schemas.microsoft.com/office/drawing/2014/main" id="{6E6CADCB-029D-9531-2353-01715ADD1A00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4229925" y="6171927"/>
                  <a:ext cx="18432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4">
              <p14:nvContentPartPr>
                <p14:cNvPr id="2210" name="Ink 2209">
                  <a:extLst>
                    <a:ext uri="{FF2B5EF4-FFF2-40B4-BE49-F238E27FC236}">
                      <a16:creationId xmlns:a16="http://schemas.microsoft.com/office/drawing/2014/main" id="{3EE2DD21-E65E-6814-5C0D-E502D1FFA6E5}"/>
                    </a:ext>
                  </a:extLst>
                </p14:cNvPr>
                <p14:cNvContentPartPr/>
                <p14:nvPr/>
              </p14:nvContentPartPr>
              <p14:xfrm>
                <a:off x="4504605" y="6247887"/>
                <a:ext cx="69840" cy="135000"/>
              </p14:xfrm>
            </p:contentPart>
          </mc:Choice>
          <mc:Fallback>
            <p:pic>
              <p:nvPicPr>
                <p:cNvPr id="2210" name="Ink 2209">
                  <a:extLst>
                    <a:ext uri="{FF2B5EF4-FFF2-40B4-BE49-F238E27FC236}">
                      <a16:creationId xmlns:a16="http://schemas.microsoft.com/office/drawing/2014/main" id="{3EE2DD21-E65E-6814-5C0D-E502D1FFA6E5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4495965" y="6238887"/>
                  <a:ext cx="8748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6">
              <p14:nvContentPartPr>
                <p14:cNvPr id="2211" name="Ink 2210">
                  <a:extLst>
                    <a:ext uri="{FF2B5EF4-FFF2-40B4-BE49-F238E27FC236}">
                      <a16:creationId xmlns:a16="http://schemas.microsoft.com/office/drawing/2014/main" id="{2C56A0CF-236F-2D7D-AD69-5EA158A8C47E}"/>
                    </a:ext>
                  </a:extLst>
                </p14:cNvPr>
                <p14:cNvContentPartPr/>
                <p14:nvPr/>
              </p14:nvContentPartPr>
              <p14:xfrm>
                <a:off x="4529445" y="6238887"/>
                <a:ext cx="155880" cy="7560"/>
              </p14:xfrm>
            </p:contentPart>
          </mc:Choice>
          <mc:Fallback>
            <p:pic>
              <p:nvPicPr>
                <p:cNvPr id="2211" name="Ink 2210">
                  <a:extLst>
                    <a:ext uri="{FF2B5EF4-FFF2-40B4-BE49-F238E27FC236}">
                      <a16:creationId xmlns:a16="http://schemas.microsoft.com/office/drawing/2014/main" id="{2C56A0CF-236F-2D7D-AD69-5EA158A8C47E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4520805" y="6229887"/>
                  <a:ext cx="173520" cy="2520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593725" y="544513"/>
            <a:ext cx="35036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 dirty="0">
                <a:latin typeface="Times New Roman" pitchFamily="18" charset="0"/>
              </a:rPr>
              <a:t>2.  Given the following binary expression tree:</a:t>
            </a:r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914400" y="3810000"/>
            <a:ext cx="3602268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AutoNum type="alphaLcParenBoth"/>
            </a:pPr>
            <a:r>
              <a:rPr lang="en-US" sz="1200" dirty="0">
                <a:latin typeface="Times New Roman" pitchFamily="18" charset="0"/>
              </a:rPr>
              <a:t>What is the </a:t>
            </a:r>
            <a:r>
              <a:rPr lang="en-US" sz="1200" dirty="0" err="1">
                <a:latin typeface="Times New Roman" pitchFamily="18" charset="0"/>
              </a:rPr>
              <a:t>inorder</a:t>
            </a:r>
            <a:r>
              <a:rPr lang="en-US" sz="1200" dirty="0">
                <a:latin typeface="Times New Roman" pitchFamily="18" charset="0"/>
              </a:rPr>
              <a:t> traversal of the tree?</a:t>
            </a:r>
          </a:p>
          <a:p>
            <a:endParaRPr lang="en-US" sz="1200" dirty="0">
              <a:latin typeface="Times New Roman" pitchFamily="18" charset="0"/>
            </a:endParaRPr>
          </a:p>
          <a:p>
            <a:endParaRPr lang="en-US" sz="1200" dirty="0">
              <a:latin typeface="Times New Roman" pitchFamily="18" charset="0"/>
            </a:endParaRPr>
          </a:p>
          <a:p>
            <a:endParaRPr lang="en-US" sz="1200" dirty="0">
              <a:latin typeface="Times New Roman" pitchFamily="18" charset="0"/>
            </a:endParaRPr>
          </a:p>
          <a:p>
            <a:endParaRPr lang="en-US" sz="1200" dirty="0">
              <a:latin typeface="Times New Roman" pitchFamily="18" charset="0"/>
            </a:endParaRPr>
          </a:p>
          <a:p>
            <a:r>
              <a:rPr lang="en-US" sz="1200" dirty="0">
                <a:latin typeface="Times New Roman" pitchFamily="18" charset="0"/>
              </a:rPr>
              <a:t>(b)  What is the </a:t>
            </a:r>
            <a:r>
              <a:rPr lang="en-US" sz="1200" dirty="0" err="1">
                <a:latin typeface="Times New Roman" pitchFamily="18" charset="0"/>
              </a:rPr>
              <a:t>postorder</a:t>
            </a:r>
            <a:r>
              <a:rPr lang="en-US" sz="1200" dirty="0">
                <a:latin typeface="Times New Roman" pitchFamily="18" charset="0"/>
              </a:rPr>
              <a:t> traversal of the tree?</a:t>
            </a:r>
          </a:p>
          <a:p>
            <a:endParaRPr lang="en-US" sz="1200" dirty="0">
              <a:latin typeface="Times New Roman" pitchFamily="18" charset="0"/>
            </a:endParaRPr>
          </a:p>
          <a:p>
            <a:r>
              <a:rPr lang="en-US" sz="1200" dirty="0">
                <a:latin typeface="Times New Roman" pitchFamily="18" charset="0"/>
              </a:rPr>
              <a:t> </a:t>
            </a:r>
          </a:p>
          <a:p>
            <a:endParaRPr lang="en-US" sz="1200" dirty="0">
              <a:latin typeface="Times New Roman" pitchFamily="18" charset="0"/>
            </a:endParaRPr>
          </a:p>
          <a:p>
            <a:pPr>
              <a:buFontTx/>
              <a:buAutoNum type="alphaLcParenBoth" startAt="3"/>
            </a:pPr>
            <a:r>
              <a:rPr lang="en-US" sz="1200" dirty="0">
                <a:latin typeface="Times New Roman" pitchFamily="18" charset="0"/>
              </a:rPr>
              <a:t>What does it evaluate to if using integer division?</a:t>
            </a:r>
          </a:p>
          <a:p>
            <a:pPr marL="0" indent="0"/>
            <a:endParaRPr lang="en-US" sz="1200" dirty="0">
              <a:latin typeface="Times New Roman" pitchFamily="18" charset="0"/>
            </a:endParaRPr>
          </a:p>
          <a:p>
            <a:pPr marL="228600" indent="-228600">
              <a:buAutoNum type="alphaLcParenBoth" startAt="4"/>
            </a:pPr>
            <a:r>
              <a:rPr lang="en-US" sz="1200" dirty="0">
                <a:latin typeface="Times New Roman" pitchFamily="18" charset="0"/>
              </a:rPr>
              <a:t>   What does it evaluate to if using float division?</a:t>
            </a:r>
          </a:p>
          <a:p>
            <a:pPr marL="228600" indent="-228600">
              <a:buAutoNum type="alphaLcParenBoth" startAt="4"/>
            </a:pPr>
            <a:endParaRPr lang="en-US" sz="1200" dirty="0">
              <a:latin typeface="Times New Roman" pitchFamily="18" charset="0"/>
            </a:endParaRPr>
          </a:p>
          <a:p>
            <a:pPr marL="0" indent="0"/>
            <a:endParaRPr lang="en-US" sz="1200" dirty="0">
              <a:latin typeface="Times New Roman" pitchFamily="18" charset="0"/>
            </a:endParaRPr>
          </a:p>
          <a:p>
            <a:pPr>
              <a:buFontTx/>
              <a:buAutoNum type="alphaLcParenBoth" startAt="3"/>
            </a:pPr>
            <a:endParaRPr lang="en-US" sz="1200" dirty="0">
              <a:latin typeface="Times New Roman" pitchFamily="18" charset="0"/>
            </a:endParaRPr>
          </a:p>
        </p:txBody>
      </p:sp>
      <p:grpSp>
        <p:nvGrpSpPr>
          <p:cNvPr id="3076" name="Group 37"/>
          <p:cNvGrpSpPr>
            <a:grpSpLocks/>
          </p:cNvGrpSpPr>
          <p:nvPr/>
        </p:nvGrpSpPr>
        <p:grpSpPr bwMode="auto">
          <a:xfrm>
            <a:off x="1447800" y="1143000"/>
            <a:ext cx="3276600" cy="2286000"/>
            <a:chOff x="912" y="640"/>
            <a:chExt cx="2064" cy="1440"/>
          </a:xfrm>
        </p:grpSpPr>
        <p:sp>
          <p:nvSpPr>
            <p:cNvPr id="3077" name="Oval 5"/>
            <p:cNvSpPr>
              <a:spLocks noChangeArrowheads="1"/>
            </p:cNvSpPr>
            <p:nvPr/>
          </p:nvSpPr>
          <p:spPr bwMode="auto">
            <a:xfrm>
              <a:off x="2075" y="640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*</a:t>
              </a:r>
            </a:p>
          </p:txBody>
        </p:sp>
        <p:sp>
          <p:nvSpPr>
            <p:cNvPr id="3078" name="Oval 6"/>
            <p:cNvSpPr>
              <a:spLocks noChangeArrowheads="1"/>
            </p:cNvSpPr>
            <p:nvPr/>
          </p:nvSpPr>
          <p:spPr bwMode="auto">
            <a:xfrm>
              <a:off x="1700" y="886"/>
              <a:ext cx="188" cy="1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/</a:t>
              </a:r>
            </a:p>
          </p:txBody>
        </p:sp>
        <p:sp>
          <p:nvSpPr>
            <p:cNvPr id="3079" name="Oval 7"/>
            <p:cNvSpPr>
              <a:spLocks noChangeArrowheads="1"/>
            </p:cNvSpPr>
            <p:nvPr/>
          </p:nvSpPr>
          <p:spPr bwMode="auto">
            <a:xfrm>
              <a:off x="2451" y="886"/>
              <a:ext cx="187" cy="1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+</a:t>
              </a:r>
            </a:p>
          </p:txBody>
        </p:sp>
        <p:sp>
          <p:nvSpPr>
            <p:cNvPr id="3080" name="Oval 8"/>
            <p:cNvSpPr>
              <a:spLocks noChangeArrowheads="1"/>
            </p:cNvSpPr>
            <p:nvPr/>
          </p:nvSpPr>
          <p:spPr bwMode="auto">
            <a:xfrm>
              <a:off x="1925" y="1237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24</a:t>
              </a:r>
            </a:p>
          </p:txBody>
        </p:sp>
        <p:sp>
          <p:nvSpPr>
            <p:cNvPr id="3081" name="Oval 9"/>
            <p:cNvSpPr>
              <a:spLocks noChangeArrowheads="1"/>
            </p:cNvSpPr>
            <p:nvPr/>
          </p:nvSpPr>
          <p:spPr bwMode="auto">
            <a:xfrm>
              <a:off x="2263" y="1237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3082" name="Oval 10"/>
            <p:cNvSpPr>
              <a:spLocks noChangeArrowheads="1"/>
            </p:cNvSpPr>
            <p:nvPr/>
          </p:nvSpPr>
          <p:spPr bwMode="auto">
            <a:xfrm>
              <a:off x="1475" y="1237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3083" name="Oval 11"/>
            <p:cNvSpPr>
              <a:spLocks noChangeArrowheads="1"/>
            </p:cNvSpPr>
            <p:nvPr/>
          </p:nvSpPr>
          <p:spPr bwMode="auto">
            <a:xfrm>
              <a:off x="1663" y="1588"/>
              <a:ext cx="187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%</a:t>
              </a:r>
            </a:p>
          </p:txBody>
        </p:sp>
        <p:sp>
          <p:nvSpPr>
            <p:cNvPr id="3084" name="Oval 12"/>
            <p:cNvSpPr>
              <a:spLocks noChangeArrowheads="1"/>
            </p:cNvSpPr>
            <p:nvPr/>
          </p:nvSpPr>
          <p:spPr bwMode="auto">
            <a:xfrm>
              <a:off x="1212" y="1588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48</a:t>
              </a:r>
            </a:p>
          </p:txBody>
        </p:sp>
        <p:sp>
          <p:nvSpPr>
            <p:cNvPr id="3085" name="Oval 13"/>
            <p:cNvSpPr>
              <a:spLocks noChangeArrowheads="1"/>
            </p:cNvSpPr>
            <p:nvPr/>
          </p:nvSpPr>
          <p:spPr bwMode="auto">
            <a:xfrm>
              <a:off x="1475" y="1904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3086" name="Oval 14"/>
            <p:cNvSpPr>
              <a:spLocks noChangeArrowheads="1"/>
            </p:cNvSpPr>
            <p:nvPr/>
          </p:nvSpPr>
          <p:spPr bwMode="auto">
            <a:xfrm>
              <a:off x="1850" y="1904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3087" name="Oval 15"/>
            <p:cNvSpPr>
              <a:spLocks noChangeArrowheads="1"/>
            </p:cNvSpPr>
            <p:nvPr/>
          </p:nvSpPr>
          <p:spPr bwMode="auto">
            <a:xfrm>
              <a:off x="2563" y="1588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*</a:t>
              </a:r>
            </a:p>
          </p:txBody>
        </p:sp>
        <p:sp>
          <p:nvSpPr>
            <p:cNvPr id="3088" name="Oval 16"/>
            <p:cNvSpPr>
              <a:spLocks noChangeArrowheads="1"/>
            </p:cNvSpPr>
            <p:nvPr/>
          </p:nvSpPr>
          <p:spPr bwMode="auto">
            <a:xfrm>
              <a:off x="2301" y="1904"/>
              <a:ext cx="187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3089" name="Oval 17"/>
            <p:cNvSpPr>
              <a:spLocks noChangeArrowheads="1"/>
            </p:cNvSpPr>
            <p:nvPr/>
          </p:nvSpPr>
          <p:spPr bwMode="auto">
            <a:xfrm>
              <a:off x="2788" y="1904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3090" name="Line 18"/>
            <p:cNvSpPr>
              <a:spLocks noChangeShapeType="1"/>
            </p:cNvSpPr>
            <p:nvPr/>
          </p:nvSpPr>
          <p:spPr bwMode="auto">
            <a:xfrm flipH="1">
              <a:off x="1850" y="780"/>
              <a:ext cx="225" cy="1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1" name="Line 19"/>
            <p:cNvSpPr>
              <a:spLocks noChangeShapeType="1"/>
            </p:cNvSpPr>
            <p:nvPr/>
          </p:nvSpPr>
          <p:spPr bwMode="auto">
            <a:xfrm>
              <a:off x="2225" y="780"/>
              <a:ext cx="226" cy="1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2" name="Line 20"/>
            <p:cNvSpPr>
              <a:spLocks noChangeShapeType="1"/>
            </p:cNvSpPr>
            <p:nvPr/>
          </p:nvSpPr>
          <p:spPr bwMode="auto">
            <a:xfrm flipH="1">
              <a:off x="1587" y="1026"/>
              <a:ext cx="113" cy="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3" name="Line 21"/>
            <p:cNvSpPr>
              <a:spLocks noChangeShapeType="1"/>
            </p:cNvSpPr>
            <p:nvPr/>
          </p:nvSpPr>
          <p:spPr bwMode="auto">
            <a:xfrm>
              <a:off x="1888" y="1026"/>
              <a:ext cx="150" cy="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4" name="Line 22"/>
            <p:cNvSpPr>
              <a:spLocks noChangeShapeType="1"/>
            </p:cNvSpPr>
            <p:nvPr/>
          </p:nvSpPr>
          <p:spPr bwMode="auto">
            <a:xfrm flipH="1">
              <a:off x="2376" y="1026"/>
              <a:ext cx="112" cy="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5" name="Line 23"/>
            <p:cNvSpPr>
              <a:spLocks noChangeShapeType="1"/>
            </p:cNvSpPr>
            <p:nvPr/>
          </p:nvSpPr>
          <p:spPr bwMode="auto">
            <a:xfrm flipH="1">
              <a:off x="1287" y="1378"/>
              <a:ext cx="225" cy="2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6" name="Line 24"/>
            <p:cNvSpPr>
              <a:spLocks noChangeShapeType="1"/>
            </p:cNvSpPr>
            <p:nvPr/>
          </p:nvSpPr>
          <p:spPr bwMode="auto">
            <a:xfrm>
              <a:off x="1625" y="1378"/>
              <a:ext cx="150" cy="2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7" name="Line 25"/>
            <p:cNvSpPr>
              <a:spLocks noChangeShapeType="1"/>
            </p:cNvSpPr>
            <p:nvPr/>
          </p:nvSpPr>
          <p:spPr bwMode="auto">
            <a:xfrm flipH="1">
              <a:off x="1550" y="1729"/>
              <a:ext cx="113" cy="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8" name="Line 26"/>
            <p:cNvSpPr>
              <a:spLocks noChangeShapeType="1"/>
            </p:cNvSpPr>
            <p:nvPr/>
          </p:nvSpPr>
          <p:spPr bwMode="auto">
            <a:xfrm>
              <a:off x="1813" y="1729"/>
              <a:ext cx="150" cy="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9" name="Line 27"/>
            <p:cNvSpPr>
              <a:spLocks noChangeShapeType="1"/>
            </p:cNvSpPr>
            <p:nvPr/>
          </p:nvSpPr>
          <p:spPr bwMode="auto">
            <a:xfrm>
              <a:off x="2413" y="1413"/>
              <a:ext cx="263" cy="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0" name="Line 28"/>
            <p:cNvSpPr>
              <a:spLocks noChangeShapeType="1"/>
            </p:cNvSpPr>
            <p:nvPr/>
          </p:nvSpPr>
          <p:spPr bwMode="auto">
            <a:xfrm flipH="1">
              <a:off x="2413" y="1729"/>
              <a:ext cx="188" cy="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1" name="Line 29"/>
            <p:cNvSpPr>
              <a:spLocks noChangeShapeType="1"/>
            </p:cNvSpPr>
            <p:nvPr/>
          </p:nvSpPr>
          <p:spPr bwMode="auto">
            <a:xfrm>
              <a:off x="2713" y="1729"/>
              <a:ext cx="188" cy="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2" name="Rectangle 30"/>
            <p:cNvSpPr>
              <a:spLocks noChangeArrowheads="1"/>
            </p:cNvSpPr>
            <p:nvPr/>
          </p:nvSpPr>
          <p:spPr bwMode="auto">
            <a:xfrm>
              <a:off x="1137" y="640"/>
              <a:ext cx="150" cy="1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3" name="Text Box 31"/>
            <p:cNvSpPr txBox="1">
              <a:spLocks noChangeArrowheads="1"/>
            </p:cNvSpPr>
            <p:nvPr/>
          </p:nvSpPr>
          <p:spPr bwMode="auto">
            <a:xfrm>
              <a:off x="912" y="640"/>
              <a:ext cx="28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1400">
                  <a:latin typeface="Times New Roman" pitchFamily="18" charset="0"/>
                </a:rPr>
                <a:t>tree</a:t>
              </a:r>
              <a:endParaRPr lang="en-US" sz="1600">
                <a:latin typeface="Times New Roman" pitchFamily="18" charset="0"/>
              </a:endParaRPr>
            </a:p>
          </p:txBody>
        </p:sp>
        <p:sp>
          <p:nvSpPr>
            <p:cNvPr id="3104" name="Line 32"/>
            <p:cNvSpPr>
              <a:spLocks noChangeShapeType="1"/>
            </p:cNvSpPr>
            <p:nvPr/>
          </p:nvSpPr>
          <p:spPr bwMode="auto">
            <a:xfrm flipV="1">
              <a:off x="1212" y="710"/>
              <a:ext cx="8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5" name="Oval 33"/>
            <p:cNvSpPr>
              <a:spLocks noChangeArrowheads="1"/>
            </p:cNvSpPr>
            <p:nvPr/>
          </p:nvSpPr>
          <p:spPr bwMode="auto">
            <a:xfrm>
              <a:off x="2688" y="1200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12</a:t>
              </a:r>
            </a:p>
          </p:txBody>
        </p:sp>
        <p:sp>
          <p:nvSpPr>
            <p:cNvPr id="3106" name="Oval 34"/>
            <p:cNvSpPr>
              <a:spLocks noChangeArrowheads="1"/>
            </p:cNvSpPr>
            <p:nvPr/>
          </p:nvSpPr>
          <p:spPr bwMode="auto">
            <a:xfrm>
              <a:off x="2064" y="1584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18</a:t>
              </a:r>
            </a:p>
          </p:txBody>
        </p:sp>
        <p:sp>
          <p:nvSpPr>
            <p:cNvPr id="3107" name="Line 35"/>
            <p:cNvSpPr>
              <a:spLocks noChangeShapeType="1"/>
            </p:cNvSpPr>
            <p:nvPr/>
          </p:nvSpPr>
          <p:spPr bwMode="auto">
            <a:xfrm>
              <a:off x="2640" y="1008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08" name="Line 36"/>
            <p:cNvSpPr>
              <a:spLocks noChangeShapeType="1"/>
            </p:cNvSpPr>
            <p:nvPr/>
          </p:nvSpPr>
          <p:spPr bwMode="auto">
            <a:xfrm flipH="1">
              <a:off x="2160" y="1392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C9FDDF73-BB64-B5CE-F015-7B55E30FBD54}"/>
              </a:ext>
            </a:extLst>
          </p:cNvPr>
          <p:cNvGrpSpPr/>
          <p:nvPr/>
        </p:nvGrpSpPr>
        <p:grpSpPr>
          <a:xfrm>
            <a:off x="229958" y="4038309"/>
            <a:ext cx="1012680" cy="528480"/>
            <a:chOff x="229958" y="4038309"/>
            <a:chExt cx="1012680" cy="528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04B450CE-416F-290D-E4E2-236F2E024EB1}"/>
                    </a:ext>
                  </a:extLst>
                </p14:cNvPr>
                <p14:cNvContentPartPr/>
                <p14:nvPr/>
              </p14:nvContentPartPr>
              <p14:xfrm>
                <a:off x="229958" y="4038309"/>
                <a:ext cx="173880" cy="52848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04B450CE-416F-290D-E4E2-236F2E024EB1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21318" y="4029309"/>
                  <a:ext cx="191520" cy="54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1AE90563-BFD8-A7F9-33C2-C183A0E70E01}"/>
                    </a:ext>
                  </a:extLst>
                </p14:cNvPr>
                <p14:cNvContentPartPr/>
                <p14:nvPr/>
              </p14:nvContentPartPr>
              <p14:xfrm>
                <a:off x="489518" y="4166829"/>
                <a:ext cx="163800" cy="14616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1AE90563-BFD8-A7F9-33C2-C183A0E70E01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80878" y="4157829"/>
                  <a:ext cx="18144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434C2866-88B9-7FF4-886D-0E7B696CE248}"/>
                    </a:ext>
                  </a:extLst>
                </p14:cNvPr>
                <p14:cNvContentPartPr/>
                <p14:nvPr/>
              </p14:nvContentPartPr>
              <p14:xfrm>
                <a:off x="640358" y="4158909"/>
                <a:ext cx="7200" cy="31716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434C2866-88B9-7FF4-886D-0E7B696CE24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31358" y="4150269"/>
                  <a:ext cx="24840" cy="33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64144D5D-38AD-3ED8-0C95-35ECB8EA1364}"/>
                    </a:ext>
                  </a:extLst>
                </p14:cNvPr>
                <p14:cNvContentPartPr/>
                <p14:nvPr/>
              </p14:nvContentPartPr>
              <p14:xfrm>
                <a:off x="815318" y="4118589"/>
                <a:ext cx="178920" cy="37080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64144D5D-38AD-3ED8-0C95-35ECB8EA136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06678" y="4109949"/>
                  <a:ext cx="196560" cy="38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5707794B-FA8A-A42A-DA26-DC3335393983}"/>
                    </a:ext>
                  </a:extLst>
                </p14:cNvPr>
                <p14:cNvContentPartPr/>
                <p14:nvPr/>
              </p14:nvContentPartPr>
              <p14:xfrm>
                <a:off x="1053638" y="4330269"/>
                <a:ext cx="189000" cy="381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5707794B-FA8A-A42A-DA26-DC333539398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044998" y="4321629"/>
                  <a:ext cx="206640" cy="55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6418C21-DEEB-4162-8E7D-25A89F13E893}"/>
              </a:ext>
            </a:extLst>
          </p:cNvPr>
          <p:cNvGrpSpPr/>
          <p:nvPr/>
        </p:nvGrpSpPr>
        <p:grpSpPr>
          <a:xfrm>
            <a:off x="1439918" y="4120389"/>
            <a:ext cx="2339280" cy="474480"/>
            <a:chOff x="1439918" y="4120389"/>
            <a:chExt cx="2339280" cy="474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AA6D4B43-6FF1-2DDD-3130-73097F661DB0}"/>
                    </a:ext>
                  </a:extLst>
                </p14:cNvPr>
                <p14:cNvContentPartPr/>
                <p14:nvPr/>
              </p14:nvContentPartPr>
              <p14:xfrm>
                <a:off x="1439918" y="4120389"/>
                <a:ext cx="83160" cy="47448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AA6D4B43-6FF1-2DDD-3130-73097F661DB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430918" y="4111749"/>
                  <a:ext cx="100800" cy="49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D13B9BCF-DE4A-A4D4-00A8-7518F87F92EB}"/>
                    </a:ext>
                  </a:extLst>
                </p14:cNvPr>
                <p14:cNvContentPartPr/>
                <p14:nvPr/>
              </p14:nvContentPartPr>
              <p14:xfrm>
                <a:off x="1700198" y="4214349"/>
                <a:ext cx="137520" cy="30528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D13B9BCF-DE4A-A4D4-00A8-7518F87F92EB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691558" y="4205709"/>
                  <a:ext cx="155160" cy="32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063E7401-1587-FCDF-C608-9F71F5CFC7B1}"/>
                    </a:ext>
                  </a:extLst>
                </p14:cNvPr>
                <p14:cNvContentPartPr/>
                <p14:nvPr/>
              </p14:nvContentPartPr>
              <p14:xfrm>
                <a:off x="1986038" y="4191669"/>
                <a:ext cx="119160" cy="939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063E7401-1587-FCDF-C608-9F71F5CFC7B1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977398" y="4182669"/>
                  <a:ext cx="13680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C89CEB3B-DA47-58EF-997B-5106BFD83F9F}"/>
                    </a:ext>
                  </a:extLst>
                </p14:cNvPr>
                <p14:cNvContentPartPr/>
                <p14:nvPr/>
              </p14:nvContentPartPr>
              <p14:xfrm>
                <a:off x="2017718" y="4243149"/>
                <a:ext cx="271080" cy="28872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C89CEB3B-DA47-58EF-997B-5106BFD83F9F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009078" y="4234509"/>
                  <a:ext cx="288720" cy="30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EB7E06B7-F5C3-E67A-1718-7C13AE036633}"/>
                    </a:ext>
                  </a:extLst>
                </p14:cNvPr>
                <p14:cNvContentPartPr/>
                <p14:nvPr/>
              </p14:nvContentPartPr>
              <p14:xfrm>
                <a:off x="2229038" y="4383549"/>
                <a:ext cx="129960" cy="9252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EB7E06B7-F5C3-E67A-1718-7C13AE036633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220038" y="4374549"/>
                  <a:ext cx="14760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8C818421-8960-E465-B631-E574404A4466}"/>
                    </a:ext>
                  </a:extLst>
                </p14:cNvPr>
                <p14:cNvContentPartPr/>
                <p14:nvPr/>
              </p14:nvContentPartPr>
              <p14:xfrm>
                <a:off x="2468798" y="4274109"/>
                <a:ext cx="223560" cy="21816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8C818421-8960-E465-B631-E574404A4466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459798" y="4265469"/>
                  <a:ext cx="24120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5043C9F6-BB1C-CB82-C0DA-E39A7D52E62B}"/>
                    </a:ext>
                  </a:extLst>
                </p14:cNvPr>
                <p14:cNvContentPartPr/>
                <p14:nvPr/>
              </p14:nvContentPartPr>
              <p14:xfrm>
                <a:off x="2754998" y="4197429"/>
                <a:ext cx="96840" cy="32652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5043C9F6-BB1C-CB82-C0DA-E39A7D52E62B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746358" y="4188429"/>
                  <a:ext cx="114480" cy="34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2B20A925-CD57-4F22-1B0D-116452AE36AC}"/>
                    </a:ext>
                  </a:extLst>
                </p14:cNvPr>
                <p14:cNvContentPartPr/>
                <p14:nvPr/>
              </p14:nvContentPartPr>
              <p14:xfrm>
                <a:off x="2940038" y="4153149"/>
                <a:ext cx="122760" cy="35748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2B20A925-CD57-4F22-1B0D-116452AE36AC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931398" y="4144149"/>
                  <a:ext cx="140400" cy="37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32752B00-083E-7253-ABB9-4C5109770843}"/>
                    </a:ext>
                  </a:extLst>
                </p14:cNvPr>
                <p14:cNvContentPartPr/>
                <p14:nvPr/>
              </p14:nvContentPartPr>
              <p14:xfrm>
                <a:off x="3138758" y="4206789"/>
                <a:ext cx="207360" cy="32652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32752B00-083E-7253-ABB9-4C5109770843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129758" y="4198149"/>
                  <a:ext cx="225000" cy="34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CCAD1654-197F-4D6D-EEC6-BCAA94E4481B}"/>
                    </a:ext>
                  </a:extLst>
                </p14:cNvPr>
                <p14:cNvContentPartPr/>
                <p14:nvPr/>
              </p14:nvContentPartPr>
              <p14:xfrm>
                <a:off x="3401558" y="4297869"/>
                <a:ext cx="270360" cy="25344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CCAD1654-197F-4D6D-EEC6-BCAA94E4481B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392558" y="4288869"/>
                  <a:ext cx="288000" cy="27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8B4AA7E3-2334-55A2-A2E9-E5E58D2702A1}"/>
                    </a:ext>
                  </a:extLst>
                </p14:cNvPr>
                <p14:cNvContentPartPr/>
                <p14:nvPr/>
              </p14:nvContentPartPr>
              <p14:xfrm>
                <a:off x="3685958" y="4241709"/>
                <a:ext cx="86760" cy="10980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8B4AA7E3-2334-55A2-A2E9-E5E58D2702A1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677318" y="4232709"/>
                  <a:ext cx="10440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0AED6161-DEE7-39DE-3572-37821AC02CEC}"/>
                    </a:ext>
                  </a:extLst>
                </p14:cNvPr>
                <p14:cNvContentPartPr/>
                <p14:nvPr/>
              </p14:nvContentPartPr>
              <p14:xfrm>
                <a:off x="3760478" y="4218669"/>
                <a:ext cx="18720" cy="28404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0AED6161-DEE7-39DE-3572-37821AC02CEC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751838" y="4209669"/>
                  <a:ext cx="36360" cy="301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84564782-5F5A-2EE3-F33A-70C6029C5C5D}"/>
                  </a:ext>
                </a:extLst>
              </p14:cNvPr>
              <p14:cNvContentPartPr/>
              <p14:nvPr/>
            </p14:nvContentPartPr>
            <p14:xfrm>
              <a:off x="3991958" y="4347189"/>
              <a:ext cx="29880" cy="2232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84564782-5F5A-2EE3-F33A-70C6029C5C5D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3983318" y="4338189"/>
                <a:ext cx="47520" cy="39960"/>
              </a:xfrm>
              <a:prstGeom prst="rect">
                <a:avLst/>
              </a:prstGeom>
            </p:spPr>
          </p:pic>
        </mc:Fallback>
      </mc:AlternateContent>
      <p:grpSp>
        <p:nvGrpSpPr>
          <p:cNvPr id="39" name="Group 38">
            <a:extLst>
              <a:ext uri="{FF2B5EF4-FFF2-40B4-BE49-F238E27FC236}">
                <a16:creationId xmlns:a16="http://schemas.microsoft.com/office/drawing/2014/main" id="{E57234C2-2E5B-A69E-2D5D-A1CE11085381}"/>
              </a:ext>
            </a:extLst>
          </p:cNvPr>
          <p:cNvGrpSpPr/>
          <p:nvPr/>
        </p:nvGrpSpPr>
        <p:grpSpPr>
          <a:xfrm>
            <a:off x="4141358" y="4191669"/>
            <a:ext cx="1641240" cy="434880"/>
            <a:chOff x="4141358" y="4191669"/>
            <a:chExt cx="1641240" cy="434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418A8D78-88BE-F05C-2D2C-50B74307C05E}"/>
                    </a:ext>
                  </a:extLst>
                </p14:cNvPr>
                <p14:cNvContentPartPr/>
                <p14:nvPr/>
              </p14:nvContentPartPr>
              <p14:xfrm>
                <a:off x="4141358" y="4226229"/>
                <a:ext cx="144000" cy="38196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418A8D78-88BE-F05C-2D2C-50B74307C05E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132718" y="4217229"/>
                  <a:ext cx="161640" cy="39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34C13BB3-1765-1BF2-58E0-4F2563231215}"/>
                    </a:ext>
                  </a:extLst>
                </p14:cNvPr>
                <p14:cNvContentPartPr/>
                <p14:nvPr/>
              </p14:nvContentPartPr>
              <p14:xfrm>
                <a:off x="4329638" y="4235589"/>
                <a:ext cx="114840" cy="32184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34C13BB3-1765-1BF2-58E0-4F2563231215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320998" y="4226949"/>
                  <a:ext cx="132480" cy="33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884D32B6-34B0-2AF9-62C0-EDD78305C3BF}"/>
                    </a:ext>
                  </a:extLst>
                </p14:cNvPr>
                <p14:cNvContentPartPr/>
                <p14:nvPr/>
              </p14:nvContentPartPr>
              <p14:xfrm>
                <a:off x="4581638" y="4275909"/>
                <a:ext cx="9000" cy="18216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884D32B6-34B0-2AF9-62C0-EDD78305C3BF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572638" y="4267269"/>
                  <a:ext cx="2664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C9AF1EAC-C78C-3FB0-1E68-0EEABCD1FD11}"/>
                    </a:ext>
                  </a:extLst>
                </p14:cNvPr>
                <p14:cNvContentPartPr/>
                <p14:nvPr/>
              </p14:nvContentPartPr>
              <p14:xfrm>
                <a:off x="4732118" y="4260789"/>
                <a:ext cx="128880" cy="27360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C9AF1EAC-C78C-3FB0-1E68-0EEABCD1FD11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723118" y="4251789"/>
                  <a:ext cx="146520" cy="29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19E6F63C-5BB2-53A9-B547-77BAE82FF8ED}"/>
                    </a:ext>
                  </a:extLst>
                </p14:cNvPr>
                <p14:cNvContentPartPr/>
                <p14:nvPr/>
              </p14:nvContentPartPr>
              <p14:xfrm>
                <a:off x="4970438" y="4392549"/>
                <a:ext cx="105480" cy="3564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19E6F63C-5BB2-53A9-B547-77BAE82FF8ED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961798" y="4383909"/>
                  <a:ext cx="12312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8A6715EE-9828-4493-ADDF-B22FF16A73E3}"/>
                    </a:ext>
                  </a:extLst>
                </p14:cNvPr>
                <p14:cNvContentPartPr/>
                <p14:nvPr/>
              </p14:nvContentPartPr>
              <p14:xfrm>
                <a:off x="5197238" y="4331709"/>
                <a:ext cx="71280" cy="16164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8A6715EE-9828-4493-ADDF-B22FF16A73E3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188238" y="4323069"/>
                  <a:ext cx="8892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A6909035-D582-923D-9550-47042C5E35A5}"/>
                    </a:ext>
                  </a:extLst>
                </p14:cNvPr>
                <p14:cNvContentPartPr/>
                <p14:nvPr/>
              </p14:nvContentPartPr>
              <p14:xfrm>
                <a:off x="5223878" y="4293189"/>
                <a:ext cx="139320" cy="648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A6909035-D582-923D-9550-47042C5E35A5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214878" y="4284189"/>
                  <a:ext cx="15696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3D832C7D-3AFF-8F59-D474-DE7033AEEE3E}"/>
                    </a:ext>
                  </a:extLst>
                </p14:cNvPr>
                <p14:cNvContentPartPr/>
                <p14:nvPr/>
              </p14:nvContentPartPr>
              <p14:xfrm>
                <a:off x="5457518" y="4414149"/>
                <a:ext cx="360" cy="36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3D832C7D-3AFF-8F59-D474-DE7033AEEE3E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448518" y="4405149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D63A673E-BCD2-0530-0087-3E1072D371ED}"/>
                    </a:ext>
                  </a:extLst>
                </p14:cNvPr>
                <p14:cNvContentPartPr/>
                <p14:nvPr/>
              </p14:nvContentPartPr>
              <p14:xfrm>
                <a:off x="5455358" y="4402269"/>
                <a:ext cx="10440" cy="2520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D63A673E-BCD2-0530-0087-3E1072D371ED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446358" y="4393269"/>
                  <a:ext cx="2808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FC1E3FC1-951E-7082-8791-701C1390ED21}"/>
                    </a:ext>
                  </a:extLst>
                </p14:cNvPr>
                <p14:cNvContentPartPr/>
                <p14:nvPr/>
              </p14:nvContentPartPr>
              <p14:xfrm>
                <a:off x="5540318" y="4273029"/>
                <a:ext cx="169200" cy="23544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FC1E3FC1-951E-7082-8791-701C1390ED21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531678" y="4264029"/>
                  <a:ext cx="18684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06BB2851-212D-4040-D89D-E8E645F38E31}"/>
                    </a:ext>
                  </a:extLst>
                </p14:cNvPr>
                <p14:cNvContentPartPr/>
                <p14:nvPr/>
              </p14:nvContentPartPr>
              <p14:xfrm>
                <a:off x="5599358" y="4191669"/>
                <a:ext cx="183240" cy="43488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06BB2851-212D-4040-D89D-E8E645F38E31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590718" y="4182669"/>
                  <a:ext cx="200880" cy="452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DC417D38-6F72-ED2B-5B5A-044A2867B43D}"/>
              </a:ext>
            </a:extLst>
          </p:cNvPr>
          <p:cNvGrpSpPr/>
          <p:nvPr/>
        </p:nvGrpSpPr>
        <p:grpSpPr>
          <a:xfrm>
            <a:off x="5887674" y="4142131"/>
            <a:ext cx="751320" cy="448560"/>
            <a:chOff x="5887674" y="4142131"/>
            <a:chExt cx="751320" cy="448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58C56EB4-C193-4B8A-18C5-9149A6DC9B57}"/>
                    </a:ext>
                  </a:extLst>
                </p14:cNvPr>
                <p14:cNvContentPartPr/>
                <p14:nvPr/>
              </p14:nvContentPartPr>
              <p14:xfrm>
                <a:off x="5990634" y="4274251"/>
                <a:ext cx="16200" cy="23148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58C56EB4-C193-4B8A-18C5-9149A6DC9B57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981994" y="4265251"/>
                  <a:ext cx="33840" cy="24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28D6CFBF-AF15-A205-E57E-14AE3894AA78}"/>
                    </a:ext>
                  </a:extLst>
                </p14:cNvPr>
                <p14:cNvContentPartPr/>
                <p14:nvPr/>
              </p14:nvContentPartPr>
              <p14:xfrm>
                <a:off x="5887674" y="4417171"/>
                <a:ext cx="173880" cy="4680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28D6CFBF-AF15-A205-E57E-14AE3894AA78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5878674" y="4408171"/>
                  <a:ext cx="19152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9C634E83-40C2-E530-5218-56D6C4CA1C43}"/>
                    </a:ext>
                  </a:extLst>
                </p14:cNvPr>
                <p14:cNvContentPartPr/>
                <p14:nvPr/>
              </p14:nvContentPartPr>
              <p14:xfrm>
                <a:off x="6192954" y="4288291"/>
                <a:ext cx="6840" cy="18108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9C634E83-40C2-E530-5218-56D6C4CA1C43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6184314" y="4279291"/>
                  <a:ext cx="2448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00500B41-D962-EA54-48B1-7CD091D4651F}"/>
                    </a:ext>
                  </a:extLst>
                </p14:cNvPr>
                <p14:cNvContentPartPr/>
                <p14:nvPr/>
              </p14:nvContentPartPr>
              <p14:xfrm>
                <a:off x="6280434" y="4313491"/>
                <a:ext cx="184320" cy="20196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00500B41-D962-EA54-48B1-7CD091D4651F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6271434" y="4304491"/>
                  <a:ext cx="20196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7EE34452-03B7-B4A5-278B-A539F4B18889}"/>
                    </a:ext>
                  </a:extLst>
                </p14:cNvPr>
                <p14:cNvContentPartPr/>
                <p14:nvPr/>
              </p14:nvContentPartPr>
              <p14:xfrm>
                <a:off x="6536394" y="4142131"/>
                <a:ext cx="102600" cy="44856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7EE34452-03B7-B4A5-278B-A539F4B18889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6527754" y="4133491"/>
                  <a:ext cx="120240" cy="466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3468592C-F549-9AAA-A342-6CE21B3F549B}"/>
              </a:ext>
            </a:extLst>
          </p:cNvPr>
          <p:cNvGrpSpPr/>
          <p:nvPr/>
        </p:nvGrpSpPr>
        <p:grpSpPr>
          <a:xfrm>
            <a:off x="301795" y="5025772"/>
            <a:ext cx="512640" cy="324720"/>
            <a:chOff x="301795" y="5025772"/>
            <a:chExt cx="512640" cy="324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85B40349-118E-C93A-FD8E-9E3E8139057E}"/>
                    </a:ext>
                  </a:extLst>
                </p14:cNvPr>
                <p14:cNvContentPartPr/>
                <p14:nvPr/>
              </p14:nvContentPartPr>
              <p14:xfrm>
                <a:off x="301795" y="5067892"/>
                <a:ext cx="159840" cy="16344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85B40349-118E-C93A-FD8E-9E3E8139057E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293155" y="5059252"/>
                  <a:ext cx="17748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A0F69C5D-BACA-3630-531D-72BF2E5DF73B}"/>
                    </a:ext>
                  </a:extLst>
                </p14:cNvPr>
                <p14:cNvContentPartPr/>
                <p14:nvPr/>
              </p14:nvContentPartPr>
              <p14:xfrm>
                <a:off x="499795" y="5078692"/>
                <a:ext cx="10080" cy="27180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A0F69C5D-BACA-3630-531D-72BF2E5DF73B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491155" y="5069692"/>
                  <a:ext cx="27720" cy="28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323429FA-8E79-EB80-26FB-C20C18E6E08F}"/>
                    </a:ext>
                  </a:extLst>
                </p14:cNvPr>
                <p14:cNvContentPartPr/>
                <p14:nvPr/>
              </p14:nvContentPartPr>
              <p14:xfrm>
                <a:off x="674395" y="5025772"/>
                <a:ext cx="140040" cy="30312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323429FA-8E79-EB80-26FB-C20C18E6E08F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665755" y="5016772"/>
                  <a:ext cx="157680" cy="320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7CF141C7-B913-4F08-7E0F-AD964FAA5083}"/>
                  </a:ext>
                </a:extLst>
              </p14:cNvPr>
              <p14:cNvContentPartPr/>
              <p14:nvPr/>
            </p14:nvContentPartPr>
            <p14:xfrm>
              <a:off x="1167595" y="5089852"/>
              <a:ext cx="128520" cy="27036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7CF141C7-B913-4F08-7E0F-AD964FAA5083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1158955" y="5080852"/>
                <a:ext cx="14616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BE65C938-4EB8-5042-BB75-E4D4462C4C7D}"/>
                  </a:ext>
                </a:extLst>
              </p14:cNvPr>
              <p14:cNvContentPartPr/>
              <p14:nvPr/>
            </p14:nvContentPartPr>
            <p14:xfrm>
              <a:off x="1638475" y="5084452"/>
              <a:ext cx="168840" cy="21672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BE65C938-4EB8-5042-BB75-E4D4462C4C7D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1629475" y="5075452"/>
                <a:ext cx="186480" cy="234360"/>
              </a:xfrm>
              <a:prstGeom prst="rect">
                <a:avLst/>
              </a:prstGeom>
            </p:spPr>
          </p:pic>
        </mc:Fallback>
      </mc:AlternateContent>
      <p:grpSp>
        <p:nvGrpSpPr>
          <p:cNvPr id="61" name="Group 60">
            <a:extLst>
              <a:ext uri="{FF2B5EF4-FFF2-40B4-BE49-F238E27FC236}">
                <a16:creationId xmlns:a16="http://schemas.microsoft.com/office/drawing/2014/main" id="{BE7E4ADE-2A17-34F0-16CD-973A6845A2F0}"/>
              </a:ext>
            </a:extLst>
          </p:cNvPr>
          <p:cNvGrpSpPr/>
          <p:nvPr/>
        </p:nvGrpSpPr>
        <p:grpSpPr>
          <a:xfrm>
            <a:off x="2025475" y="5061772"/>
            <a:ext cx="674640" cy="257040"/>
            <a:chOff x="2025475" y="5061772"/>
            <a:chExt cx="674640" cy="257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D93DF087-3A7F-BB6C-E7B8-E73F74150129}"/>
                    </a:ext>
                  </a:extLst>
                </p14:cNvPr>
                <p14:cNvContentPartPr/>
                <p14:nvPr/>
              </p14:nvContentPartPr>
              <p14:xfrm>
                <a:off x="2025475" y="5061772"/>
                <a:ext cx="95040" cy="8136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D93DF087-3A7F-BB6C-E7B8-E73F74150129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2016475" y="5052772"/>
                  <a:ext cx="11268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6BB7AF02-DD52-9FD8-9798-49837B46E9BF}"/>
                    </a:ext>
                  </a:extLst>
                </p14:cNvPr>
                <p14:cNvContentPartPr/>
                <p14:nvPr/>
              </p14:nvContentPartPr>
              <p14:xfrm>
                <a:off x="2147155" y="5091292"/>
                <a:ext cx="210240" cy="22752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6BB7AF02-DD52-9FD8-9798-49837B46E9BF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2138515" y="5082292"/>
                  <a:ext cx="22788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D85CD169-71C9-ABFC-F579-AAC9364C5B8B}"/>
                    </a:ext>
                  </a:extLst>
                </p14:cNvPr>
                <p14:cNvContentPartPr/>
                <p14:nvPr/>
              </p14:nvContentPartPr>
              <p14:xfrm>
                <a:off x="2337595" y="5267692"/>
                <a:ext cx="77040" cy="3528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D85CD169-71C9-ABFC-F579-AAC9364C5B8B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2328955" y="5259052"/>
                  <a:ext cx="9468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323B5226-01E0-62BE-4B1D-B7000E564452}"/>
                    </a:ext>
                  </a:extLst>
                </p14:cNvPr>
                <p14:cNvContentPartPr/>
                <p14:nvPr/>
              </p14:nvContentPartPr>
              <p14:xfrm>
                <a:off x="2535955" y="5196772"/>
                <a:ext cx="164160" cy="1332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323B5226-01E0-62BE-4B1D-B7000E564452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2526955" y="5188132"/>
                  <a:ext cx="181800" cy="30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E7B453B3-F8E2-E5D1-9B67-95A612035155}"/>
              </a:ext>
            </a:extLst>
          </p:cNvPr>
          <p:cNvGrpSpPr/>
          <p:nvPr/>
        </p:nvGrpSpPr>
        <p:grpSpPr>
          <a:xfrm>
            <a:off x="2916475" y="5000572"/>
            <a:ext cx="533160" cy="311760"/>
            <a:chOff x="2916475" y="5000572"/>
            <a:chExt cx="533160" cy="311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16633184-F9A5-6434-6F3D-581F7D2B9007}"/>
                    </a:ext>
                  </a:extLst>
                </p14:cNvPr>
                <p14:cNvContentPartPr/>
                <p14:nvPr/>
              </p14:nvContentPartPr>
              <p14:xfrm>
                <a:off x="2916475" y="5091652"/>
                <a:ext cx="266040" cy="22068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16633184-F9A5-6434-6F3D-581F7D2B9007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2907475" y="5082652"/>
                  <a:ext cx="28368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AC04BE14-8769-7E54-2947-DA434883A6CB}"/>
                    </a:ext>
                  </a:extLst>
                </p14:cNvPr>
                <p14:cNvContentPartPr/>
                <p14:nvPr/>
              </p14:nvContentPartPr>
              <p14:xfrm>
                <a:off x="3257395" y="5061772"/>
                <a:ext cx="161640" cy="8172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AC04BE14-8769-7E54-2947-DA434883A6CB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248395" y="5052772"/>
                  <a:ext cx="17928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A8AAA86C-FE81-316E-A1BC-9C04D512A4EB}"/>
                    </a:ext>
                  </a:extLst>
                </p14:cNvPr>
                <p14:cNvContentPartPr/>
                <p14:nvPr/>
              </p14:nvContentPartPr>
              <p14:xfrm>
                <a:off x="3429475" y="5000572"/>
                <a:ext cx="20160" cy="30564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A8AAA86C-FE81-316E-A1BC-9C04D512A4EB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3420475" y="4991572"/>
                  <a:ext cx="37800" cy="323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127F0551-16CA-ADF8-0416-D3DE2C753449}"/>
                  </a:ext>
                </a:extLst>
              </p14:cNvPr>
              <p14:cNvContentPartPr/>
              <p14:nvPr/>
            </p14:nvContentPartPr>
            <p14:xfrm>
              <a:off x="3699475" y="5000572"/>
              <a:ext cx="164880" cy="24588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127F0551-16CA-ADF8-0416-D3DE2C753449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3690835" y="4991572"/>
                <a:ext cx="182520" cy="263520"/>
              </a:xfrm>
              <a:prstGeom prst="rect">
                <a:avLst/>
              </a:prstGeom>
            </p:spPr>
          </p:pic>
        </mc:Fallback>
      </mc:AlternateContent>
      <p:grpSp>
        <p:nvGrpSpPr>
          <p:cNvPr id="3073" name="Group 3072">
            <a:extLst>
              <a:ext uri="{FF2B5EF4-FFF2-40B4-BE49-F238E27FC236}">
                <a16:creationId xmlns:a16="http://schemas.microsoft.com/office/drawing/2014/main" id="{E6B4C1D0-983D-4827-C36A-447CA1DCE851}"/>
              </a:ext>
            </a:extLst>
          </p:cNvPr>
          <p:cNvGrpSpPr/>
          <p:nvPr/>
        </p:nvGrpSpPr>
        <p:grpSpPr>
          <a:xfrm>
            <a:off x="4049035" y="5070052"/>
            <a:ext cx="326160" cy="295560"/>
            <a:chOff x="4049035" y="5070052"/>
            <a:chExt cx="326160" cy="295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54DA5926-C502-EEBC-DC78-7C20F74FDFC3}"/>
                    </a:ext>
                  </a:extLst>
                </p14:cNvPr>
                <p14:cNvContentPartPr/>
                <p14:nvPr/>
              </p14:nvContentPartPr>
              <p14:xfrm>
                <a:off x="4049035" y="5076532"/>
                <a:ext cx="9000" cy="18324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54DA5926-C502-EEBC-DC78-7C20F74FDFC3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4040035" y="5067532"/>
                  <a:ext cx="2664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3072" name="Ink 3071">
                  <a:extLst>
                    <a:ext uri="{FF2B5EF4-FFF2-40B4-BE49-F238E27FC236}">
                      <a16:creationId xmlns:a16="http://schemas.microsoft.com/office/drawing/2014/main" id="{44242555-614E-FA55-44F7-27AA57F1DC52}"/>
                    </a:ext>
                  </a:extLst>
                </p14:cNvPr>
                <p14:cNvContentPartPr/>
                <p14:nvPr/>
              </p14:nvContentPartPr>
              <p14:xfrm>
                <a:off x="4204555" y="5070052"/>
                <a:ext cx="170640" cy="295560"/>
              </p14:xfrm>
            </p:contentPart>
          </mc:Choice>
          <mc:Fallback>
            <p:pic>
              <p:nvPicPr>
                <p:cNvPr id="3072" name="Ink 3071">
                  <a:extLst>
                    <a:ext uri="{FF2B5EF4-FFF2-40B4-BE49-F238E27FC236}">
                      <a16:creationId xmlns:a16="http://schemas.microsoft.com/office/drawing/2014/main" id="{44242555-614E-FA55-44F7-27AA57F1DC52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4195915" y="5061052"/>
                  <a:ext cx="188280" cy="313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12" name="Group 3111">
            <a:extLst>
              <a:ext uri="{FF2B5EF4-FFF2-40B4-BE49-F238E27FC236}">
                <a16:creationId xmlns:a16="http://schemas.microsoft.com/office/drawing/2014/main" id="{B08C7F5D-DB40-F522-AA68-18EDC555FBAD}"/>
              </a:ext>
            </a:extLst>
          </p:cNvPr>
          <p:cNvGrpSpPr/>
          <p:nvPr/>
        </p:nvGrpSpPr>
        <p:grpSpPr>
          <a:xfrm>
            <a:off x="4634035" y="5032252"/>
            <a:ext cx="201960" cy="236520"/>
            <a:chOff x="4634035" y="5032252"/>
            <a:chExt cx="201960" cy="236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3109" name="Ink 3108">
                  <a:extLst>
                    <a:ext uri="{FF2B5EF4-FFF2-40B4-BE49-F238E27FC236}">
                      <a16:creationId xmlns:a16="http://schemas.microsoft.com/office/drawing/2014/main" id="{8A7A4D42-BD4B-089C-B7DA-BE23D24CDE4C}"/>
                    </a:ext>
                  </a:extLst>
                </p14:cNvPr>
                <p14:cNvContentPartPr/>
                <p14:nvPr/>
              </p14:nvContentPartPr>
              <p14:xfrm>
                <a:off x="4634035" y="5038372"/>
                <a:ext cx="182880" cy="230400"/>
              </p14:xfrm>
            </p:contentPart>
          </mc:Choice>
          <mc:Fallback>
            <p:pic>
              <p:nvPicPr>
                <p:cNvPr id="3109" name="Ink 3108">
                  <a:extLst>
                    <a:ext uri="{FF2B5EF4-FFF2-40B4-BE49-F238E27FC236}">
                      <a16:creationId xmlns:a16="http://schemas.microsoft.com/office/drawing/2014/main" id="{8A7A4D42-BD4B-089C-B7DA-BE23D24CDE4C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4625035" y="5029372"/>
                  <a:ext cx="20052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3110" name="Ink 3109">
                  <a:extLst>
                    <a:ext uri="{FF2B5EF4-FFF2-40B4-BE49-F238E27FC236}">
                      <a16:creationId xmlns:a16="http://schemas.microsoft.com/office/drawing/2014/main" id="{45018EEA-7EF7-A2D9-0DAF-5A9F228B4798}"/>
                    </a:ext>
                  </a:extLst>
                </p14:cNvPr>
                <p14:cNvContentPartPr/>
                <p14:nvPr/>
              </p14:nvContentPartPr>
              <p14:xfrm>
                <a:off x="4668235" y="5032252"/>
                <a:ext cx="167760" cy="18360"/>
              </p14:xfrm>
            </p:contentPart>
          </mc:Choice>
          <mc:Fallback>
            <p:pic>
              <p:nvPicPr>
                <p:cNvPr id="3110" name="Ink 3109">
                  <a:extLst>
                    <a:ext uri="{FF2B5EF4-FFF2-40B4-BE49-F238E27FC236}">
                      <a16:creationId xmlns:a16="http://schemas.microsoft.com/office/drawing/2014/main" id="{45018EEA-7EF7-A2D9-0DAF-5A9F228B4798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4659595" y="5023252"/>
                  <a:ext cx="185400" cy="3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3111" name="Ink 3110">
                <a:extLst>
                  <a:ext uri="{FF2B5EF4-FFF2-40B4-BE49-F238E27FC236}">
                    <a16:creationId xmlns:a16="http://schemas.microsoft.com/office/drawing/2014/main" id="{B30D7743-CDD4-76D5-3DB0-27257D4F5A07}"/>
                  </a:ext>
                </a:extLst>
              </p14:cNvPr>
              <p14:cNvContentPartPr/>
              <p14:nvPr/>
            </p14:nvContentPartPr>
            <p14:xfrm>
              <a:off x="5098435" y="5052412"/>
              <a:ext cx="235440" cy="257760"/>
            </p14:xfrm>
          </p:contentPart>
        </mc:Choice>
        <mc:Fallback>
          <p:pic>
            <p:nvPicPr>
              <p:cNvPr id="3111" name="Ink 3110">
                <a:extLst>
                  <a:ext uri="{FF2B5EF4-FFF2-40B4-BE49-F238E27FC236}">
                    <a16:creationId xmlns:a16="http://schemas.microsoft.com/office/drawing/2014/main" id="{B30D7743-CDD4-76D5-3DB0-27257D4F5A07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5089435" y="5043772"/>
                <a:ext cx="253080" cy="275400"/>
              </a:xfrm>
              <a:prstGeom prst="rect">
                <a:avLst/>
              </a:prstGeom>
            </p:spPr>
          </p:pic>
        </mc:Fallback>
      </mc:AlternateContent>
      <p:grpSp>
        <p:nvGrpSpPr>
          <p:cNvPr id="3116" name="Group 3115">
            <a:extLst>
              <a:ext uri="{FF2B5EF4-FFF2-40B4-BE49-F238E27FC236}">
                <a16:creationId xmlns:a16="http://schemas.microsoft.com/office/drawing/2014/main" id="{590DF06D-3B0B-16B3-2CFC-D90BCAD9A378}"/>
              </a:ext>
            </a:extLst>
          </p:cNvPr>
          <p:cNvGrpSpPr/>
          <p:nvPr/>
        </p:nvGrpSpPr>
        <p:grpSpPr>
          <a:xfrm>
            <a:off x="5585875" y="5161132"/>
            <a:ext cx="30240" cy="22320"/>
            <a:chOff x="5585875" y="5161132"/>
            <a:chExt cx="30240" cy="22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3113" name="Ink 3112">
                  <a:extLst>
                    <a:ext uri="{FF2B5EF4-FFF2-40B4-BE49-F238E27FC236}">
                      <a16:creationId xmlns:a16="http://schemas.microsoft.com/office/drawing/2014/main" id="{1FFBCCAD-4EFD-1B4D-3387-5CCD7D9281E1}"/>
                    </a:ext>
                  </a:extLst>
                </p14:cNvPr>
                <p14:cNvContentPartPr/>
                <p14:nvPr/>
              </p14:nvContentPartPr>
              <p14:xfrm>
                <a:off x="5585875" y="5161132"/>
                <a:ext cx="13320" cy="22320"/>
              </p14:xfrm>
            </p:contentPart>
          </mc:Choice>
          <mc:Fallback>
            <p:pic>
              <p:nvPicPr>
                <p:cNvPr id="3113" name="Ink 3112">
                  <a:extLst>
                    <a:ext uri="{FF2B5EF4-FFF2-40B4-BE49-F238E27FC236}">
                      <a16:creationId xmlns:a16="http://schemas.microsoft.com/office/drawing/2014/main" id="{1FFBCCAD-4EFD-1B4D-3387-5CCD7D9281E1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5576875" y="5152132"/>
                  <a:ext cx="3096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3114" name="Ink 3113">
                  <a:extLst>
                    <a:ext uri="{FF2B5EF4-FFF2-40B4-BE49-F238E27FC236}">
                      <a16:creationId xmlns:a16="http://schemas.microsoft.com/office/drawing/2014/main" id="{428C915C-D408-D929-F2FB-E21744281584}"/>
                    </a:ext>
                  </a:extLst>
                </p14:cNvPr>
                <p14:cNvContentPartPr/>
                <p14:nvPr/>
              </p14:nvContentPartPr>
              <p14:xfrm>
                <a:off x="5598115" y="5163292"/>
                <a:ext cx="18000" cy="15480"/>
              </p14:xfrm>
            </p:contentPart>
          </mc:Choice>
          <mc:Fallback>
            <p:pic>
              <p:nvPicPr>
                <p:cNvPr id="3114" name="Ink 3113">
                  <a:extLst>
                    <a:ext uri="{FF2B5EF4-FFF2-40B4-BE49-F238E27FC236}">
                      <a16:creationId xmlns:a16="http://schemas.microsoft.com/office/drawing/2014/main" id="{428C915C-D408-D929-F2FB-E21744281584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5589475" y="5154292"/>
                  <a:ext cx="35640" cy="33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3115" name="Ink 3114">
                <a:extLst>
                  <a:ext uri="{FF2B5EF4-FFF2-40B4-BE49-F238E27FC236}">
                    <a16:creationId xmlns:a16="http://schemas.microsoft.com/office/drawing/2014/main" id="{4B7BA2B5-C659-6062-2AE5-2DBD84785053}"/>
                  </a:ext>
                </a:extLst>
              </p14:cNvPr>
              <p14:cNvContentPartPr/>
              <p14:nvPr/>
            </p14:nvContentPartPr>
            <p14:xfrm>
              <a:off x="5855875" y="5196772"/>
              <a:ext cx="252360" cy="17640"/>
            </p14:xfrm>
          </p:contentPart>
        </mc:Choice>
        <mc:Fallback>
          <p:pic>
            <p:nvPicPr>
              <p:cNvPr id="3115" name="Ink 3114">
                <a:extLst>
                  <a:ext uri="{FF2B5EF4-FFF2-40B4-BE49-F238E27FC236}">
                    <a16:creationId xmlns:a16="http://schemas.microsoft.com/office/drawing/2014/main" id="{4B7BA2B5-C659-6062-2AE5-2DBD84785053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5847235" y="5187772"/>
                <a:ext cx="270000" cy="3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3117" name="Ink 3116">
                <a:extLst>
                  <a:ext uri="{FF2B5EF4-FFF2-40B4-BE49-F238E27FC236}">
                    <a16:creationId xmlns:a16="http://schemas.microsoft.com/office/drawing/2014/main" id="{2081AC83-6DC2-96C0-DB32-E0C0558FE032}"/>
                  </a:ext>
                </a:extLst>
              </p14:cNvPr>
              <p14:cNvContentPartPr/>
              <p14:nvPr/>
            </p14:nvContentPartPr>
            <p14:xfrm>
              <a:off x="6328859" y="5143843"/>
              <a:ext cx="4680" cy="257040"/>
            </p14:xfrm>
          </p:contentPart>
        </mc:Choice>
        <mc:Fallback>
          <p:pic>
            <p:nvPicPr>
              <p:cNvPr id="3117" name="Ink 3116">
                <a:extLst>
                  <a:ext uri="{FF2B5EF4-FFF2-40B4-BE49-F238E27FC236}">
                    <a16:creationId xmlns:a16="http://schemas.microsoft.com/office/drawing/2014/main" id="{2081AC83-6DC2-96C0-DB32-E0C0558FE032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6319859" y="5135203"/>
                <a:ext cx="22320" cy="274680"/>
              </a:xfrm>
              <a:prstGeom prst="rect">
                <a:avLst/>
              </a:prstGeom>
            </p:spPr>
          </p:pic>
        </mc:Fallback>
      </mc:AlternateContent>
      <p:grpSp>
        <p:nvGrpSpPr>
          <p:cNvPr id="3121" name="Group 3120">
            <a:extLst>
              <a:ext uri="{FF2B5EF4-FFF2-40B4-BE49-F238E27FC236}">
                <a16:creationId xmlns:a16="http://schemas.microsoft.com/office/drawing/2014/main" id="{38E87786-D61B-2D07-E285-614A2FBF9D3B}"/>
              </a:ext>
            </a:extLst>
          </p:cNvPr>
          <p:cNvGrpSpPr/>
          <p:nvPr/>
        </p:nvGrpSpPr>
        <p:grpSpPr>
          <a:xfrm>
            <a:off x="6527579" y="5127283"/>
            <a:ext cx="526680" cy="223200"/>
            <a:chOff x="6527579" y="5127283"/>
            <a:chExt cx="526680" cy="223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3118" name="Ink 3117">
                  <a:extLst>
                    <a:ext uri="{FF2B5EF4-FFF2-40B4-BE49-F238E27FC236}">
                      <a16:creationId xmlns:a16="http://schemas.microsoft.com/office/drawing/2014/main" id="{F8B95C39-094B-064A-2CED-B6894246EEB5}"/>
                    </a:ext>
                  </a:extLst>
                </p14:cNvPr>
                <p14:cNvContentPartPr/>
                <p14:nvPr/>
              </p14:nvContentPartPr>
              <p14:xfrm>
                <a:off x="6527579" y="5154283"/>
                <a:ext cx="264600" cy="196200"/>
              </p14:xfrm>
            </p:contentPart>
          </mc:Choice>
          <mc:Fallback>
            <p:pic>
              <p:nvPicPr>
                <p:cNvPr id="3118" name="Ink 3117">
                  <a:extLst>
                    <a:ext uri="{FF2B5EF4-FFF2-40B4-BE49-F238E27FC236}">
                      <a16:creationId xmlns:a16="http://schemas.microsoft.com/office/drawing/2014/main" id="{F8B95C39-094B-064A-2CED-B6894246EEB5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6518579" y="5145643"/>
                  <a:ext cx="28224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3119" name="Ink 3118">
                  <a:extLst>
                    <a:ext uri="{FF2B5EF4-FFF2-40B4-BE49-F238E27FC236}">
                      <a16:creationId xmlns:a16="http://schemas.microsoft.com/office/drawing/2014/main" id="{41BC4712-E2B9-E5DD-892A-08BDE46AFC6A}"/>
                    </a:ext>
                  </a:extLst>
                </p14:cNvPr>
                <p14:cNvContentPartPr/>
                <p14:nvPr/>
              </p14:nvContentPartPr>
              <p14:xfrm>
                <a:off x="6987299" y="5127283"/>
                <a:ext cx="720" cy="185400"/>
              </p14:xfrm>
            </p:contentPart>
          </mc:Choice>
          <mc:Fallback>
            <p:pic>
              <p:nvPicPr>
                <p:cNvPr id="3119" name="Ink 3118">
                  <a:extLst>
                    <a:ext uri="{FF2B5EF4-FFF2-40B4-BE49-F238E27FC236}">
                      <a16:creationId xmlns:a16="http://schemas.microsoft.com/office/drawing/2014/main" id="{41BC4712-E2B9-E5DD-892A-08BDE46AFC6A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6978299" y="5118283"/>
                  <a:ext cx="1836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3120" name="Ink 3119">
                  <a:extLst>
                    <a:ext uri="{FF2B5EF4-FFF2-40B4-BE49-F238E27FC236}">
                      <a16:creationId xmlns:a16="http://schemas.microsoft.com/office/drawing/2014/main" id="{7CDD018E-1EAA-49E3-CE99-E2B2A4EDCF27}"/>
                    </a:ext>
                  </a:extLst>
                </p14:cNvPr>
                <p14:cNvContentPartPr/>
                <p14:nvPr/>
              </p14:nvContentPartPr>
              <p14:xfrm>
                <a:off x="6891179" y="5205403"/>
                <a:ext cx="163080" cy="17280"/>
              </p14:xfrm>
            </p:contentPart>
          </mc:Choice>
          <mc:Fallback>
            <p:pic>
              <p:nvPicPr>
                <p:cNvPr id="3120" name="Ink 3119">
                  <a:extLst>
                    <a:ext uri="{FF2B5EF4-FFF2-40B4-BE49-F238E27FC236}">
                      <a16:creationId xmlns:a16="http://schemas.microsoft.com/office/drawing/2014/main" id="{7CDD018E-1EAA-49E3-CE99-E2B2A4EDCF27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6882539" y="5196403"/>
                  <a:ext cx="180720" cy="34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20">
            <p14:nvContentPartPr>
              <p14:cNvPr id="3122" name="Ink 3121">
                <a:extLst>
                  <a:ext uri="{FF2B5EF4-FFF2-40B4-BE49-F238E27FC236}">
                    <a16:creationId xmlns:a16="http://schemas.microsoft.com/office/drawing/2014/main" id="{6B05606C-B4C3-77D6-04D3-64C2ECE1D05F}"/>
                  </a:ext>
                </a:extLst>
              </p14:cNvPr>
              <p14:cNvContentPartPr/>
              <p14:nvPr/>
            </p14:nvContentPartPr>
            <p14:xfrm>
              <a:off x="7383659" y="5218003"/>
              <a:ext cx="10800" cy="16920"/>
            </p14:xfrm>
          </p:contentPart>
        </mc:Choice>
        <mc:Fallback>
          <p:pic>
            <p:nvPicPr>
              <p:cNvPr id="3122" name="Ink 3121">
                <a:extLst>
                  <a:ext uri="{FF2B5EF4-FFF2-40B4-BE49-F238E27FC236}">
                    <a16:creationId xmlns:a16="http://schemas.microsoft.com/office/drawing/2014/main" id="{6B05606C-B4C3-77D6-04D3-64C2ECE1D05F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7375019" y="5209003"/>
                <a:ext cx="28440" cy="34560"/>
              </a:xfrm>
              <a:prstGeom prst="rect">
                <a:avLst/>
              </a:prstGeom>
            </p:spPr>
          </p:pic>
        </mc:Fallback>
      </mc:AlternateContent>
      <p:grpSp>
        <p:nvGrpSpPr>
          <p:cNvPr id="3130" name="Group 3129">
            <a:extLst>
              <a:ext uri="{FF2B5EF4-FFF2-40B4-BE49-F238E27FC236}">
                <a16:creationId xmlns:a16="http://schemas.microsoft.com/office/drawing/2014/main" id="{91FC3DA4-B2FF-1EC1-E0FD-6F8C081E3D8E}"/>
              </a:ext>
            </a:extLst>
          </p:cNvPr>
          <p:cNvGrpSpPr/>
          <p:nvPr/>
        </p:nvGrpSpPr>
        <p:grpSpPr>
          <a:xfrm>
            <a:off x="1213224" y="5678067"/>
            <a:ext cx="514440" cy="221400"/>
            <a:chOff x="1213224" y="5678067"/>
            <a:chExt cx="514440" cy="221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3123" name="Ink 3122">
                  <a:extLst>
                    <a:ext uri="{FF2B5EF4-FFF2-40B4-BE49-F238E27FC236}">
                      <a16:creationId xmlns:a16="http://schemas.microsoft.com/office/drawing/2014/main" id="{651F29F3-CF37-AF34-43DF-9D43082FBA4D}"/>
                    </a:ext>
                  </a:extLst>
                </p14:cNvPr>
                <p14:cNvContentPartPr/>
                <p14:nvPr/>
              </p14:nvContentPartPr>
              <p14:xfrm>
                <a:off x="1213224" y="5678067"/>
                <a:ext cx="85320" cy="201600"/>
              </p14:xfrm>
            </p:contentPart>
          </mc:Choice>
          <mc:Fallback>
            <p:pic>
              <p:nvPicPr>
                <p:cNvPr id="3123" name="Ink 3122">
                  <a:extLst>
                    <a:ext uri="{FF2B5EF4-FFF2-40B4-BE49-F238E27FC236}">
                      <a16:creationId xmlns:a16="http://schemas.microsoft.com/office/drawing/2014/main" id="{651F29F3-CF37-AF34-43DF-9D43082FBA4D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204224" y="5669067"/>
                  <a:ext cx="10296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3124" name="Ink 3123">
                  <a:extLst>
                    <a:ext uri="{FF2B5EF4-FFF2-40B4-BE49-F238E27FC236}">
                      <a16:creationId xmlns:a16="http://schemas.microsoft.com/office/drawing/2014/main" id="{D4706A05-A5B9-122D-3CFD-BDB9191C073E}"/>
                    </a:ext>
                  </a:extLst>
                </p14:cNvPr>
                <p14:cNvContentPartPr/>
                <p14:nvPr/>
              </p14:nvContentPartPr>
              <p14:xfrm>
                <a:off x="1393944" y="5703627"/>
                <a:ext cx="73800" cy="92880"/>
              </p14:xfrm>
            </p:contentPart>
          </mc:Choice>
          <mc:Fallback>
            <p:pic>
              <p:nvPicPr>
                <p:cNvPr id="3124" name="Ink 3123">
                  <a:extLst>
                    <a:ext uri="{FF2B5EF4-FFF2-40B4-BE49-F238E27FC236}">
                      <a16:creationId xmlns:a16="http://schemas.microsoft.com/office/drawing/2014/main" id="{D4706A05-A5B9-122D-3CFD-BDB9191C073E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385304" y="5694987"/>
                  <a:ext cx="9144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3125" name="Ink 3124">
                  <a:extLst>
                    <a:ext uri="{FF2B5EF4-FFF2-40B4-BE49-F238E27FC236}">
                      <a16:creationId xmlns:a16="http://schemas.microsoft.com/office/drawing/2014/main" id="{0BC91104-E7EA-F439-55FA-449E86C9A07B}"/>
                    </a:ext>
                  </a:extLst>
                </p14:cNvPr>
                <p14:cNvContentPartPr/>
                <p14:nvPr/>
              </p14:nvContentPartPr>
              <p14:xfrm>
                <a:off x="1508424" y="5716227"/>
                <a:ext cx="7200" cy="115920"/>
              </p14:xfrm>
            </p:contentPart>
          </mc:Choice>
          <mc:Fallback>
            <p:pic>
              <p:nvPicPr>
                <p:cNvPr id="3125" name="Ink 3124">
                  <a:extLst>
                    <a:ext uri="{FF2B5EF4-FFF2-40B4-BE49-F238E27FC236}">
                      <a16:creationId xmlns:a16="http://schemas.microsoft.com/office/drawing/2014/main" id="{0BC91104-E7EA-F439-55FA-449E86C9A07B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499424" y="5707587"/>
                  <a:ext cx="2484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3126" name="Ink 3125">
                  <a:extLst>
                    <a:ext uri="{FF2B5EF4-FFF2-40B4-BE49-F238E27FC236}">
                      <a16:creationId xmlns:a16="http://schemas.microsoft.com/office/drawing/2014/main" id="{4542AD98-8F82-C72D-99B2-279C1BCFB5B8}"/>
                    </a:ext>
                  </a:extLst>
                </p14:cNvPr>
                <p14:cNvContentPartPr/>
                <p14:nvPr/>
              </p14:nvContentPartPr>
              <p14:xfrm>
                <a:off x="1641624" y="5722707"/>
                <a:ext cx="86040" cy="176760"/>
              </p14:xfrm>
            </p:contentPart>
          </mc:Choice>
          <mc:Fallback>
            <p:pic>
              <p:nvPicPr>
                <p:cNvPr id="3126" name="Ink 3125">
                  <a:extLst>
                    <a:ext uri="{FF2B5EF4-FFF2-40B4-BE49-F238E27FC236}">
                      <a16:creationId xmlns:a16="http://schemas.microsoft.com/office/drawing/2014/main" id="{4542AD98-8F82-C72D-99B2-279C1BCFB5B8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632624" y="5714067"/>
                  <a:ext cx="10368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3128" name="Ink 3127">
                  <a:extLst>
                    <a:ext uri="{FF2B5EF4-FFF2-40B4-BE49-F238E27FC236}">
                      <a16:creationId xmlns:a16="http://schemas.microsoft.com/office/drawing/2014/main" id="{ABB6B566-8B72-21E8-65A1-FF61D814D853}"/>
                    </a:ext>
                  </a:extLst>
                </p14:cNvPr>
                <p14:cNvContentPartPr/>
                <p14:nvPr/>
              </p14:nvContentPartPr>
              <p14:xfrm>
                <a:off x="1423464" y="5788227"/>
                <a:ext cx="123120" cy="15840"/>
              </p14:xfrm>
            </p:contentPart>
          </mc:Choice>
          <mc:Fallback>
            <p:pic>
              <p:nvPicPr>
                <p:cNvPr id="3128" name="Ink 3127">
                  <a:extLst>
                    <a:ext uri="{FF2B5EF4-FFF2-40B4-BE49-F238E27FC236}">
                      <a16:creationId xmlns:a16="http://schemas.microsoft.com/office/drawing/2014/main" id="{ABB6B566-8B72-21E8-65A1-FF61D814D853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414464" y="5779227"/>
                  <a:ext cx="14076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3129" name="Ink 3128">
                  <a:extLst>
                    <a:ext uri="{FF2B5EF4-FFF2-40B4-BE49-F238E27FC236}">
                      <a16:creationId xmlns:a16="http://schemas.microsoft.com/office/drawing/2014/main" id="{5836E2AC-5E91-1E6D-3EF4-130CD2C081BA}"/>
                    </a:ext>
                  </a:extLst>
                </p14:cNvPr>
                <p14:cNvContentPartPr/>
                <p14:nvPr/>
              </p14:nvContentPartPr>
              <p14:xfrm>
                <a:off x="1519584" y="5701467"/>
                <a:ext cx="11160" cy="168480"/>
              </p14:xfrm>
            </p:contentPart>
          </mc:Choice>
          <mc:Fallback>
            <p:pic>
              <p:nvPicPr>
                <p:cNvPr id="3129" name="Ink 3128">
                  <a:extLst>
                    <a:ext uri="{FF2B5EF4-FFF2-40B4-BE49-F238E27FC236}">
                      <a16:creationId xmlns:a16="http://schemas.microsoft.com/office/drawing/2014/main" id="{5836E2AC-5E91-1E6D-3EF4-130CD2C081BA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510584" y="5692827"/>
                  <a:ext cx="28800" cy="186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34">
            <p14:nvContentPartPr>
              <p14:cNvPr id="3131" name="Ink 3130">
                <a:extLst>
                  <a:ext uri="{FF2B5EF4-FFF2-40B4-BE49-F238E27FC236}">
                    <a16:creationId xmlns:a16="http://schemas.microsoft.com/office/drawing/2014/main" id="{289B04BC-36C9-6C0A-643B-F61B8E3D60AB}"/>
                  </a:ext>
                </a:extLst>
              </p14:cNvPr>
              <p14:cNvContentPartPr/>
              <p14:nvPr/>
            </p14:nvContentPartPr>
            <p14:xfrm>
              <a:off x="1832064" y="5816307"/>
              <a:ext cx="106560" cy="4680"/>
            </p14:xfrm>
          </p:contentPart>
        </mc:Choice>
        <mc:Fallback>
          <p:pic>
            <p:nvPicPr>
              <p:cNvPr id="3131" name="Ink 3130">
                <a:extLst>
                  <a:ext uri="{FF2B5EF4-FFF2-40B4-BE49-F238E27FC236}">
                    <a16:creationId xmlns:a16="http://schemas.microsoft.com/office/drawing/2014/main" id="{289B04BC-36C9-6C0A-643B-F61B8E3D60AB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1823064" y="5807307"/>
                <a:ext cx="124200" cy="2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6">
            <p14:nvContentPartPr>
              <p14:cNvPr id="3132" name="Ink 3131">
                <a:extLst>
                  <a:ext uri="{FF2B5EF4-FFF2-40B4-BE49-F238E27FC236}">
                    <a16:creationId xmlns:a16="http://schemas.microsoft.com/office/drawing/2014/main" id="{7CC9AD20-6B74-BBDC-4088-1438AC6EBE25}"/>
                  </a:ext>
                </a:extLst>
              </p14:cNvPr>
              <p14:cNvContentPartPr/>
              <p14:nvPr/>
            </p14:nvContentPartPr>
            <p14:xfrm>
              <a:off x="2058144" y="5693187"/>
              <a:ext cx="57960" cy="196560"/>
            </p14:xfrm>
          </p:contentPart>
        </mc:Choice>
        <mc:Fallback>
          <p:pic>
            <p:nvPicPr>
              <p:cNvPr id="3132" name="Ink 3131">
                <a:extLst>
                  <a:ext uri="{FF2B5EF4-FFF2-40B4-BE49-F238E27FC236}">
                    <a16:creationId xmlns:a16="http://schemas.microsoft.com/office/drawing/2014/main" id="{7CC9AD20-6B74-BBDC-4088-1438AC6EBE25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2049504" y="5684187"/>
                <a:ext cx="75600" cy="21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8">
            <p14:nvContentPartPr>
              <p14:cNvPr id="3133" name="Ink 3132">
                <a:extLst>
                  <a:ext uri="{FF2B5EF4-FFF2-40B4-BE49-F238E27FC236}">
                    <a16:creationId xmlns:a16="http://schemas.microsoft.com/office/drawing/2014/main" id="{AF8D29AD-2F08-AEB1-DCE2-37FE505027B6}"/>
                  </a:ext>
                </a:extLst>
              </p14:cNvPr>
              <p14:cNvContentPartPr/>
              <p14:nvPr/>
            </p14:nvContentPartPr>
            <p14:xfrm>
              <a:off x="2223024" y="5719107"/>
              <a:ext cx="113400" cy="124560"/>
            </p14:xfrm>
          </p:contentPart>
        </mc:Choice>
        <mc:Fallback>
          <p:pic>
            <p:nvPicPr>
              <p:cNvPr id="3133" name="Ink 3132">
                <a:extLst>
                  <a:ext uri="{FF2B5EF4-FFF2-40B4-BE49-F238E27FC236}">
                    <a16:creationId xmlns:a16="http://schemas.microsoft.com/office/drawing/2014/main" id="{AF8D29AD-2F08-AEB1-DCE2-37FE505027B6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2214384" y="5710107"/>
                <a:ext cx="131040" cy="14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0">
            <p14:nvContentPartPr>
              <p14:cNvPr id="3134" name="Ink 3133">
                <a:extLst>
                  <a:ext uri="{FF2B5EF4-FFF2-40B4-BE49-F238E27FC236}">
                    <a16:creationId xmlns:a16="http://schemas.microsoft.com/office/drawing/2014/main" id="{9CAC33B4-817F-F731-268E-C72871AB0812}"/>
                  </a:ext>
                </a:extLst>
              </p14:cNvPr>
              <p14:cNvContentPartPr/>
              <p14:nvPr/>
            </p14:nvContentPartPr>
            <p14:xfrm>
              <a:off x="2427504" y="5709747"/>
              <a:ext cx="95400" cy="42480"/>
            </p14:xfrm>
          </p:contentPart>
        </mc:Choice>
        <mc:Fallback>
          <p:pic>
            <p:nvPicPr>
              <p:cNvPr id="3134" name="Ink 3133">
                <a:extLst>
                  <a:ext uri="{FF2B5EF4-FFF2-40B4-BE49-F238E27FC236}">
                    <a16:creationId xmlns:a16="http://schemas.microsoft.com/office/drawing/2014/main" id="{9CAC33B4-817F-F731-268E-C72871AB0812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2418504" y="5701107"/>
                <a:ext cx="113040" cy="6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2">
            <p14:nvContentPartPr>
              <p14:cNvPr id="3135" name="Ink 3134">
                <a:extLst>
                  <a:ext uri="{FF2B5EF4-FFF2-40B4-BE49-F238E27FC236}">
                    <a16:creationId xmlns:a16="http://schemas.microsoft.com/office/drawing/2014/main" id="{A623094C-0A33-D1A7-2EAC-6B9F6B4C789D}"/>
                  </a:ext>
                </a:extLst>
              </p14:cNvPr>
              <p14:cNvContentPartPr/>
              <p14:nvPr/>
            </p14:nvContentPartPr>
            <p14:xfrm>
              <a:off x="2502024" y="5705787"/>
              <a:ext cx="146880" cy="128880"/>
            </p14:xfrm>
          </p:contentPart>
        </mc:Choice>
        <mc:Fallback>
          <p:pic>
            <p:nvPicPr>
              <p:cNvPr id="3135" name="Ink 3134">
                <a:extLst>
                  <a:ext uri="{FF2B5EF4-FFF2-40B4-BE49-F238E27FC236}">
                    <a16:creationId xmlns:a16="http://schemas.microsoft.com/office/drawing/2014/main" id="{A623094C-0A33-D1A7-2EAC-6B9F6B4C789D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2493384" y="5696787"/>
                <a:ext cx="164520" cy="14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4">
            <p14:nvContentPartPr>
              <p14:cNvPr id="3136" name="Ink 3135">
                <a:extLst>
                  <a:ext uri="{FF2B5EF4-FFF2-40B4-BE49-F238E27FC236}">
                    <a16:creationId xmlns:a16="http://schemas.microsoft.com/office/drawing/2014/main" id="{5FFF0330-84FB-61A2-119F-4E1DBD5302C1}"/>
                  </a:ext>
                </a:extLst>
              </p14:cNvPr>
              <p14:cNvContentPartPr/>
              <p14:nvPr/>
            </p14:nvContentPartPr>
            <p14:xfrm>
              <a:off x="2628744" y="5805507"/>
              <a:ext cx="40320" cy="27720"/>
            </p14:xfrm>
          </p:contentPart>
        </mc:Choice>
        <mc:Fallback>
          <p:pic>
            <p:nvPicPr>
              <p:cNvPr id="3136" name="Ink 3135">
                <a:extLst>
                  <a:ext uri="{FF2B5EF4-FFF2-40B4-BE49-F238E27FC236}">
                    <a16:creationId xmlns:a16="http://schemas.microsoft.com/office/drawing/2014/main" id="{5FFF0330-84FB-61A2-119F-4E1DBD5302C1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2620104" y="5796867"/>
                <a:ext cx="57960" cy="45360"/>
              </a:xfrm>
              <a:prstGeom prst="rect">
                <a:avLst/>
              </a:prstGeom>
            </p:spPr>
          </p:pic>
        </mc:Fallback>
      </mc:AlternateContent>
      <p:grpSp>
        <p:nvGrpSpPr>
          <p:cNvPr id="3154" name="Group 3153">
            <a:extLst>
              <a:ext uri="{FF2B5EF4-FFF2-40B4-BE49-F238E27FC236}">
                <a16:creationId xmlns:a16="http://schemas.microsoft.com/office/drawing/2014/main" id="{84C948E1-4C20-B3DB-6C08-9B7B7CBBDDAA}"/>
              </a:ext>
            </a:extLst>
          </p:cNvPr>
          <p:cNvGrpSpPr/>
          <p:nvPr/>
        </p:nvGrpSpPr>
        <p:grpSpPr>
          <a:xfrm>
            <a:off x="2824224" y="5671947"/>
            <a:ext cx="1632600" cy="230760"/>
            <a:chOff x="2824224" y="5671947"/>
            <a:chExt cx="1632600" cy="230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3137" name="Ink 3136">
                  <a:extLst>
                    <a:ext uri="{FF2B5EF4-FFF2-40B4-BE49-F238E27FC236}">
                      <a16:creationId xmlns:a16="http://schemas.microsoft.com/office/drawing/2014/main" id="{EB7A45B2-D9CD-2E8A-08AC-7B11C0B5C6E8}"/>
                    </a:ext>
                  </a:extLst>
                </p14:cNvPr>
                <p14:cNvContentPartPr/>
                <p14:nvPr/>
              </p14:nvContentPartPr>
              <p14:xfrm>
                <a:off x="2824224" y="5728467"/>
                <a:ext cx="128880" cy="83880"/>
              </p14:xfrm>
            </p:contentPart>
          </mc:Choice>
          <mc:Fallback>
            <p:pic>
              <p:nvPicPr>
                <p:cNvPr id="3137" name="Ink 3136">
                  <a:extLst>
                    <a:ext uri="{FF2B5EF4-FFF2-40B4-BE49-F238E27FC236}">
                      <a16:creationId xmlns:a16="http://schemas.microsoft.com/office/drawing/2014/main" id="{EB7A45B2-D9CD-2E8A-08AC-7B11C0B5C6E8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2815584" y="5719827"/>
                  <a:ext cx="14652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3139" name="Ink 3138">
                  <a:extLst>
                    <a:ext uri="{FF2B5EF4-FFF2-40B4-BE49-F238E27FC236}">
                      <a16:creationId xmlns:a16="http://schemas.microsoft.com/office/drawing/2014/main" id="{5EE35D34-9964-DEB4-4514-AA02A7AD2D73}"/>
                    </a:ext>
                  </a:extLst>
                </p14:cNvPr>
                <p14:cNvContentPartPr/>
                <p14:nvPr/>
              </p14:nvContentPartPr>
              <p14:xfrm>
                <a:off x="2997024" y="5682387"/>
                <a:ext cx="38160" cy="171360"/>
              </p14:xfrm>
            </p:contentPart>
          </mc:Choice>
          <mc:Fallback>
            <p:pic>
              <p:nvPicPr>
                <p:cNvPr id="3139" name="Ink 3138">
                  <a:extLst>
                    <a:ext uri="{FF2B5EF4-FFF2-40B4-BE49-F238E27FC236}">
                      <a16:creationId xmlns:a16="http://schemas.microsoft.com/office/drawing/2014/main" id="{5EE35D34-9964-DEB4-4514-AA02A7AD2D73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2988384" y="5673747"/>
                  <a:ext cx="5580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3140" name="Ink 3139">
                  <a:extLst>
                    <a:ext uri="{FF2B5EF4-FFF2-40B4-BE49-F238E27FC236}">
                      <a16:creationId xmlns:a16="http://schemas.microsoft.com/office/drawing/2014/main" id="{3A1F2BF1-3A98-CD2F-1322-4956426BD611}"/>
                    </a:ext>
                  </a:extLst>
                </p14:cNvPr>
                <p14:cNvContentPartPr/>
                <p14:nvPr/>
              </p14:nvContentPartPr>
              <p14:xfrm>
                <a:off x="3112224" y="5691027"/>
                <a:ext cx="62640" cy="172800"/>
              </p14:xfrm>
            </p:contentPart>
          </mc:Choice>
          <mc:Fallback>
            <p:pic>
              <p:nvPicPr>
                <p:cNvPr id="3140" name="Ink 3139">
                  <a:extLst>
                    <a:ext uri="{FF2B5EF4-FFF2-40B4-BE49-F238E27FC236}">
                      <a16:creationId xmlns:a16="http://schemas.microsoft.com/office/drawing/2014/main" id="{3A1F2BF1-3A98-CD2F-1322-4956426BD611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3103224" y="5682027"/>
                  <a:ext cx="8028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3141" name="Ink 3140">
                  <a:extLst>
                    <a:ext uri="{FF2B5EF4-FFF2-40B4-BE49-F238E27FC236}">
                      <a16:creationId xmlns:a16="http://schemas.microsoft.com/office/drawing/2014/main" id="{6B2E4E96-FA65-46DF-8EEC-6828DA63FAAA}"/>
                    </a:ext>
                  </a:extLst>
                </p14:cNvPr>
                <p14:cNvContentPartPr/>
                <p14:nvPr/>
              </p14:nvContentPartPr>
              <p14:xfrm>
                <a:off x="3285024" y="5686707"/>
                <a:ext cx="174600" cy="187920"/>
              </p14:xfrm>
            </p:contentPart>
          </mc:Choice>
          <mc:Fallback>
            <p:pic>
              <p:nvPicPr>
                <p:cNvPr id="3141" name="Ink 3140">
                  <a:extLst>
                    <a:ext uri="{FF2B5EF4-FFF2-40B4-BE49-F238E27FC236}">
                      <a16:creationId xmlns:a16="http://schemas.microsoft.com/office/drawing/2014/main" id="{6B2E4E96-FA65-46DF-8EEC-6828DA63FAAA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3276384" y="5678067"/>
                  <a:ext cx="19224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3143" name="Ink 3142">
                  <a:extLst>
                    <a:ext uri="{FF2B5EF4-FFF2-40B4-BE49-F238E27FC236}">
                      <a16:creationId xmlns:a16="http://schemas.microsoft.com/office/drawing/2014/main" id="{828D457E-D52C-B31B-7048-B8011DCBE33C}"/>
                    </a:ext>
                  </a:extLst>
                </p14:cNvPr>
                <p14:cNvContentPartPr/>
                <p14:nvPr/>
              </p14:nvContentPartPr>
              <p14:xfrm>
                <a:off x="3553584" y="5711547"/>
                <a:ext cx="189360" cy="172080"/>
              </p14:xfrm>
            </p:contentPart>
          </mc:Choice>
          <mc:Fallback>
            <p:pic>
              <p:nvPicPr>
                <p:cNvPr id="3143" name="Ink 3142">
                  <a:extLst>
                    <a:ext uri="{FF2B5EF4-FFF2-40B4-BE49-F238E27FC236}">
                      <a16:creationId xmlns:a16="http://schemas.microsoft.com/office/drawing/2014/main" id="{828D457E-D52C-B31B-7048-B8011DCBE33C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3544584" y="5702547"/>
                  <a:ext cx="20700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3144" name="Ink 3143">
                  <a:extLst>
                    <a:ext uri="{FF2B5EF4-FFF2-40B4-BE49-F238E27FC236}">
                      <a16:creationId xmlns:a16="http://schemas.microsoft.com/office/drawing/2014/main" id="{D9353C32-55C6-23F5-BCCC-090E9C3DADDE}"/>
                    </a:ext>
                  </a:extLst>
                </p14:cNvPr>
                <p14:cNvContentPartPr/>
                <p14:nvPr/>
              </p14:nvContentPartPr>
              <p14:xfrm>
                <a:off x="3793704" y="5710107"/>
                <a:ext cx="131400" cy="78840"/>
              </p14:xfrm>
            </p:contentPart>
          </mc:Choice>
          <mc:Fallback>
            <p:pic>
              <p:nvPicPr>
                <p:cNvPr id="3144" name="Ink 3143">
                  <a:extLst>
                    <a:ext uri="{FF2B5EF4-FFF2-40B4-BE49-F238E27FC236}">
                      <a16:creationId xmlns:a16="http://schemas.microsoft.com/office/drawing/2014/main" id="{D9353C32-55C6-23F5-BCCC-090E9C3DADDE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3784704" y="5701107"/>
                  <a:ext cx="14904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3145" name="Ink 3144">
                  <a:extLst>
                    <a:ext uri="{FF2B5EF4-FFF2-40B4-BE49-F238E27FC236}">
                      <a16:creationId xmlns:a16="http://schemas.microsoft.com/office/drawing/2014/main" id="{7AA2A2F6-8903-6F85-45A2-A1F13F3F5CEA}"/>
                    </a:ext>
                  </a:extLst>
                </p14:cNvPr>
                <p14:cNvContentPartPr/>
                <p14:nvPr/>
              </p14:nvContentPartPr>
              <p14:xfrm>
                <a:off x="3917904" y="5671947"/>
                <a:ext cx="27360" cy="194040"/>
              </p14:xfrm>
            </p:contentPart>
          </mc:Choice>
          <mc:Fallback>
            <p:pic>
              <p:nvPicPr>
                <p:cNvPr id="3145" name="Ink 3144">
                  <a:extLst>
                    <a:ext uri="{FF2B5EF4-FFF2-40B4-BE49-F238E27FC236}">
                      <a16:creationId xmlns:a16="http://schemas.microsoft.com/office/drawing/2014/main" id="{7AA2A2F6-8903-6F85-45A2-A1F13F3F5CEA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3909264" y="5662947"/>
                  <a:ext cx="4500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3147" name="Ink 3146">
                  <a:extLst>
                    <a:ext uri="{FF2B5EF4-FFF2-40B4-BE49-F238E27FC236}">
                      <a16:creationId xmlns:a16="http://schemas.microsoft.com/office/drawing/2014/main" id="{B8294566-C1BC-3C45-8E93-6B18D2DA1034}"/>
                    </a:ext>
                  </a:extLst>
                </p14:cNvPr>
                <p14:cNvContentPartPr/>
                <p14:nvPr/>
              </p14:nvContentPartPr>
              <p14:xfrm>
                <a:off x="4092144" y="5769507"/>
                <a:ext cx="2520" cy="8640"/>
              </p14:xfrm>
            </p:contentPart>
          </mc:Choice>
          <mc:Fallback>
            <p:pic>
              <p:nvPicPr>
                <p:cNvPr id="3147" name="Ink 3146">
                  <a:extLst>
                    <a:ext uri="{FF2B5EF4-FFF2-40B4-BE49-F238E27FC236}">
                      <a16:creationId xmlns:a16="http://schemas.microsoft.com/office/drawing/2014/main" id="{B8294566-C1BC-3C45-8E93-6B18D2DA1034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4083144" y="5760507"/>
                  <a:ext cx="2016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3149" name="Ink 3148">
                  <a:extLst>
                    <a:ext uri="{FF2B5EF4-FFF2-40B4-BE49-F238E27FC236}">
                      <a16:creationId xmlns:a16="http://schemas.microsoft.com/office/drawing/2014/main" id="{8C94BC82-CEA1-1E34-010F-78D54AAE6477}"/>
                    </a:ext>
                  </a:extLst>
                </p14:cNvPr>
                <p14:cNvContentPartPr/>
                <p14:nvPr/>
              </p14:nvContentPartPr>
              <p14:xfrm>
                <a:off x="4206264" y="5671947"/>
                <a:ext cx="94320" cy="230760"/>
              </p14:xfrm>
            </p:contentPart>
          </mc:Choice>
          <mc:Fallback>
            <p:pic>
              <p:nvPicPr>
                <p:cNvPr id="3149" name="Ink 3148">
                  <a:extLst>
                    <a:ext uri="{FF2B5EF4-FFF2-40B4-BE49-F238E27FC236}">
                      <a16:creationId xmlns:a16="http://schemas.microsoft.com/office/drawing/2014/main" id="{8C94BC82-CEA1-1E34-010F-78D54AAE6477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4197264" y="5662947"/>
                  <a:ext cx="11196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3150" name="Ink 3149">
                  <a:extLst>
                    <a:ext uri="{FF2B5EF4-FFF2-40B4-BE49-F238E27FC236}">
                      <a16:creationId xmlns:a16="http://schemas.microsoft.com/office/drawing/2014/main" id="{BC30F8E8-ECFC-F7A2-CD06-4179E205A55B}"/>
                    </a:ext>
                  </a:extLst>
                </p14:cNvPr>
                <p14:cNvContentPartPr/>
                <p14:nvPr/>
              </p14:nvContentPartPr>
              <p14:xfrm>
                <a:off x="4380504" y="5701467"/>
                <a:ext cx="76320" cy="185400"/>
              </p14:xfrm>
            </p:contentPart>
          </mc:Choice>
          <mc:Fallback>
            <p:pic>
              <p:nvPicPr>
                <p:cNvPr id="3150" name="Ink 3149">
                  <a:extLst>
                    <a:ext uri="{FF2B5EF4-FFF2-40B4-BE49-F238E27FC236}">
                      <a16:creationId xmlns:a16="http://schemas.microsoft.com/office/drawing/2014/main" id="{BC30F8E8-ECFC-F7A2-CD06-4179E205A55B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4371864" y="5692827"/>
                  <a:ext cx="93960" cy="203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59" name="Group 3158">
            <a:extLst>
              <a:ext uri="{FF2B5EF4-FFF2-40B4-BE49-F238E27FC236}">
                <a16:creationId xmlns:a16="http://schemas.microsoft.com/office/drawing/2014/main" id="{B3D9AA84-9D0D-3489-7044-39C943176186}"/>
              </a:ext>
            </a:extLst>
          </p:cNvPr>
          <p:cNvGrpSpPr/>
          <p:nvPr/>
        </p:nvGrpSpPr>
        <p:grpSpPr>
          <a:xfrm>
            <a:off x="4609824" y="5696787"/>
            <a:ext cx="504720" cy="165240"/>
            <a:chOff x="4609824" y="5696787"/>
            <a:chExt cx="504720" cy="165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3151" name="Ink 3150">
                  <a:extLst>
                    <a:ext uri="{FF2B5EF4-FFF2-40B4-BE49-F238E27FC236}">
                      <a16:creationId xmlns:a16="http://schemas.microsoft.com/office/drawing/2014/main" id="{9D161602-2B86-B953-B5FC-D84AF60E9B91}"/>
                    </a:ext>
                  </a:extLst>
                </p14:cNvPr>
                <p14:cNvContentPartPr/>
                <p14:nvPr/>
              </p14:nvContentPartPr>
              <p14:xfrm>
                <a:off x="4609824" y="5714427"/>
                <a:ext cx="16200" cy="137160"/>
              </p14:xfrm>
            </p:contentPart>
          </mc:Choice>
          <mc:Fallback>
            <p:pic>
              <p:nvPicPr>
                <p:cNvPr id="3151" name="Ink 3150">
                  <a:extLst>
                    <a:ext uri="{FF2B5EF4-FFF2-40B4-BE49-F238E27FC236}">
                      <a16:creationId xmlns:a16="http://schemas.microsoft.com/office/drawing/2014/main" id="{9D161602-2B86-B953-B5FC-D84AF60E9B91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4600824" y="5705427"/>
                  <a:ext cx="3384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3152" name="Ink 3151">
                  <a:extLst>
                    <a:ext uri="{FF2B5EF4-FFF2-40B4-BE49-F238E27FC236}">
                      <a16:creationId xmlns:a16="http://schemas.microsoft.com/office/drawing/2014/main" id="{BFE58D1D-8CC0-5FF8-0DBD-B0717630F092}"/>
                    </a:ext>
                  </a:extLst>
                </p14:cNvPr>
                <p14:cNvContentPartPr/>
                <p14:nvPr/>
              </p14:nvContentPartPr>
              <p14:xfrm>
                <a:off x="4755624" y="5696787"/>
                <a:ext cx="105120" cy="165240"/>
              </p14:xfrm>
            </p:contentPart>
          </mc:Choice>
          <mc:Fallback>
            <p:pic>
              <p:nvPicPr>
                <p:cNvPr id="3152" name="Ink 3151">
                  <a:extLst>
                    <a:ext uri="{FF2B5EF4-FFF2-40B4-BE49-F238E27FC236}">
                      <a16:creationId xmlns:a16="http://schemas.microsoft.com/office/drawing/2014/main" id="{BFE58D1D-8CC0-5FF8-0DBD-B0717630F092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4746624" y="5688147"/>
                  <a:ext cx="12276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3155" name="Ink 3154">
                  <a:extLst>
                    <a:ext uri="{FF2B5EF4-FFF2-40B4-BE49-F238E27FC236}">
                      <a16:creationId xmlns:a16="http://schemas.microsoft.com/office/drawing/2014/main" id="{468A42AB-7BE9-C799-01D9-2FAC5966EEF0}"/>
                    </a:ext>
                  </a:extLst>
                </p14:cNvPr>
                <p14:cNvContentPartPr/>
                <p14:nvPr/>
              </p14:nvContentPartPr>
              <p14:xfrm>
                <a:off x="4977744" y="5767707"/>
                <a:ext cx="136800" cy="27720"/>
              </p14:xfrm>
            </p:contentPart>
          </mc:Choice>
          <mc:Fallback>
            <p:pic>
              <p:nvPicPr>
                <p:cNvPr id="3155" name="Ink 3154">
                  <a:extLst>
                    <a:ext uri="{FF2B5EF4-FFF2-40B4-BE49-F238E27FC236}">
                      <a16:creationId xmlns:a16="http://schemas.microsoft.com/office/drawing/2014/main" id="{468A42AB-7BE9-C799-01D9-2FAC5966EEF0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4968744" y="5758707"/>
                  <a:ext cx="154440" cy="45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64" name="Group 3163">
            <a:extLst>
              <a:ext uri="{FF2B5EF4-FFF2-40B4-BE49-F238E27FC236}">
                <a16:creationId xmlns:a16="http://schemas.microsoft.com/office/drawing/2014/main" id="{8E40FBD7-2995-C909-12DF-C10064384F80}"/>
              </a:ext>
            </a:extLst>
          </p:cNvPr>
          <p:cNvGrpSpPr/>
          <p:nvPr/>
        </p:nvGrpSpPr>
        <p:grpSpPr>
          <a:xfrm>
            <a:off x="5269704" y="5667627"/>
            <a:ext cx="708480" cy="211320"/>
            <a:chOff x="5269704" y="5667627"/>
            <a:chExt cx="708480" cy="211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3156" name="Ink 3155">
                  <a:extLst>
                    <a:ext uri="{FF2B5EF4-FFF2-40B4-BE49-F238E27FC236}">
                      <a16:creationId xmlns:a16="http://schemas.microsoft.com/office/drawing/2014/main" id="{678B1EA4-565A-38C7-C2F3-F9C78F1A7FB6}"/>
                    </a:ext>
                  </a:extLst>
                </p14:cNvPr>
                <p14:cNvContentPartPr/>
                <p14:nvPr/>
              </p14:nvContentPartPr>
              <p14:xfrm>
                <a:off x="5269704" y="5714427"/>
                <a:ext cx="88200" cy="158760"/>
              </p14:xfrm>
            </p:contentPart>
          </mc:Choice>
          <mc:Fallback>
            <p:pic>
              <p:nvPicPr>
                <p:cNvPr id="3156" name="Ink 3155">
                  <a:extLst>
                    <a:ext uri="{FF2B5EF4-FFF2-40B4-BE49-F238E27FC236}">
                      <a16:creationId xmlns:a16="http://schemas.microsoft.com/office/drawing/2014/main" id="{678B1EA4-565A-38C7-C2F3-F9C78F1A7FB6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5261064" y="5705427"/>
                  <a:ext cx="10584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3157" name="Ink 3156">
                  <a:extLst>
                    <a:ext uri="{FF2B5EF4-FFF2-40B4-BE49-F238E27FC236}">
                      <a16:creationId xmlns:a16="http://schemas.microsoft.com/office/drawing/2014/main" id="{45899045-D1C8-C5D9-962B-3D2D1E0509AD}"/>
                    </a:ext>
                  </a:extLst>
                </p14:cNvPr>
                <p14:cNvContentPartPr/>
                <p14:nvPr/>
              </p14:nvContentPartPr>
              <p14:xfrm>
                <a:off x="5315784" y="5720907"/>
                <a:ext cx="152640" cy="6480"/>
              </p14:xfrm>
            </p:contentPart>
          </mc:Choice>
          <mc:Fallback>
            <p:pic>
              <p:nvPicPr>
                <p:cNvPr id="3157" name="Ink 3156">
                  <a:extLst>
                    <a:ext uri="{FF2B5EF4-FFF2-40B4-BE49-F238E27FC236}">
                      <a16:creationId xmlns:a16="http://schemas.microsoft.com/office/drawing/2014/main" id="{45899045-D1C8-C5D9-962B-3D2D1E0509AD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5306784" y="5711907"/>
                  <a:ext cx="17028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3160" name="Ink 3159">
                  <a:extLst>
                    <a:ext uri="{FF2B5EF4-FFF2-40B4-BE49-F238E27FC236}">
                      <a16:creationId xmlns:a16="http://schemas.microsoft.com/office/drawing/2014/main" id="{E243D2FA-945C-85EC-3090-0C3D8AF8A0D1}"/>
                    </a:ext>
                  </a:extLst>
                </p14:cNvPr>
                <p14:cNvContentPartPr/>
                <p14:nvPr/>
              </p14:nvContentPartPr>
              <p14:xfrm>
                <a:off x="5561664" y="5809827"/>
                <a:ext cx="26280" cy="6840"/>
              </p14:xfrm>
            </p:contentPart>
          </mc:Choice>
          <mc:Fallback>
            <p:pic>
              <p:nvPicPr>
                <p:cNvPr id="3160" name="Ink 3159">
                  <a:extLst>
                    <a:ext uri="{FF2B5EF4-FFF2-40B4-BE49-F238E27FC236}">
                      <a16:creationId xmlns:a16="http://schemas.microsoft.com/office/drawing/2014/main" id="{E243D2FA-945C-85EC-3090-0C3D8AF8A0D1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5552664" y="5800827"/>
                  <a:ext cx="4392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3162" name="Ink 3161">
                  <a:extLst>
                    <a:ext uri="{FF2B5EF4-FFF2-40B4-BE49-F238E27FC236}">
                      <a16:creationId xmlns:a16="http://schemas.microsoft.com/office/drawing/2014/main" id="{378CEA6D-AFE0-5C09-DAB6-8B0551386C20}"/>
                    </a:ext>
                  </a:extLst>
                </p14:cNvPr>
                <p14:cNvContentPartPr/>
                <p14:nvPr/>
              </p14:nvContentPartPr>
              <p14:xfrm>
                <a:off x="5711424" y="5727387"/>
                <a:ext cx="193320" cy="95400"/>
              </p14:xfrm>
            </p:contentPart>
          </mc:Choice>
          <mc:Fallback>
            <p:pic>
              <p:nvPicPr>
                <p:cNvPr id="3162" name="Ink 3161">
                  <a:extLst>
                    <a:ext uri="{FF2B5EF4-FFF2-40B4-BE49-F238E27FC236}">
                      <a16:creationId xmlns:a16="http://schemas.microsoft.com/office/drawing/2014/main" id="{378CEA6D-AFE0-5C09-DAB6-8B0551386C20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5702424" y="5718747"/>
                  <a:ext cx="21096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3163" name="Ink 3162">
                  <a:extLst>
                    <a:ext uri="{FF2B5EF4-FFF2-40B4-BE49-F238E27FC236}">
                      <a16:creationId xmlns:a16="http://schemas.microsoft.com/office/drawing/2014/main" id="{81D23AC3-901C-BB44-A4F8-6E7E2D96B338}"/>
                    </a:ext>
                  </a:extLst>
                </p14:cNvPr>
                <p14:cNvContentPartPr/>
                <p14:nvPr/>
              </p14:nvContentPartPr>
              <p14:xfrm>
                <a:off x="5908344" y="5667627"/>
                <a:ext cx="69840" cy="211320"/>
              </p14:xfrm>
            </p:contentPart>
          </mc:Choice>
          <mc:Fallback>
            <p:pic>
              <p:nvPicPr>
                <p:cNvPr id="3163" name="Ink 3162">
                  <a:extLst>
                    <a:ext uri="{FF2B5EF4-FFF2-40B4-BE49-F238E27FC236}">
                      <a16:creationId xmlns:a16="http://schemas.microsoft.com/office/drawing/2014/main" id="{81D23AC3-901C-BB44-A4F8-6E7E2D96B338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5899344" y="5658987"/>
                  <a:ext cx="87480" cy="228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82">
            <p14:nvContentPartPr>
              <p14:cNvPr id="3165" name="Ink 3164">
                <a:extLst>
                  <a:ext uri="{FF2B5EF4-FFF2-40B4-BE49-F238E27FC236}">
                    <a16:creationId xmlns:a16="http://schemas.microsoft.com/office/drawing/2014/main" id="{86AC30CC-54E7-BFF4-5A7E-866997C9F70E}"/>
                  </a:ext>
                </a:extLst>
              </p14:cNvPr>
              <p14:cNvContentPartPr/>
              <p14:nvPr/>
            </p14:nvContentPartPr>
            <p14:xfrm>
              <a:off x="6136333" y="5724126"/>
              <a:ext cx="17640" cy="148320"/>
            </p14:xfrm>
          </p:contentPart>
        </mc:Choice>
        <mc:Fallback>
          <p:pic>
            <p:nvPicPr>
              <p:cNvPr id="3165" name="Ink 3164">
                <a:extLst>
                  <a:ext uri="{FF2B5EF4-FFF2-40B4-BE49-F238E27FC236}">
                    <a16:creationId xmlns:a16="http://schemas.microsoft.com/office/drawing/2014/main" id="{86AC30CC-54E7-BFF4-5A7E-866997C9F70E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6127693" y="5715126"/>
                <a:ext cx="35280" cy="16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4">
            <p14:nvContentPartPr>
              <p14:cNvPr id="3166" name="Ink 3165">
                <a:extLst>
                  <a:ext uri="{FF2B5EF4-FFF2-40B4-BE49-F238E27FC236}">
                    <a16:creationId xmlns:a16="http://schemas.microsoft.com/office/drawing/2014/main" id="{50E40A74-FF93-D36B-7E1D-766565070792}"/>
                  </a:ext>
                </a:extLst>
              </p14:cNvPr>
              <p14:cNvContentPartPr/>
              <p14:nvPr/>
            </p14:nvContentPartPr>
            <p14:xfrm>
              <a:off x="6063973" y="5802246"/>
              <a:ext cx="114120" cy="19800"/>
            </p14:xfrm>
          </p:contentPart>
        </mc:Choice>
        <mc:Fallback>
          <p:pic>
            <p:nvPicPr>
              <p:cNvPr id="3166" name="Ink 3165">
                <a:extLst>
                  <a:ext uri="{FF2B5EF4-FFF2-40B4-BE49-F238E27FC236}">
                    <a16:creationId xmlns:a16="http://schemas.microsoft.com/office/drawing/2014/main" id="{50E40A74-FF93-D36B-7E1D-766565070792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6054973" y="5793246"/>
                <a:ext cx="131760" cy="37440"/>
              </a:xfrm>
              <a:prstGeom prst="rect">
                <a:avLst/>
              </a:prstGeom>
            </p:spPr>
          </p:pic>
        </mc:Fallback>
      </mc:AlternateContent>
      <p:grpSp>
        <p:nvGrpSpPr>
          <p:cNvPr id="3175" name="Group 3174">
            <a:extLst>
              <a:ext uri="{FF2B5EF4-FFF2-40B4-BE49-F238E27FC236}">
                <a16:creationId xmlns:a16="http://schemas.microsoft.com/office/drawing/2014/main" id="{C8A1FC77-CD2D-95C0-7EB8-4FE00895A474}"/>
              </a:ext>
            </a:extLst>
          </p:cNvPr>
          <p:cNvGrpSpPr/>
          <p:nvPr/>
        </p:nvGrpSpPr>
        <p:grpSpPr>
          <a:xfrm>
            <a:off x="6318133" y="5639166"/>
            <a:ext cx="1279440" cy="283680"/>
            <a:chOff x="6318133" y="5639166"/>
            <a:chExt cx="1279440" cy="283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3167" name="Ink 3166">
                  <a:extLst>
                    <a:ext uri="{FF2B5EF4-FFF2-40B4-BE49-F238E27FC236}">
                      <a16:creationId xmlns:a16="http://schemas.microsoft.com/office/drawing/2014/main" id="{332A2B73-1072-F148-B3D4-0075BBF2EBD8}"/>
                    </a:ext>
                  </a:extLst>
                </p14:cNvPr>
                <p14:cNvContentPartPr/>
                <p14:nvPr/>
              </p14:nvContentPartPr>
              <p14:xfrm>
                <a:off x="6318133" y="5734566"/>
                <a:ext cx="13320" cy="112320"/>
              </p14:xfrm>
            </p:contentPart>
          </mc:Choice>
          <mc:Fallback>
            <p:pic>
              <p:nvPicPr>
                <p:cNvPr id="3167" name="Ink 3166">
                  <a:extLst>
                    <a:ext uri="{FF2B5EF4-FFF2-40B4-BE49-F238E27FC236}">
                      <a16:creationId xmlns:a16="http://schemas.microsoft.com/office/drawing/2014/main" id="{332A2B73-1072-F148-B3D4-0075BBF2EBD8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6309133" y="5725926"/>
                  <a:ext cx="3096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3168" name="Ink 3167">
                  <a:extLst>
                    <a:ext uri="{FF2B5EF4-FFF2-40B4-BE49-F238E27FC236}">
                      <a16:creationId xmlns:a16="http://schemas.microsoft.com/office/drawing/2014/main" id="{6084662C-0B7E-CA71-BE0C-7C3113FB1025}"/>
                    </a:ext>
                  </a:extLst>
                </p14:cNvPr>
                <p14:cNvContentPartPr/>
                <p14:nvPr/>
              </p14:nvContentPartPr>
              <p14:xfrm>
                <a:off x="6463933" y="5746086"/>
                <a:ext cx="155880" cy="106560"/>
              </p14:xfrm>
            </p:contentPart>
          </mc:Choice>
          <mc:Fallback>
            <p:pic>
              <p:nvPicPr>
                <p:cNvPr id="3168" name="Ink 3167">
                  <a:extLst>
                    <a:ext uri="{FF2B5EF4-FFF2-40B4-BE49-F238E27FC236}">
                      <a16:creationId xmlns:a16="http://schemas.microsoft.com/office/drawing/2014/main" id="{6084662C-0B7E-CA71-BE0C-7C3113FB1025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6454933" y="5737446"/>
                  <a:ext cx="17352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3170" name="Ink 3169">
                  <a:extLst>
                    <a:ext uri="{FF2B5EF4-FFF2-40B4-BE49-F238E27FC236}">
                      <a16:creationId xmlns:a16="http://schemas.microsoft.com/office/drawing/2014/main" id="{8D049266-51FC-CCF6-5041-5CD5C694F968}"/>
                    </a:ext>
                  </a:extLst>
                </p14:cNvPr>
                <p14:cNvContentPartPr/>
                <p14:nvPr/>
              </p14:nvContentPartPr>
              <p14:xfrm>
                <a:off x="6674893" y="5639166"/>
                <a:ext cx="96120" cy="235080"/>
              </p14:xfrm>
            </p:contentPart>
          </mc:Choice>
          <mc:Fallback>
            <p:pic>
              <p:nvPicPr>
                <p:cNvPr id="3170" name="Ink 3169">
                  <a:extLst>
                    <a:ext uri="{FF2B5EF4-FFF2-40B4-BE49-F238E27FC236}">
                      <a16:creationId xmlns:a16="http://schemas.microsoft.com/office/drawing/2014/main" id="{8D049266-51FC-CCF6-5041-5CD5C694F968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6666253" y="5630166"/>
                  <a:ext cx="113760" cy="25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3171" name="Ink 3170">
                  <a:extLst>
                    <a:ext uri="{FF2B5EF4-FFF2-40B4-BE49-F238E27FC236}">
                      <a16:creationId xmlns:a16="http://schemas.microsoft.com/office/drawing/2014/main" id="{E13CF45D-01F4-F37E-8BF8-716A7E5C5B1A}"/>
                    </a:ext>
                  </a:extLst>
                </p14:cNvPr>
                <p14:cNvContentPartPr/>
                <p14:nvPr/>
              </p14:nvContentPartPr>
              <p14:xfrm>
                <a:off x="6893773" y="5723406"/>
                <a:ext cx="181080" cy="20160"/>
              </p14:xfrm>
            </p:contentPart>
          </mc:Choice>
          <mc:Fallback>
            <p:pic>
              <p:nvPicPr>
                <p:cNvPr id="3171" name="Ink 3170">
                  <a:extLst>
                    <a:ext uri="{FF2B5EF4-FFF2-40B4-BE49-F238E27FC236}">
                      <a16:creationId xmlns:a16="http://schemas.microsoft.com/office/drawing/2014/main" id="{E13CF45D-01F4-F37E-8BF8-716A7E5C5B1A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6884773" y="5714406"/>
                  <a:ext cx="19872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3172" name="Ink 3171">
                  <a:extLst>
                    <a:ext uri="{FF2B5EF4-FFF2-40B4-BE49-F238E27FC236}">
                      <a16:creationId xmlns:a16="http://schemas.microsoft.com/office/drawing/2014/main" id="{D361BA51-6D32-095D-C923-905EA6D632BD}"/>
                    </a:ext>
                  </a:extLst>
                </p14:cNvPr>
                <p14:cNvContentPartPr/>
                <p14:nvPr/>
              </p14:nvContentPartPr>
              <p14:xfrm>
                <a:off x="6887293" y="5841126"/>
                <a:ext cx="110880" cy="23400"/>
              </p14:xfrm>
            </p:contentPart>
          </mc:Choice>
          <mc:Fallback>
            <p:pic>
              <p:nvPicPr>
                <p:cNvPr id="3172" name="Ink 3171">
                  <a:extLst>
                    <a:ext uri="{FF2B5EF4-FFF2-40B4-BE49-F238E27FC236}">
                      <a16:creationId xmlns:a16="http://schemas.microsoft.com/office/drawing/2014/main" id="{D361BA51-6D32-095D-C923-905EA6D632BD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6878653" y="5832126"/>
                  <a:ext cx="12852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3173" name="Ink 3172">
                  <a:extLst>
                    <a:ext uri="{FF2B5EF4-FFF2-40B4-BE49-F238E27FC236}">
                      <a16:creationId xmlns:a16="http://schemas.microsoft.com/office/drawing/2014/main" id="{0128EB37-4F34-C69F-D5FF-55F9C718D7B6}"/>
                    </a:ext>
                  </a:extLst>
                </p14:cNvPr>
                <p14:cNvContentPartPr/>
                <p14:nvPr/>
              </p14:nvContentPartPr>
              <p14:xfrm>
                <a:off x="7150453" y="5695326"/>
                <a:ext cx="242640" cy="227520"/>
              </p14:xfrm>
            </p:contentPart>
          </mc:Choice>
          <mc:Fallback>
            <p:pic>
              <p:nvPicPr>
                <p:cNvPr id="3173" name="Ink 3172">
                  <a:extLst>
                    <a:ext uri="{FF2B5EF4-FFF2-40B4-BE49-F238E27FC236}">
                      <a16:creationId xmlns:a16="http://schemas.microsoft.com/office/drawing/2014/main" id="{0128EB37-4F34-C69F-D5FF-55F9C718D7B6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7141453" y="5686686"/>
                  <a:ext cx="26028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3174" name="Ink 3173">
                  <a:extLst>
                    <a:ext uri="{FF2B5EF4-FFF2-40B4-BE49-F238E27FC236}">
                      <a16:creationId xmlns:a16="http://schemas.microsoft.com/office/drawing/2014/main" id="{014D5E59-2566-4D51-8049-C6C706DBD55A}"/>
                    </a:ext>
                  </a:extLst>
                </p14:cNvPr>
                <p14:cNvContentPartPr/>
                <p14:nvPr/>
              </p14:nvContentPartPr>
              <p14:xfrm>
                <a:off x="7457173" y="5721606"/>
                <a:ext cx="140400" cy="72720"/>
              </p14:xfrm>
            </p:contentPart>
          </mc:Choice>
          <mc:Fallback>
            <p:pic>
              <p:nvPicPr>
                <p:cNvPr id="3174" name="Ink 3173">
                  <a:extLst>
                    <a:ext uri="{FF2B5EF4-FFF2-40B4-BE49-F238E27FC236}">
                      <a16:creationId xmlns:a16="http://schemas.microsoft.com/office/drawing/2014/main" id="{014D5E59-2566-4D51-8049-C6C706DBD55A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7448533" y="5712966"/>
                  <a:ext cx="158040" cy="90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94" name="Group 3193">
            <a:extLst>
              <a:ext uri="{FF2B5EF4-FFF2-40B4-BE49-F238E27FC236}">
                <a16:creationId xmlns:a16="http://schemas.microsoft.com/office/drawing/2014/main" id="{6C027959-148A-95F6-22CE-9359225491AF}"/>
              </a:ext>
            </a:extLst>
          </p:cNvPr>
          <p:cNvGrpSpPr/>
          <p:nvPr/>
        </p:nvGrpSpPr>
        <p:grpSpPr>
          <a:xfrm>
            <a:off x="341541" y="6011890"/>
            <a:ext cx="1827720" cy="351360"/>
            <a:chOff x="341541" y="6011890"/>
            <a:chExt cx="1827720" cy="351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3181" name="Ink 3180">
                  <a:extLst>
                    <a:ext uri="{FF2B5EF4-FFF2-40B4-BE49-F238E27FC236}">
                      <a16:creationId xmlns:a16="http://schemas.microsoft.com/office/drawing/2014/main" id="{F18A2483-3919-82B7-ED54-4BB573CC2DCB}"/>
                    </a:ext>
                  </a:extLst>
                </p14:cNvPr>
                <p14:cNvContentPartPr/>
                <p14:nvPr/>
              </p14:nvContentPartPr>
              <p14:xfrm>
                <a:off x="341541" y="6073090"/>
                <a:ext cx="144360" cy="290160"/>
              </p14:xfrm>
            </p:contentPart>
          </mc:Choice>
          <mc:Fallback>
            <p:pic>
              <p:nvPicPr>
                <p:cNvPr id="3181" name="Ink 3180">
                  <a:extLst>
                    <a:ext uri="{FF2B5EF4-FFF2-40B4-BE49-F238E27FC236}">
                      <a16:creationId xmlns:a16="http://schemas.microsoft.com/office/drawing/2014/main" id="{F18A2483-3919-82B7-ED54-4BB573CC2DCB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332901" y="6064450"/>
                  <a:ext cx="162000" cy="30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3182" name="Ink 3181">
                  <a:extLst>
                    <a:ext uri="{FF2B5EF4-FFF2-40B4-BE49-F238E27FC236}">
                      <a16:creationId xmlns:a16="http://schemas.microsoft.com/office/drawing/2014/main" id="{077BFC47-DB42-BFCA-5B1E-F77ABA5831A7}"/>
                    </a:ext>
                  </a:extLst>
                </p14:cNvPr>
                <p14:cNvContentPartPr/>
                <p14:nvPr/>
              </p14:nvContentPartPr>
              <p14:xfrm>
                <a:off x="545301" y="6011890"/>
                <a:ext cx="105480" cy="306360"/>
              </p14:xfrm>
            </p:contentPart>
          </mc:Choice>
          <mc:Fallback>
            <p:pic>
              <p:nvPicPr>
                <p:cNvPr id="3182" name="Ink 3181">
                  <a:extLst>
                    <a:ext uri="{FF2B5EF4-FFF2-40B4-BE49-F238E27FC236}">
                      <a16:creationId xmlns:a16="http://schemas.microsoft.com/office/drawing/2014/main" id="{077BFC47-DB42-BFCA-5B1E-F77ABA5831A7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536661" y="6002890"/>
                  <a:ext cx="123120" cy="32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3183" name="Ink 3182">
                  <a:extLst>
                    <a:ext uri="{FF2B5EF4-FFF2-40B4-BE49-F238E27FC236}">
                      <a16:creationId xmlns:a16="http://schemas.microsoft.com/office/drawing/2014/main" id="{53A4FACD-E500-EAC0-9191-50183060A22E}"/>
                    </a:ext>
                  </a:extLst>
                </p14:cNvPr>
                <p14:cNvContentPartPr/>
                <p14:nvPr/>
              </p14:nvContentPartPr>
              <p14:xfrm>
                <a:off x="753021" y="6095050"/>
                <a:ext cx="133200" cy="110160"/>
              </p14:xfrm>
            </p:contentPart>
          </mc:Choice>
          <mc:Fallback>
            <p:pic>
              <p:nvPicPr>
                <p:cNvPr id="3183" name="Ink 3182">
                  <a:extLst>
                    <a:ext uri="{FF2B5EF4-FFF2-40B4-BE49-F238E27FC236}">
                      <a16:creationId xmlns:a16="http://schemas.microsoft.com/office/drawing/2014/main" id="{53A4FACD-E500-EAC0-9191-50183060A22E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744021" y="6086410"/>
                  <a:ext cx="15084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3184" name="Ink 3183">
                  <a:extLst>
                    <a:ext uri="{FF2B5EF4-FFF2-40B4-BE49-F238E27FC236}">
                      <a16:creationId xmlns:a16="http://schemas.microsoft.com/office/drawing/2014/main" id="{D8643C35-EF20-8AD9-B859-2A20074B0757}"/>
                    </a:ext>
                  </a:extLst>
                </p14:cNvPr>
                <p14:cNvContentPartPr/>
                <p14:nvPr/>
              </p14:nvContentPartPr>
              <p14:xfrm>
                <a:off x="849141" y="6053290"/>
                <a:ext cx="27720" cy="261360"/>
              </p14:xfrm>
            </p:contentPart>
          </mc:Choice>
          <mc:Fallback>
            <p:pic>
              <p:nvPicPr>
                <p:cNvPr id="3184" name="Ink 3183">
                  <a:extLst>
                    <a:ext uri="{FF2B5EF4-FFF2-40B4-BE49-F238E27FC236}">
                      <a16:creationId xmlns:a16="http://schemas.microsoft.com/office/drawing/2014/main" id="{D8643C35-EF20-8AD9-B859-2A20074B0757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840501" y="6044650"/>
                  <a:ext cx="45360" cy="27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3185" name="Ink 3184">
                  <a:extLst>
                    <a:ext uri="{FF2B5EF4-FFF2-40B4-BE49-F238E27FC236}">
                      <a16:creationId xmlns:a16="http://schemas.microsoft.com/office/drawing/2014/main" id="{196CB9D0-D5D7-74D2-7431-77E852F950E1}"/>
                    </a:ext>
                  </a:extLst>
                </p14:cNvPr>
                <p14:cNvContentPartPr/>
                <p14:nvPr/>
              </p14:nvContentPartPr>
              <p14:xfrm>
                <a:off x="1003221" y="6066610"/>
                <a:ext cx="158760" cy="267120"/>
              </p14:xfrm>
            </p:contentPart>
          </mc:Choice>
          <mc:Fallback>
            <p:pic>
              <p:nvPicPr>
                <p:cNvPr id="3185" name="Ink 3184">
                  <a:extLst>
                    <a:ext uri="{FF2B5EF4-FFF2-40B4-BE49-F238E27FC236}">
                      <a16:creationId xmlns:a16="http://schemas.microsoft.com/office/drawing/2014/main" id="{196CB9D0-D5D7-74D2-7431-77E852F950E1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994221" y="6057610"/>
                  <a:ext cx="176400" cy="28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3187" name="Ink 3186">
                  <a:extLst>
                    <a:ext uri="{FF2B5EF4-FFF2-40B4-BE49-F238E27FC236}">
                      <a16:creationId xmlns:a16="http://schemas.microsoft.com/office/drawing/2014/main" id="{37774B73-31D4-0591-5EF9-F31D25CEC76B}"/>
                    </a:ext>
                  </a:extLst>
                </p14:cNvPr>
                <p14:cNvContentPartPr/>
                <p14:nvPr/>
              </p14:nvContentPartPr>
              <p14:xfrm>
                <a:off x="1271061" y="6216010"/>
                <a:ext cx="163080" cy="18360"/>
              </p14:xfrm>
            </p:contentPart>
          </mc:Choice>
          <mc:Fallback>
            <p:pic>
              <p:nvPicPr>
                <p:cNvPr id="3187" name="Ink 3186">
                  <a:extLst>
                    <a:ext uri="{FF2B5EF4-FFF2-40B4-BE49-F238E27FC236}">
                      <a16:creationId xmlns:a16="http://schemas.microsoft.com/office/drawing/2014/main" id="{37774B73-31D4-0591-5EF9-F31D25CEC76B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1262061" y="6207010"/>
                  <a:ext cx="18072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3188" name="Ink 3187">
                  <a:extLst>
                    <a:ext uri="{FF2B5EF4-FFF2-40B4-BE49-F238E27FC236}">
                      <a16:creationId xmlns:a16="http://schemas.microsoft.com/office/drawing/2014/main" id="{EE477819-85D6-2639-7FA5-2099E05D5051}"/>
                    </a:ext>
                  </a:extLst>
                </p14:cNvPr>
                <p14:cNvContentPartPr/>
                <p14:nvPr/>
              </p14:nvContentPartPr>
              <p14:xfrm>
                <a:off x="1530981" y="6103690"/>
                <a:ext cx="134640" cy="171360"/>
              </p14:xfrm>
            </p:contentPart>
          </mc:Choice>
          <mc:Fallback>
            <p:pic>
              <p:nvPicPr>
                <p:cNvPr id="3188" name="Ink 3187">
                  <a:extLst>
                    <a:ext uri="{FF2B5EF4-FFF2-40B4-BE49-F238E27FC236}">
                      <a16:creationId xmlns:a16="http://schemas.microsoft.com/office/drawing/2014/main" id="{EE477819-85D6-2639-7FA5-2099E05D5051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1522341" y="6095050"/>
                  <a:ext cx="15228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3189" name="Ink 3188">
                  <a:extLst>
                    <a:ext uri="{FF2B5EF4-FFF2-40B4-BE49-F238E27FC236}">
                      <a16:creationId xmlns:a16="http://schemas.microsoft.com/office/drawing/2014/main" id="{E0288B93-41FD-D6AD-0616-250F69B8B8B4}"/>
                    </a:ext>
                  </a:extLst>
                </p14:cNvPr>
                <p14:cNvContentPartPr/>
                <p14:nvPr/>
              </p14:nvContentPartPr>
              <p14:xfrm>
                <a:off x="1783341" y="6057970"/>
                <a:ext cx="122400" cy="90360"/>
              </p14:xfrm>
            </p:contentPart>
          </mc:Choice>
          <mc:Fallback>
            <p:pic>
              <p:nvPicPr>
                <p:cNvPr id="3189" name="Ink 3188">
                  <a:extLst>
                    <a:ext uri="{FF2B5EF4-FFF2-40B4-BE49-F238E27FC236}">
                      <a16:creationId xmlns:a16="http://schemas.microsoft.com/office/drawing/2014/main" id="{E0288B93-41FD-D6AD-0616-250F69B8B8B4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1774701" y="6048970"/>
                  <a:ext cx="14004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3190" name="Ink 3189">
                  <a:extLst>
                    <a:ext uri="{FF2B5EF4-FFF2-40B4-BE49-F238E27FC236}">
                      <a16:creationId xmlns:a16="http://schemas.microsoft.com/office/drawing/2014/main" id="{362EA8BA-6046-52B8-A6EB-BF24781DE125}"/>
                    </a:ext>
                  </a:extLst>
                </p14:cNvPr>
                <p14:cNvContentPartPr/>
                <p14:nvPr/>
              </p14:nvContentPartPr>
              <p14:xfrm>
                <a:off x="1923741" y="6075610"/>
                <a:ext cx="156960" cy="157680"/>
              </p14:xfrm>
            </p:contentPart>
          </mc:Choice>
          <mc:Fallback>
            <p:pic>
              <p:nvPicPr>
                <p:cNvPr id="3190" name="Ink 3189">
                  <a:extLst>
                    <a:ext uri="{FF2B5EF4-FFF2-40B4-BE49-F238E27FC236}">
                      <a16:creationId xmlns:a16="http://schemas.microsoft.com/office/drawing/2014/main" id="{362EA8BA-6046-52B8-A6EB-BF24781DE125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1914741" y="6066610"/>
                  <a:ext cx="17460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3192" name="Ink 3191">
                  <a:extLst>
                    <a:ext uri="{FF2B5EF4-FFF2-40B4-BE49-F238E27FC236}">
                      <a16:creationId xmlns:a16="http://schemas.microsoft.com/office/drawing/2014/main" id="{0BE0C035-16D7-C450-19E1-5ABCC69CD2F2}"/>
                    </a:ext>
                  </a:extLst>
                </p14:cNvPr>
                <p14:cNvContentPartPr/>
                <p14:nvPr/>
              </p14:nvContentPartPr>
              <p14:xfrm>
                <a:off x="2058741" y="6201970"/>
                <a:ext cx="110520" cy="71280"/>
              </p14:xfrm>
            </p:contentPart>
          </mc:Choice>
          <mc:Fallback>
            <p:pic>
              <p:nvPicPr>
                <p:cNvPr id="3192" name="Ink 3191">
                  <a:extLst>
                    <a:ext uri="{FF2B5EF4-FFF2-40B4-BE49-F238E27FC236}">
                      <a16:creationId xmlns:a16="http://schemas.microsoft.com/office/drawing/2014/main" id="{0BE0C035-16D7-C450-19E1-5ABCC69CD2F2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2050101" y="6193330"/>
                  <a:ext cx="12816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3193" name="Ink 3192">
                  <a:extLst>
                    <a:ext uri="{FF2B5EF4-FFF2-40B4-BE49-F238E27FC236}">
                      <a16:creationId xmlns:a16="http://schemas.microsoft.com/office/drawing/2014/main" id="{6191A84C-6405-A307-3C01-AA1EA8407122}"/>
                    </a:ext>
                  </a:extLst>
                </p14:cNvPr>
                <p14:cNvContentPartPr/>
                <p14:nvPr/>
              </p14:nvContentPartPr>
              <p14:xfrm>
                <a:off x="1889541" y="6070930"/>
                <a:ext cx="40320" cy="86040"/>
              </p14:xfrm>
            </p:contentPart>
          </mc:Choice>
          <mc:Fallback>
            <p:pic>
              <p:nvPicPr>
                <p:cNvPr id="3193" name="Ink 3192">
                  <a:extLst>
                    <a:ext uri="{FF2B5EF4-FFF2-40B4-BE49-F238E27FC236}">
                      <a16:creationId xmlns:a16="http://schemas.microsoft.com/office/drawing/2014/main" id="{6191A84C-6405-A307-3C01-AA1EA8407122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1880901" y="6062290"/>
                  <a:ext cx="57960" cy="103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26" name="Group 3225">
            <a:extLst>
              <a:ext uri="{FF2B5EF4-FFF2-40B4-BE49-F238E27FC236}">
                <a16:creationId xmlns:a16="http://schemas.microsoft.com/office/drawing/2014/main" id="{2E1DB1E8-7F6D-C48E-4522-5C14C3BCB186}"/>
              </a:ext>
            </a:extLst>
          </p:cNvPr>
          <p:cNvGrpSpPr/>
          <p:nvPr/>
        </p:nvGrpSpPr>
        <p:grpSpPr>
          <a:xfrm>
            <a:off x="2325501" y="6053290"/>
            <a:ext cx="3265920" cy="378720"/>
            <a:chOff x="2325501" y="6053290"/>
            <a:chExt cx="3265920" cy="378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3195" name="Ink 3194">
                  <a:extLst>
                    <a:ext uri="{FF2B5EF4-FFF2-40B4-BE49-F238E27FC236}">
                      <a16:creationId xmlns:a16="http://schemas.microsoft.com/office/drawing/2014/main" id="{F484BBA7-3EA5-99DC-A485-449B465A8FF5}"/>
                    </a:ext>
                  </a:extLst>
                </p14:cNvPr>
                <p14:cNvContentPartPr/>
                <p14:nvPr/>
              </p14:nvContentPartPr>
              <p14:xfrm>
                <a:off x="2325501" y="6073450"/>
                <a:ext cx="126360" cy="165960"/>
              </p14:xfrm>
            </p:contentPart>
          </mc:Choice>
          <mc:Fallback>
            <p:pic>
              <p:nvPicPr>
                <p:cNvPr id="3195" name="Ink 3194">
                  <a:extLst>
                    <a:ext uri="{FF2B5EF4-FFF2-40B4-BE49-F238E27FC236}">
                      <a16:creationId xmlns:a16="http://schemas.microsoft.com/office/drawing/2014/main" id="{F484BBA7-3EA5-99DC-A485-449B465A8FF5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2316501" y="6064450"/>
                  <a:ext cx="14400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3196" name="Ink 3195">
                  <a:extLst>
                    <a:ext uri="{FF2B5EF4-FFF2-40B4-BE49-F238E27FC236}">
                      <a16:creationId xmlns:a16="http://schemas.microsoft.com/office/drawing/2014/main" id="{60B5B0E5-D385-D3A5-4592-461D9EC3C0CF}"/>
                    </a:ext>
                  </a:extLst>
                </p14:cNvPr>
                <p14:cNvContentPartPr/>
                <p14:nvPr/>
              </p14:nvContentPartPr>
              <p14:xfrm>
                <a:off x="2462661" y="6057970"/>
                <a:ext cx="98280" cy="280800"/>
              </p14:xfrm>
            </p:contentPart>
          </mc:Choice>
          <mc:Fallback>
            <p:pic>
              <p:nvPicPr>
                <p:cNvPr id="3196" name="Ink 3195">
                  <a:extLst>
                    <a:ext uri="{FF2B5EF4-FFF2-40B4-BE49-F238E27FC236}">
                      <a16:creationId xmlns:a16="http://schemas.microsoft.com/office/drawing/2014/main" id="{60B5B0E5-D385-D3A5-4592-461D9EC3C0CF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2454021" y="6048970"/>
                  <a:ext cx="115920" cy="29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3197" name="Ink 3196">
                  <a:extLst>
                    <a:ext uri="{FF2B5EF4-FFF2-40B4-BE49-F238E27FC236}">
                      <a16:creationId xmlns:a16="http://schemas.microsoft.com/office/drawing/2014/main" id="{0130778D-EAD0-4F79-14D0-1B01AA75F61A}"/>
                    </a:ext>
                  </a:extLst>
                </p14:cNvPr>
                <p14:cNvContentPartPr/>
                <p14:nvPr/>
              </p14:nvContentPartPr>
              <p14:xfrm>
                <a:off x="2711061" y="6215650"/>
                <a:ext cx="153720" cy="23040"/>
              </p14:xfrm>
            </p:contentPart>
          </mc:Choice>
          <mc:Fallback>
            <p:pic>
              <p:nvPicPr>
                <p:cNvPr id="3197" name="Ink 3196">
                  <a:extLst>
                    <a:ext uri="{FF2B5EF4-FFF2-40B4-BE49-F238E27FC236}">
                      <a16:creationId xmlns:a16="http://schemas.microsoft.com/office/drawing/2014/main" id="{0130778D-EAD0-4F79-14D0-1B01AA75F61A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2702421" y="6206650"/>
                  <a:ext cx="17136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3199" name="Ink 3198">
                  <a:extLst>
                    <a:ext uri="{FF2B5EF4-FFF2-40B4-BE49-F238E27FC236}">
                      <a16:creationId xmlns:a16="http://schemas.microsoft.com/office/drawing/2014/main" id="{ED08D48A-10C4-3C0B-6A66-E82ABDBDC5C5}"/>
                    </a:ext>
                  </a:extLst>
                </p14:cNvPr>
                <p14:cNvContentPartPr/>
                <p14:nvPr/>
              </p14:nvContentPartPr>
              <p14:xfrm>
                <a:off x="2983581" y="6057970"/>
                <a:ext cx="140760" cy="303120"/>
              </p14:xfrm>
            </p:contentPart>
          </mc:Choice>
          <mc:Fallback>
            <p:pic>
              <p:nvPicPr>
                <p:cNvPr id="3199" name="Ink 3198">
                  <a:extLst>
                    <a:ext uri="{FF2B5EF4-FFF2-40B4-BE49-F238E27FC236}">
                      <a16:creationId xmlns:a16="http://schemas.microsoft.com/office/drawing/2014/main" id="{ED08D48A-10C4-3C0B-6A66-E82ABDBDC5C5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2974581" y="6048970"/>
                  <a:ext cx="158400" cy="32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3200" name="Ink 3199">
                  <a:extLst>
                    <a:ext uri="{FF2B5EF4-FFF2-40B4-BE49-F238E27FC236}">
                      <a16:creationId xmlns:a16="http://schemas.microsoft.com/office/drawing/2014/main" id="{31970F7D-21B6-555A-CA97-B1380340A9D1}"/>
                    </a:ext>
                  </a:extLst>
                </p14:cNvPr>
                <p14:cNvContentPartPr/>
                <p14:nvPr/>
              </p14:nvContentPartPr>
              <p14:xfrm>
                <a:off x="3228741" y="6163450"/>
                <a:ext cx="7200" cy="207000"/>
              </p14:xfrm>
            </p:contentPart>
          </mc:Choice>
          <mc:Fallback>
            <p:pic>
              <p:nvPicPr>
                <p:cNvPr id="3200" name="Ink 3199">
                  <a:extLst>
                    <a:ext uri="{FF2B5EF4-FFF2-40B4-BE49-F238E27FC236}">
                      <a16:creationId xmlns:a16="http://schemas.microsoft.com/office/drawing/2014/main" id="{31970F7D-21B6-555A-CA97-B1380340A9D1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3220101" y="6154450"/>
                  <a:ext cx="2484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3201" name="Ink 3200">
                  <a:extLst>
                    <a:ext uri="{FF2B5EF4-FFF2-40B4-BE49-F238E27FC236}">
                      <a16:creationId xmlns:a16="http://schemas.microsoft.com/office/drawing/2014/main" id="{DE5B4E7F-9343-68DA-5A4E-766582F756E5}"/>
                    </a:ext>
                  </a:extLst>
                </p14:cNvPr>
                <p14:cNvContentPartPr/>
                <p14:nvPr/>
              </p14:nvContentPartPr>
              <p14:xfrm>
                <a:off x="3355821" y="6132490"/>
                <a:ext cx="146160" cy="224280"/>
              </p14:xfrm>
            </p:contentPart>
          </mc:Choice>
          <mc:Fallback>
            <p:pic>
              <p:nvPicPr>
                <p:cNvPr id="3201" name="Ink 3200">
                  <a:extLst>
                    <a:ext uri="{FF2B5EF4-FFF2-40B4-BE49-F238E27FC236}">
                      <a16:creationId xmlns:a16="http://schemas.microsoft.com/office/drawing/2014/main" id="{DE5B4E7F-9343-68DA-5A4E-766582F756E5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3346821" y="6123490"/>
                  <a:ext cx="163800" cy="2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3203" name="Ink 3202">
                  <a:extLst>
                    <a:ext uri="{FF2B5EF4-FFF2-40B4-BE49-F238E27FC236}">
                      <a16:creationId xmlns:a16="http://schemas.microsoft.com/office/drawing/2014/main" id="{3174538E-EE7C-9E92-CD1C-46474931BB15}"/>
                    </a:ext>
                  </a:extLst>
                </p14:cNvPr>
                <p14:cNvContentPartPr/>
                <p14:nvPr/>
              </p14:nvContentPartPr>
              <p14:xfrm>
                <a:off x="3634461" y="6248770"/>
                <a:ext cx="49680" cy="13680"/>
              </p14:xfrm>
            </p:contentPart>
          </mc:Choice>
          <mc:Fallback>
            <p:pic>
              <p:nvPicPr>
                <p:cNvPr id="3203" name="Ink 3202">
                  <a:extLst>
                    <a:ext uri="{FF2B5EF4-FFF2-40B4-BE49-F238E27FC236}">
                      <a16:creationId xmlns:a16="http://schemas.microsoft.com/office/drawing/2014/main" id="{3174538E-EE7C-9E92-CD1C-46474931BB15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3625461" y="6240130"/>
                  <a:ext cx="6732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3205" name="Ink 3204">
                  <a:extLst>
                    <a:ext uri="{FF2B5EF4-FFF2-40B4-BE49-F238E27FC236}">
                      <a16:creationId xmlns:a16="http://schemas.microsoft.com/office/drawing/2014/main" id="{659A7354-7721-49AC-CD7C-A24566AAF01F}"/>
                    </a:ext>
                  </a:extLst>
                </p14:cNvPr>
                <p14:cNvContentPartPr/>
                <p14:nvPr/>
              </p14:nvContentPartPr>
              <p14:xfrm>
                <a:off x="3639861" y="6244810"/>
                <a:ext cx="30960" cy="13320"/>
              </p14:xfrm>
            </p:contentPart>
          </mc:Choice>
          <mc:Fallback>
            <p:pic>
              <p:nvPicPr>
                <p:cNvPr id="3205" name="Ink 3204">
                  <a:extLst>
                    <a:ext uri="{FF2B5EF4-FFF2-40B4-BE49-F238E27FC236}">
                      <a16:creationId xmlns:a16="http://schemas.microsoft.com/office/drawing/2014/main" id="{659A7354-7721-49AC-CD7C-A24566AAF01F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3630861" y="6235810"/>
                  <a:ext cx="4860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3207" name="Ink 3206">
                  <a:extLst>
                    <a:ext uri="{FF2B5EF4-FFF2-40B4-BE49-F238E27FC236}">
                      <a16:creationId xmlns:a16="http://schemas.microsoft.com/office/drawing/2014/main" id="{683F3B1C-6B60-19C9-220E-E47C2A30193C}"/>
                    </a:ext>
                  </a:extLst>
                </p14:cNvPr>
                <p14:cNvContentPartPr/>
                <p14:nvPr/>
              </p14:nvContentPartPr>
              <p14:xfrm>
                <a:off x="3638781" y="6235090"/>
                <a:ext cx="55440" cy="18720"/>
              </p14:xfrm>
            </p:contentPart>
          </mc:Choice>
          <mc:Fallback>
            <p:pic>
              <p:nvPicPr>
                <p:cNvPr id="3207" name="Ink 3206">
                  <a:extLst>
                    <a:ext uri="{FF2B5EF4-FFF2-40B4-BE49-F238E27FC236}">
                      <a16:creationId xmlns:a16="http://schemas.microsoft.com/office/drawing/2014/main" id="{683F3B1C-6B60-19C9-220E-E47C2A30193C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3629781" y="6226090"/>
                  <a:ext cx="7308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3209" name="Ink 3208">
                  <a:extLst>
                    <a:ext uri="{FF2B5EF4-FFF2-40B4-BE49-F238E27FC236}">
                      <a16:creationId xmlns:a16="http://schemas.microsoft.com/office/drawing/2014/main" id="{36AEC58C-BA67-0456-3499-8B74BC5EB6A4}"/>
                    </a:ext>
                  </a:extLst>
                </p14:cNvPr>
                <p14:cNvContentPartPr/>
                <p14:nvPr/>
              </p14:nvContentPartPr>
              <p14:xfrm>
                <a:off x="3793221" y="6136810"/>
                <a:ext cx="130680" cy="161640"/>
              </p14:xfrm>
            </p:contentPart>
          </mc:Choice>
          <mc:Fallback>
            <p:pic>
              <p:nvPicPr>
                <p:cNvPr id="3209" name="Ink 3208">
                  <a:extLst>
                    <a:ext uri="{FF2B5EF4-FFF2-40B4-BE49-F238E27FC236}">
                      <a16:creationId xmlns:a16="http://schemas.microsoft.com/office/drawing/2014/main" id="{36AEC58C-BA67-0456-3499-8B74BC5EB6A4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3784581" y="6128170"/>
                  <a:ext cx="14832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3210" name="Ink 3209">
                  <a:extLst>
                    <a:ext uri="{FF2B5EF4-FFF2-40B4-BE49-F238E27FC236}">
                      <a16:creationId xmlns:a16="http://schemas.microsoft.com/office/drawing/2014/main" id="{A6CD6BB0-BCBF-C0D0-03B5-7841960EB984}"/>
                    </a:ext>
                  </a:extLst>
                </p14:cNvPr>
                <p14:cNvContentPartPr/>
                <p14:nvPr/>
              </p14:nvContentPartPr>
              <p14:xfrm>
                <a:off x="3815901" y="6108010"/>
                <a:ext cx="186120" cy="27360"/>
              </p14:xfrm>
            </p:contentPart>
          </mc:Choice>
          <mc:Fallback>
            <p:pic>
              <p:nvPicPr>
                <p:cNvPr id="3210" name="Ink 3209">
                  <a:extLst>
                    <a:ext uri="{FF2B5EF4-FFF2-40B4-BE49-F238E27FC236}">
                      <a16:creationId xmlns:a16="http://schemas.microsoft.com/office/drawing/2014/main" id="{A6CD6BB0-BCBF-C0D0-03B5-7841960EB984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3806901" y="6099010"/>
                  <a:ext cx="20376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3211" name="Ink 3210">
                  <a:extLst>
                    <a:ext uri="{FF2B5EF4-FFF2-40B4-BE49-F238E27FC236}">
                      <a16:creationId xmlns:a16="http://schemas.microsoft.com/office/drawing/2014/main" id="{6480179A-BB95-BA9A-A4BC-947C05C34713}"/>
                    </a:ext>
                  </a:extLst>
                </p14:cNvPr>
                <p14:cNvContentPartPr/>
                <p14:nvPr/>
              </p14:nvContentPartPr>
              <p14:xfrm>
                <a:off x="3791421" y="6240130"/>
                <a:ext cx="109440" cy="102600"/>
              </p14:xfrm>
            </p:contentPart>
          </mc:Choice>
          <mc:Fallback>
            <p:pic>
              <p:nvPicPr>
                <p:cNvPr id="3211" name="Ink 3210">
                  <a:extLst>
                    <a:ext uri="{FF2B5EF4-FFF2-40B4-BE49-F238E27FC236}">
                      <a16:creationId xmlns:a16="http://schemas.microsoft.com/office/drawing/2014/main" id="{6480179A-BB95-BA9A-A4BC-947C05C34713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3782781" y="6231490"/>
                  <a:ext cx="12708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3213" name="Ink 3212">
                  <a:extLst>
                    <a:ext uri="{FF2B5EF4-FFF2-40B4-BE49-F238E27FC236}">
                      <a16:creationId xmlns:a16="http://schemas.microsoft.com/office/drawing/2014/main" id="{F3EDF2F0-EE08-2818-ED7B-3702505F39D5}"/>
                    </a:ext>
                  </a:extLst>
                </p14:cNvPr>
                <p14:cNvContentPartPr/>
                <p14:nvPr/>
              </p14:nvContentPartPr>
              <p14:xfrm>
                <a:off x="4003101" y="6053290"/>
                <a:ext cx="91440" cy="331560"/>
              </p14:xfrm>
            </p:contentPart>
          </mc:Choice>
          <mc:Fallback>
            <p:pic>
              <p:nvPicPr>
                <p:cNvPr id="3213" name="Ink 3212">
                  <a:extLst>
                    <a:ext uri="{FF2B5EF4-FFF2-40B4-BE49-F238E27FC236}">
                      <a16:creationId xmlns:a16="http://schemas.microsoft.com/office/drawing/2014/main" id="{F3EDF2F0-EE08-2818-ED7B-3702505F39D5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3994461" y="6044650"/>
                  <a:ext cx="109080" cy="34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3214" name="Ink 3213">
                  <a:extLst>
                    <a:ext uri="{FF2B5EF4-FFF2-40B4-BE49-F238E27FC236}">
                      <a16:creationId xmlns:a16="http://schemas.microsoft.com/office/drawing/2014/main" id="{C4C8196A-856A-C2F9-89C5-596CD3039B83}"/>
                    </a:ext>
                  </a:extLst>
                </p14:cNvPr>
                <p14:cNvContentPartPr/>
                <p14:nvPr/>
              </p14:nvContentPartPr>
              <p14:xfrm>
                <a:off x="4121181" y="6053290"/>
                <a:ext cx="122760" cy="308880"/>
              </p14:xfrm>
            </p:contentPart>
          </mc:Choice>
          <mc:Fallback>
            <p:pic>
              <p:nvPicPr>
                <p:cNvPr id="3214" name="Ink 3213">
                  <a:extLst>
                    <a:ext uri="{FF2B5EF4-FFF2-40B4-BE49-F238E27FC236}">
                      <a16:creationId xmlns:a16="http://schemas.microsoft.com/office/drawing/2014/main" id="{C4C8196A-856A-C2F9-89C5-596CD3039B83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4112541" y="6044650"/>
                  <a:ext cx="140400" cy="32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3216" name="Ink 3215">
                  <a:extLst>
                    <a:ext uri="{FF2B5EF4-FFF2-40B4-BE49-F238E27FC236}">
                      <a16:creationId xmlns:a16="http://schemas.microsoft.com/office/drawing/2014/main" id="{12C3A8B2-F3AF-2A1C-F3BF-3A8E1F2EF686}"/>
                    </a:ext>
                  </a:extLst>
                </p14:cNvPr>
                <p14:cNvContentPartPr/>
                <p14:nvPr/>
              </p14:nvContentPartPr>
              <p14:xfrm>
                <a:off x="4337901" y="6213850"/>
                <a:ext cx="7920" cy="7200"/>
              </p14:xfrm>
            </p:contentPart>
          </mc:Choice>
          <mc:Fallback>
            <p:pic>
              <p:nvPicPr>
                <p:cNvPr id="3216" name="Ink 3215">
                  <a:extLst>
                    <a:ext uri="{FF2B5EF4-FFF2-40B4-BE49-F238E27FC236}">
                      <a16:creationId xmlns:a16="http://schemas.microsoft.com/office/drawing/2014/main" id="{12C3A8B2-F3AF-2A1C-F3BF-3A8E1F2EF686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4328901" y="6204850"/>
                  <a:ext cx="2556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3218" name="Ink 3217">
                  <a:extLst>
                    <a:ext uri="{FF2B5EF4-FFF2-40B4-BE49-F238E27FC236}">
                      <a16:creationId xmlns:a16="http://schemas.microsoft.com/office/drawing/2014/main" id="{C626B0A9-36BF-2643-6EB1-1361FAF1823B}"/>
                    </a:ext>
                  </a:extLst>
                </p14:cNvPr>
                <p14:cNvContentPartPr/>
                <p14:nvPr/>
              </p14:nvContentPartPr>
              <p14:xfrm>
                <a:off x="4442301" y="6086410"/>
                <a:ext cx="88920" cy="345600"/>
              </p14:xfrm>
            </p:contentPart>
          </mc:Choice>
          <mc:Fallback>
            <p:pic>
              <p:nvPicPr>
                <p:cNvPr id="3218" name="Ink 3217">
                  <a:extLst>
                    <a:ext uri="{FF2B5EF4-FFF2-40B4-BE49-F238E27FC236}">
                      <a16:creationId xmlns:a16="http://schemas.microsoft.com/office/drawing/2014/main" id="{C626B0A9-36BF-2643-6EB1-1361FAF1823B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4433301" y="6077770"/>
                  <a:ext cx="106560" cy="36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3220" name="Ink 3219">
                  <a:extLst>
                    <a:ext uri="{FF2B5EF4-FFF2-40B4-BE49-F238E27FC236}">
                      <a16:creationId xmlns:a16="http://schemas.microsoft.com/office/drawing/2014/main" id="{D48FD2D2-A629-6083-9FD1-721365717CFF}"/>
                    </a:ext>
                  </a:extLst>
                </p14:cNvPr>
                <p14:cNvContentPartPr/>
                <p14:nvPr/>
              </p14:nvContentPartPr>
              <p14:xfrm>
                <a:off x="4619421" y="6180010"/>
                <a:ext cx="144360" cy="170640"/>
              </p14:xfrm>
            </p:contentPart>
          </mc:Choice>
          <mc:Fallback>
            <p:pic>
              <p:nvPicPr>
                <p:cNvPr id="3220" name="Ink 3219">
                  <a:extLst>
                    <a:ext uri="{FF2B5EF4-FFF2-40B4-BE49-F238E27FC236}">
                      <a16:creationId xmlns:a16="http://schemas.microsoft.com/office/drawing/2014/main" id="{D48FD2D2-A629-6083-9FD1-721365717CFF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4610421" y="6171370"/>
                  <a:ext cx="16200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3221" name="Ink 3220">
                  <a:extLst>
                    <a:ext uri="{FF2B5EF4-FFF2-40B4-BE49-F238E27FC236}">
                      <a16:creationId xmlns:a16="http://schemas.microsoft.com/office/drawing/2014/main" id="{9D160A8E-A3A6-7E4C-875F-1264F6ADDDFB}"/>
                    </a:ext>
                  </a:extLst>
                </p14:cNvPr>
                <p14:cNvContentPartPr/>
                <p14:nvPr/>
              </p14:nvContentPartPr>
              <p14:xfrm>
                <a:off x="4869981" y="6123850"/>
                <a:ext cx="113040" cy="137880"/>
              </p14:xfrm>
            </p:contentPart>
          </mc:Choice>
          <mc:Fallback>
            <p:pic>
              <p:nvPicPr>
                <p:cNvPr id="3221" name="Ink 3220">
                  <a:extLst>
                    <a:ext uri="{FF2B5EF4-FFF2-40B4-BE49-F238E27FC236}">
                      <a16:creationId xmlns:a16="http://schemas.microsoft.com/office/drawing/2014/main" id="{9D160A8E-A3A6-7E4C-875F-1264F6ADDDFB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4860981" y="6114850"/>
                  <a:ext cx="13068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3222" name="Ink 3221">
                  <a:extLst>
                    <a:ext uri="{FF2B5EF4-FFF2-40B4-BE49-F238E27FC236}">
                      <a16:creationId xmlns:a16="http://schemas.microsoft.com/office/drawing/2014/main" id="{FA3D6D0E-5CDA-57F1-6CEE-112A4EA0DF6D}"/>
                    </a:ext>
                  </a:extLst>
                </p14:cNvPr>
                <p14:cNvContentPartPr/>
                <p14:nvPr/>
              </p14:nvContentPartPr>
              <p14:xfrm>
                <a:off x="4971501" y="6088570"/>
                <a:ext cx="13320" cy="239400"/>
              </p14:xfrm>
            </p:contentPart>
          </mc:Choice>
          <mc:Fallback>
            <p:pic>
              <p:nvPicPr>
                <p:cNvPr id="3222" name="Ink 3221">
                  <a:extLst>
                    <a:ext uri="{FF2B5EF4-FFF2-40B4-BE49-F238E27FC236}">
                      <a16:creationId xmlns:a16="http://schemas.microsoft.com/office/drawing/2014/main" id="{FA3D6D0E-5CDA-57F1-6CEE-112A4EA0DF6D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4962501" y="6079570"/>
                  <a:ext cx="30960" cy="25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3223" name="Ink 3222">
                  <a:extLst>
                    <a:ext uri="{FF2B5EF4-FFF2-40B4-BE49-F238E27FC236}">
                      <a16:creationId xmlns:a16="http://schemas.microsoft.com/office/drawing/2014/main" id="{E8063EE8-5B97-FEB9-521A-3AC93F023472}"/>
                    </a:ext>
                  </a:extLst>
                </p14:cNvPr>
                <p14:cNvContentPartPr/>
                <p14:nvPr/>
              </p14:nvContentPartPr>
              <p14:xfrm>
                <a:off x="5112981" y="6236890"/>
                <a:ext cx="136440" cy="19080"/>
              </p14:xfrm>
            </p:contentPart>
          </mc:Choice>
          <mc:Fallback>
            <p:pic>
              <p:nvPicPr>
                <p:cNvPr id="3223" name="Ink 3222">
                  <a:extLst>
                    <a:ext uri="{FF2B5EF4-FFF2-40B4-BE49-F238E27FC236}">
                      <a16:creationId xmlns:a16="http://schemas.microsoft.com/office/drawing/2014/main" id="{E8063EE8-5B97-FEB9-521A-3AC93F023472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5104341" y="6228250"/>
                  <a:ext cx="15408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3224" name="Ink 3223">
                  <a:extLst>
                    <a:ext uri="{FF2B5EF4-FFF2-40B4-BE49-F238E27FC236}">
                      <a16:creationId xmlns:a16="http://schemas.microsoft.com/office/drawing/2014/main" id="{282F4E35-69B2-AD40-395B-06EC7339654B}"/>
                    </a:ext>
                  </a:extLst>
                </p14:cNvPr>
                <p14:cNvContentPartPr/>
                <p14:nvPr/>
              </p14:nvContentPartPr>
              <p14:xfrm>
                <a:off x="5309901" y="6099370"/>
                <a:ext cx="7200" cy="154080"/>
              </p14:xfrm>
            </p:contentPart>
          </mc:Choice>
          <mc:Fallback>
            <p:pic>
              <p:nvPicPr>
                <p:cNvPr id="3224" name="Ink 3223">
                  <a:extLst>
                    <a:ext uri="{FF2B5EF4-FFF2-40B4-BE49-F238E27FC236}">
                      <a16:creationId xmlns:a16="http://schemas.microsoft.com/office/drawing/2014/main" id="{282F4E35-69B2-AD40-395B-06EC7339654B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5301261" y="6090730"/>
                  <a:ext cx="2484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3225" name="Ink 3224">
                  <a:extLst>
                    <a:ext uri="{FF2B5EF4-FFF2-40B4-BE49-F238E27FC236}">
                      <a16:creationId xmlns:a16="http://schemas.microsoft.com/office/drawing/2014/main" id="{8F1959E3-51BC-1657-2F10-49FA0F5C1840}"/>
                    </a:ext>
                  </a:extLst>
                </p14:cNvPr>
                <p14:cNvContentPartPr/>
                <p14:nvPr/>
              </p14:nvContentPartPr>
              <p14:xfrm>
                <a:off x="5438421" y="6124210"/>
                <a:ext cx="153000" cy="181080"/>
              </p14:xfrm>
            </p:contentPart>
          </mc:Choice>
          <mc:Fallback>
            <p:pic>
              <p:nvPicPr>
                <p:cNvPr id="3225" name="Ink 3224">
                  <a:extLst>
                    <a:ext uri="{FF2B5EF4-FFF2-40B4-BE49-F238E27FC236}">
                      <a16:creationId xmlns:a16="http://schemas.microsoft.com/office/drawing/2014/main" id="{8F1959E3-51BC-1657-2F10-49FA0F5C1840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5429781" y="6115570"/>
                  <a:ext cx="170640" cy="198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29" name="Group 3228">
            <a:extLst>
              <a:ext uri="{FF2B5EF4-FFF2-40B4-BE49-F238E27FC236}">
                <a16:creationId xmlns:a16="http://schemas.microsoft.com/office/drawing/2014/main" id="{E166407C-98F3-433D-B589-B4FA5F1AA059}"/>
              </a:ext>
            </a:extLst>
          </p:cNvPr>
          <p:cNvGrpSpPr/>
          <p:nvPr/>
        </p:nvGrpSpPr>
        <p:grpSpPr>
          <a:xfrm>
            <a:off x="5635341" y="6062290"/>
            <a:ext cx="293040" cy="331200"/>
            <a:chOff x="5635341" y="6062290"/>
            <a:chExt cx="293040" cy="331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3227" name="Ink 3226">
                  <a:extLst>
                    <a:ext uri="{FF2B5EF4-FFF2-40B4-BE49-F238E27FC236}">
                      <a16:creationId xmlns:a16="http://schemas.microsoft.com/office/drawing/2014/main" id="{47796DA1-B8ED-4F5E-216B-A968BA7E8461}"/>
                    </a:ext>
                  </a:extLst>
                </p14:cNvPr>
                <p14:cNvContentPartPr/>
                <p14:nvPr/>
              </p14:nvContentPartPr>
              <p14:xfrm>
                <a:off x="5635341" y="6070930"/>
                <a:ext cx="80280" cy="321840"/>
              </p14:xfrm>
            </p:contentPart>
          </mc:Choice>
          <mc:Fallback>
            <p:pic>
              <p:nvPicPr>
                <p:cNvPr id="3227" name="Ink 3226">
                  <a:extLst>
                    <a:ext uri="{FF2B5EF4-FFF2-40B4-BE49-F238E27FC236}">
                      <a16:creationId xmlns:a16="http://schemas.microsoft.com/office/drawing/2014/main" id="{47796DA1-B8ED-4F5E-216B-A968BA7E8461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5626701" y="6062290"/>
                  <a:ext cx="97920" cy="33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3228" name="Ink 3227">
                  <a:extLst>
                    <a:ext uri="{FF2B5EF4-FFF2-40B4-BE49-F238E27FC236}">
                      <a16:creationId xmlns:a16="http://schemas.microsoft.com/office/drawing/2014/main" id="{93D2B71B-1988-D912-3053-B0C58BE1FE53}"/>
                    </a:ext>
                  </a:extLst>
                </p14:cNvPr>
                <p14:cNvContentPartPr/>
                <p14:nvPr/>
              </p14:nvContentPartPr>
              <p14:xfrm>
                <a:off x="5754501" y="6062290"/>
                <a:ext cx="173880" cy="331200"/>
              </p14:xfrm>
            </p:contentPart>
          </mc:Choice>
          <mc:Fallback>
            <p:pic>
              <p:nvPicPr>
                <p:cNvPr id="3228" name="Ink 3227">
                  <a:extLst>
                    <a:ext uri="{FF2B5EF4-FFF2-40B4-BE49-F238E27FC236}">
                      <a16:creationId xmlns:a16="http://schemas.microsoft.com/office/drawing/2014/main" id="{93D2B71B-1988-D912-3053-B0C58BE1FE53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5745501" y="6053290"/>
                  <a:ext cx="191520" cy="348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37" name="Group 3236">
            <a:extLst>
              <a:ext uri="{FF2B5EF4-FFF2-40B4-BE49-F238E27FC236}">
                <a16:creationId xmlns:a16="http://schemas.microsoft.com/office/drawing/2014/main" id="{E6EBB208-D823-41B2-FDD9-DB10951F122E}"/>
              </a:ext>
            </a:extLst>
          </p:cNvPr>
          <p:cNvGrpSpPr/>
          <p:nvPr/>
        </p:nvGrpSpPr>
        <p:grpSpPr>
          <a:xfrm>
            <a:off x="5993868" y="6057970"/>
            <a:ext cx="1113120" cy="367920"/>
            <a:chOff x="5993868" y="6057970"/>
            <a:chExt cx="1113120" cy="367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3230" name="Ink 3229">
                  <a:extLst>
                    <a:ext uri="{FF2B5EF4-FFF2-40B4-BE49-F238E27FC236}">
                      <a16:creationId xmlns:a16="http://schemas.microsoft.com/office/drawing/2014/main" id="{222CC8F3-9AEE-35B9-E7A7-B4D191D5B51F}"/>
                    </a:ext>
                  </a:extLst>
                </p14:cNvPr>
                <p14:cNvContentPartPr/>
                <p14:nvPr/>
              </p14:nvContentPartPr>
              <p14:xfrm>
                <a:off x="5993868" y="6101890"/>
                <a:ext cx="196920" cy="324000"/>
              </p14:xfrm>
            </p:contentPart>
          </mc:Choice>
          <mc:Fallback>
            <p:pic>
              <p:nvPicPr>
                <p:cNvPr id="3230" name="Ink 3229">
                  <a:extLst>
                    <a:ext uri="{FF2B5EF4-FFF2-40B4-BE49-F238E27FC236}">
                      <a16:creationId xmlns:a16="http://schemas.microsoft.com/office/drawing/2014/main" id="{222CC8F3-9AEE-35B9-E7A7-B4D191D5B51F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5984868" y="6092890"/>
                  <a:ext cx="214560" cy="34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2">
              <p14:nvContentPartPr>
                <p14:cNvPr id="3231" name="Ink 3230">
                  <a:extLst>
                    <a:ext uri="{FF2B5EF4-FFF2-40B4-BE49-F238E27FC236}">
                      <a16:creationId xmlns:a16="http://schemas.microsoft.com/office/drawing/2014/main" id="{17252D6A-097C-37D3-6D66-C33F21AB5298}"/>
                    </a:ext>
                  </a:extLst>
                </p14:cNvPr>
                <p14:cNvContentPartPr/>
                <p14:nvPr/>
              </p14:nvContentPartPr>
              <p14:xfrm>
                <a:off x="6303108" y="6156610"/>
                <a:ext cx="129240" cy="198360"/>
              </p14:xfrm>
            </p:contentPart>
          </mc:Choice>
          <mc:Fallback>
            <p:pic>
              <p:nvPicPr>
                <p:cNvPr id="3231" name="Ink 3230">
                  <a:extLst>
                    <a:ext uri="{FF2B5EF4-FFF2-40B4-BE49-F238E27FC236}">
                      <a16:creationId xmlns:a16="http://schemas.microsoft.com/office/drawing/2014/main" id="{17252D6A-097C-37D3-6D66-C33F21AB5298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6294108" y="6147970"/>
                  <a:ext cx="14688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4">
              <p14:nvContentPartPr>
                <p14:cNvPr id="3232" name="Ink 3231">
                  <a:extLst>
                    <a:ext uri="{FF2B5EF4-FFF2-40B4-BE49-F238E27FC236}">
                      <a16:creationId xmlns:a16="http://schemas.microsoft.com/office/drawing/2014/main" id="{3874269D-52DE-C739-9788-D125902044C2}"/>
                    </a:ext>
                  </a:extLst>
                </p14:cNvPr>
                <p14:cNvContentPartPr/>
                <p14:nvPr/>
              </p14:nvContentPartPr>
              <p14:xfrm>
                <a:off x="6314988" y="6149050"/>
                <a:ext cx="197280" cy="45360"/>
              </p14:xfrm>
            </p:contentPart>
          </mc:Choice>
          <mc:Fallback>
            <p:pic>
              <p:nvPicPr>
                <p:cNvPr id="3232" name="Ink 3231">
                  <a:extLst>
                    <a:ext uri="{FF2B5EF4-FFF2-40B4-BE49-F238E27FC236}">
                      <a16:creationId xmlns:a16="http://schemas.microsoft.com/office/drawing/2014/main" id="{3874269D-52DE-C739-9788-D125902044C2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6305988" y="6140410"/>
                  <a:ext cx="21492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6">
              <p14:nvContentPartPr>
                <p14:cNvPr id="3233" name="Ink 3232">
                  <a:extLst>
                    <a:ext uri="{FF2B5EF4-FFF2-40B4-BE49-F238E27FC236}">
                      <a16:creationId xmlns:a16="http://schemas.microsoft.com/office/drawing/2014/main" id="{F4AF4043-118A-E3AC-3D07-263E6990C423}"/>
                    </a:ext>
                  </a:extLst>
                </p14:cNvPr>
                <p14:cNvContentPartPr/>
                <p14:nvPr/>
              </p14:nvContentPartPr>
              <p14:xfrm>
                <a:off x="6655548" y="6165610"/>
                <a:ext cx="360" cy="136800"/>
              </p14:xfrm>
            </p:contentPart>
          </mc:Choice>
          <mc:Fallback>
            <p:pic>
              <p:nvPicPr>
                <p:cNvPr id="3233" name="Ink 3232">
                  <a:extLst>
                    <a:ext uri="{FF2B5EF4-FFF2-40B4-BE49-F238E27FC236}">
                      <a16:creationId xmlns:a16="http://schemas.microsoft.com/office/drawing/2014/main" id="{F4AF4043-118A-E3AC-3D07-263E6990C423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6646908" y="6156610"/>
                  <a:ext cx="1800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8">
              <p14:nvContentPartPr>
                <p14:cNvPr id="3234" name="Ink 3233">
                  <a:extLst>
                    <a:ext uri="{FF2B5EF4-FFF2-40B4-BE49-F238E27FC236}">
                      <a16:creationId xmlns:a16="http://schemas.microsoft.com/office/drawing/2014/main" id="{FD1834C8-7940-FC39-9D4C-35A5D5D9D696}"/>
                    </a:ext>
                  </a:extLst>
                </p14:cNvPr>
                <p14:cNvContentPartPr/>
                <p14:nvPr/>
              </p14:nvContentPartPr>
              <p14:xfrm>
                <a:off x="6573828" y="6235810"/>
                <a:ext cx="122400" cy="31320"/>
              </p14:xfrm>
            </p:contentPart>
          </mc:Choice>
          <mc:Fallback>
            <p:pic>
              <p:nvPicPr>
                <p:cNvPr id="3234" name="Ink 3233">
                  <a:extLst>
                    <a:ext uri="{FF2B5EF4-FFF2-40B4-BE49-F238E27FC236}">
                      <a16:creationId xmlns:a16="http://schemas.microsoft.com/office/drawing/2014/main" id="{FD1834C8-7940-FC39-9D4C-35A5D5D9D696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6565188" y="6227170"/>
                  <a:ext cx="14004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0">
              <p14:nvContentPartPr>
                <p14:cNvPr id="3235" name="Ink 3234">
                  <a:extLst>
                    <a:ext uri="{FF2B5EF4-FFF2-40B4-BE49-F238E27FC236}">
                      <a16:creationId xmlns:a16="http://schemas.microsoft.com/office/drawing/2014/main" id="{BB9A1A31-AC89-03ED-68D8-9CC056B79E92}"/>
                    </a:ext>
                  </a:extLst>
                </p14:cNvPr>
                <p14:cNvContentPartPr/>
                <p14:nvPr/>
              </p14:nvContentPartPr>
              <p14:xfrm>
                <a:off x="6797028" y="6133930"/>
                <a:ext cx="166680" cy="178560"/>
              </p14:xfrm>
            </p:contentPart>
          </mc:Choice>
          <mc:Fallback>
            <p:pic>
              <p:nvPicPr>
                <p:cNvPr id="3235" name="Ink 3234">
                  <a:extLst>
                    <a:ext uri="{FF2B5EF4-FFF2-40B4-BE49-F238E27FC236}">
                      <a16:creationId xmlns:a16="http://schemas.microsoft.com/office/drawing/2014/main" id="{BB9A1A31-AC89-03ED-68D8-9CC056B79E92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6788388" y="6124930"/>
                  <a:ext cx="18432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2">
              <p14:nvContentPartPr>
                <p14:cNvPr id="3236" name="Ink 3235">
                  <a:extLst>
                    <a:ext uri="{FF2B5EF4-FFF2-40B4-BE49-F238E27FC236}">
                      <a16:creationId xmlns:a16="http://schemas.microsoft.com/office/drawing/2014/main" id="{DF82E140-E672-2CB6-261F-2E59B75D2EE1}"/>
                    </a:ext>
                  </a:extLst>
                </p14:cNvPr>
                <p14:cNvContentPartPr/>
                <p14:nvPr/>
              </p14:nvContentPartPr>
              <p14:xfrm>
                <a:off x="6994308" y="6057970"/>
                <a:ext cx="112680" cy="361800"/>
              </p14:xfrm>
            </p:contentPart>
          </mc:Choice>
          <mc:Fallback>
            <p:pic>
              <p:nvPicPr>
                <p:cNvPr id="3236" name="Ink 3235">
                  <a:extLst>
                    <a:ext uri="{FF2B5EF4-FFF2-40B4-BE49-F238E27FC236}">
                      <a16:creationId xmlns:a16="http://schemas.microsoft.com/office/drawing/2014/main" id="{DF82E140-E672-2CB6-261F-2E59B75D2EE1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6985668" y="6048970"/>
                  <a:ext cx="130320" cy="379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84">
            <p14:nvContentPartPr>
              <p14:cNvPr id="3238" name="Ink 3237">
                <a:extLst>
                  <a:ext uri="{FF2B5EF4-FFF2-40B4-BE49-F238E27FC236}">
                    <a16:creationId xmlns:a16="http://schemas.microsoft.com/office/drawing/2014/main" id="{EB0627F4-2F90-2994-B69E-B2E0F6B50582}"/>
                  </a:ext>
                </a:extLst>
              </p14:cNvPr>
              <p14:cNvContentPartPr/>
              <p14:nvPr/>
            </p14:nvContentPartPr>
            <p14:xfrm>
              <a:off x="7273308" y="6156610"/>
              <a:ext cx="124200" cy="17280"/>
            </p14:xfrm>
          </p:contentPart>
        </mc:Choice>
        <mc:Fallback>
          <p:pic>
            <p:nvPicPr>
              <p:cNvPr id="3238" name="Ink 3237">
                <a:extLst>
                  <a:ext uri="{FF2B5EF4-FFF2-40B4-BE49-F238E27FC236}">
                    <a16:creationId xmlns:a16="http://schemas.microsoft.com/office/drawing/2014/main" id="{EB0627F4-2F90-2994-B69E-B2E0F6B50582}"/>
                  </a:ext>
                </a:extLst>
              </p:cNvPr>
              <p:cNvPicPr/>
              <p:nvPr/>
            </p:nvPicPr>
            <p:blipFill>
              <a:blip r:embed="rId285"/>
              <a:stretch>
                <a:fillRect/>
              </a:stretch>
            </p:blipFill>
            <p:spPr>
              <a:xfrm>
                <a:off x="7264668" y="6147970"/>
                <a:ext cx="141840" cy="3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6">
            <p14:nvContentPartPr>
              <p14:cNvPr id="3239" name="Ink 3238">
                <a:extLst>
                  <a:ext uri="{FF2B5EF4-FFF2-40B4-BE49-F238E27FC236}">
                    <a16:creationId xmlns:a16="http://schemas.microsoft.com/office/drawing/2014/main" id="{774E6FFA-6619-BF87-DE4A-972272DC6691}"/>
                  </a:ext>
                </a:extLst>
              </p14:cNvPr>
              <p14:cNvContentPartPr/>
              <p14:nvPr/>
            </p14:nvContentPartPr>
            <p14:xfrm>
              <a:off x="7273308" y="6338410"/>
              <a:ext cx="113760" cy="18720"/>
            </p14:xfrm>
          </p:contentPart>
        </mc:Choice>
        <mc:Fallback>
          <p:pic>
            <p:nvPicPr>
              <p:cNvPr id="3239" name="Ink 3238">
                <a:extLst>
                  <a:ext uri="{FF2B5EF4-FFF2-40B4-BE49-F238E27FC236}">
                    <a16:creationId xmlns:a16="http://schemas.microsoft.com/office/drawing/2014/main" id="{774E6FFA-6619-BF87-DE4A-972272DC6691}"/>
                  </a:ext>
                </a:extLst>
              </p:cNvPr>
              <p:cNvPicPr/>
              <p:nvPr/>
            </p:nvPicPr>
            <p:blipFill>
              <a:blip r:embed="rId287"/>
              <a:stretch>
                <a:fillRect/>
              </a:stretch>
            </p:blipFill>
            <p:spPr>
              <a:xfrm>
                <a:off x="7264668" y="6329410"/>
                <a:ext cx="131400" cy="36360"/>
              </a:xfrm>
              <a:prstGeom prst="rect">
                <a:avLst/>
              </a:prstGeom>
            </p:spPr>
          </p:pic>
        </mc:Fallback>
      </mc:AlternateContent>
      <p:grpSp>
        <p:nvGrpSpPr>
          <p:cNvPr id="3243" name="Group 3242">
            <a:extLst>
              <a:ext uri="{FF2B5EF4-FFF2-40B4-BE49-F238E27FC236}">
                <a16:creationId xmlns:a16="http://schemas.microsoft.com/office/drawing/2014/main" id="{A9ECE1F1-E3FB-5157-07B6-A5BE4A4B506D}"/>
              </a:ext>
            </a:extLst>
          </p:cNvPr>
          <p:cNvGrpSpPr/>
          <p:nvPr/>
        </p:nvGrpSpPr>
        <p:grpSpPr>
          <a:xfrm>
            <a:off x="7548348" y="6132490"/>
            <a:ext cx="462600" cy="285120"/>
            <a:chOff x="7548348" y="6132490"/>
            <a:chExt cx="462600" cy="285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8">
              <p14:nvContentPartPr>
                <p14:cNvPr id="3240" name="Ink 3239">
                  <a:extLst>
                    <a:ext uri="{FF2B5EF4-FFF2-40B4-BE49-F238E27FC236}">
                      <a16:creationId xmlns:a16="http://schemas.microsoft.com/office/drawing/2014/main" id="{512B3F78-67E9-659A-FC75-AB71F3674C03}"/>
                    </a:ext>
                  </a:extLst>
                </p14:cNvPr>
                <p14:cNvContentPartPr/>
                <p14:nvPr/>
              </p14:nvContentPartPr>
              <p14:xfrm>
                <a:off x="7548348" y="6143290"/>
                <a:ext cx="113040" cy="274320"/>
              </p14:xfrm>
            </p:contentPart>
          </mc:Choice>
          <mc:Fallback>
            <p:pic>
              <p:nvPicPr>
                <p:cNvPr id="3240" name="Ink 3239">
                  <a:extLst>
                    <a:ext uri="{FF2B5EF4-FFF2-40B4-BE49-F238E27FC236}">
                      <a16:creationId xmlns:a16="http://schemas.microsoft.com/office/drawing/2014/main" id="{512B3F78-67E9-659A-FC75-AB71F3674C03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7539348" y="6134290"/>
                  <a:ext cx="130680" cy="29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0">
              <p14:nvContentPartPr>
                <p14:cNvPr id="3241" name="Ink 3240">
                  <a:extLst>
                    <a:ext uri="{FF2B5EF4-FFF2-40B4-BE49-F238E27FC236}">
                      <a16:creationId xmlns:a16="http://schemas.microsoft.com/office/drawing/2014/main" id="{83E30CC2-8673-CB2C-5C0E-2EA690D56799}"/>
                    </a:ext>
                  </a:extLst>
                </p14:cNvPr>
                <p14:cNvContentPartPr/>
                <p14:nvPr/>
              </p14:nvContentPartPr>
              <p14:xfrm>
                <a:off x="7781988" y="6132490"/>
                <a:ext cx="124920" cy="207360"/>
              </p14:xfrm>
            </p:contentPart>
          </mc:Choice>
          <mc:Fallback>
            <p:pic>
              <p:nvPicPr>
                <p:cNvPr id="3241" name="Ink 3240">
                  <a:extLst>
                    <a:ext uri="{FF2B5EF4-FFF2-40B4-BE49-F238E27FC236}">
                      <a16:creationId xmlns:a16="http://schemas.microsoft.com/office/drawing/2014/main" id="{83E30CC2-8673-CB2C-5C0E-2EA690D56799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7772988" y="6123490"/>
                  <a:ext cx="142560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2">
              <p14:nvContentPartPr>
                <p14:cNvPr id="3242" name="Ink 3241">
                  <a:extLst>
                    <a:ext uri="{FF2B5EF4-FFF2-40B4-BE49-F238E27FC236}">
                      <a16:creationId xmlns:a16="http://schemas.microsoft.com/office/drawing/2014/main" id="{A2B0DC03-66B2-9634-164A-30883D2897CC}"/>
                    </a:ext>
                  </a:extLst>
                </p14:cNvPr>
                <p14:cNvContentPartPr/>
                <p14:nvPr/>
              </p14:nvContentPartPr>
              <p14:xfrm>
                <a:off x="8010588" y="6354610"/>
                <a:ext cx="360" cy="360"/>
              </p14:xfrm>
            </p:contentPart>
          </mc:Choice>
          <mc:Fallback>
            <p:pic>
              <p:nvPicPr>
                <p:cNvPr id="3242" name="Ink 3241">
                  <a:extLst>
                    <a:ext uri="{FF2B5EF4-FFF2-40B4-BE49-F238E27FC236}">
                      <a16:creationId xmlns:a16="http://schemas.microsoft.com/office/drawing/2014/main" id="{A2B0DC03-66B2-9634-164A-30883D2897CC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8001588" y="634561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55"/>
          <p:cNvSpPr txBox="1">
            <a:spLocks noChangeArrowheads="1"/>
          </p:cNvSpPr>
          <p:nvPr/>
        </p:nvSpPr>
        <p:spPr bwMode="auto">
          <a:xfrm>
            <a:off x="60325" y="112713"/>
            <a:ext cx="9046066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2573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+mj-lt"/>
              <a:buAutoNum type="arabicPeriod" startAt="3"/>
            </a:pPr>
            <a:r>
              <a:rPr lang="en-US" dirty="0"/>
              <a:t>The elements in a binary tree area to be stored in an array.  Each element is a </a:t>
            </a:r>
          </a:p>
          <a:p>
            <a:pPr lvl="2" eaLnBrk="1" hangingPunct="1"/>
            <a:r>
              <a:rPr lang="en-US" dirty="0"/>
              <a:t>nonnegative int value.</a:t>
            </a:r>
          </a:p>
          <a:p>
            <a:pPr eaLnBrk="1" hangingPunct="1"/>
            <a:r>
              <a:rPr lang="en-US" dirty="0"/>
              <a:t>a.  What value can you use as a dummy value, if the binary tree is not complete? </a:t>
            </a:r>
            <a:r>
              <a:rPr lang="en-US" u="sng" dirty="0"/>
              <a:t> null</a:t>
            </a:r>
            <a:r>
              <a:rPr lang="en-US" dirty="0"/>
              <a:t>_</a:t>
            </a:r>
          </a:p>
          <a:p>
            <a:pPr eaLnBrk="1" hangingPunct="1"/>
            <a:r>
              <a:rPr lang="en-US" dirty="0"/>
              <a:t>b.  Show the contents of the array, given the tree illustrated below</a:t>
            </a:r>
          </a:p>
        </p:txBody>
      </p:sp>
      <p:sp>
        <p:nvSpPr>
          <p:cNvPr id="4099" name="Oval 144"/>
          <p:cNvSpPr>
            <a:spLocks noChangeArrowheads="1"/>
          </p:cNvSpPr>
          <p:nvPr/>
        </p:nvSpPr>
        <p:spPr bwMode="auto">
          <a:xfrm>
            <a:off x="5486400" y="20574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14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0" name="Oval 146"/>
          <p:cNvSpPr>
            <a:spLocks noChangeArrowheads="1"/>
          </p:cNvSpPr>
          <p:nvPr/>
        </p:nvSpPr>
        <p:spPr bwMode="auto">
          <a:xfrm>
            <a:off x="4648200" y="28194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73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1" name="Oval 147"/>
          <p:cNvSpPr>
            <a:spLocks noChangeArrowheads="1"/>
          </p:cNvSpPr>
          <p:nvPr/>
        </p:nvSpPr>
        <p:spPr bwMode="auto">
          <a:xfrm>
            <a:off x="6248400" y="28194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21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2" name="Oval 148"/>
          <p:cNvSpPr>
            <a:spLocks noChangeArrowheads="1"/>
          </p:cNvSpPr>
          <p:nvPr/>
        </p:nvSpPr>
        <p:spPr bwMode="auto">
          <a:xfrm>
            <a:off x="3733800" y="36576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7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3" name="Oval 149"/>
          <p:cNvSpPr>
            <a:spLocks noChangeArrowheads="1"/>
          </p:cNvSpPr>
          <p:nvPr/>
        </p:nvSpPr>
        <p:spPr bwMode="auto">
          <a:xfrm>
            <a:off x="4267200" y="44196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51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4" name="Oval 150"/>
          <p:cNvSpPr>
            <a:spLocks noChangeArrowheads="1"/>
          </p:cNvSpPr>
          <p:nvPr/>
        </p:nvSpPr>
        <p:spPr bwMode="auto">
          <a:xfrm>
            <a:off x="5486400" y="36576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19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5" name="Oval 151"/>
          <p:cNvSpPr>
            <a:spLocks noChangeArrowheads="1"/>
          </p:cNvSpPr>
          <p:nvPr/>
        </p:nvSpPr>
        <p:spPr bwMode="auto">
          <a:xfrm>
            <a:off x="7010400" y="36576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6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8" name="Oval 154"/>
          <p:cNvSpPr>
            <a:spLocks noChangeArrowheads="1"/>
          </p:cNvSpPr>
          <p:nvPr/>
        </p:nvSpPr>
        <p:spPr bwMode="auto">
          <a:xfrm>
            <a:off x="7543800" y="44196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45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9" name="Line 155"/>
          <p:cNvSpPr>
            <a:spLocks noChangeShapeType="1"/>
          </p:cNvSpPr>
          <p:nvPr/>
        </p:nvSpPr>
        <p:spPr bwMode="auto">
          <a:xfrm flipH="1">
            <a:off x="4876800" y="2438400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0" name="Line 156"/>
          <p:cNvSpPr>
            <a:spLocks noChangeShapeType="1"/>
          </p:cNvSpPr>
          <p:nvPr/>
        </p:nvSpPr>
        <p:spPr bwMode="auto">
          <a:xfrm>
            <a:off x="5867400" y="24384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1" name="Line 157"/>
          <p:cNvSpPr>
            <a:spLocks noChangeShapeType="1"/>
          </p:cNvSpPr>
          <p:nvPr/>
        </p:nvSpPr>
        <p:spPr bwMode="auto">
          <a:xfrm flipH="1">
            <a:off x="3962400" y="3200400"/>
            <a:ext cx="762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2" name="Line 158"/>
          <p:cNvSpPr>
            <a:spLocks noChangeShapeType="1"/>
          </p:cNvSpPr>
          <p:nvPr/>
        </p:nvSpPr>
        <p:spPr bwMode="auto">
          <a:xfrm flipH="1">
            <a:off x="5715000" y="3124200"/>
            <a:ext cx="533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3" name="Line 159"/>
          <p:cNvSpPr>
            <a:spLocks noChangeShapeType="1"/>
          </p:cNvSpPr>
          <p:nvPr/>
        </p:nvSpPr>
        <p:spPr bwMode="auto">
          <a:xfrm>
            <a:off x="4114800" y="40386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4" name="Line 160"/>
          <p:cNvSpPr>
            <a:spLocks noChangeShapeType="1"/>
          </p:cNvSpPr>
          <p:nvPr/>
        </p:nvSpPr>
        <p:spPr bwMode="auto">
          <a:xfrm>
            <a:off x="6705600" y="3200400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7" name="Line 163"/>
          <p:cNvSpPr>
            <a:spLocks noChangeShapeType="1"/>
          </p:cNvSpPr>
          <p:nvPr/>
        </p:nvSpPr>
        <p:spPr bwMode="auto">
          <a:xfrm>
            <a:off x="7391400" y="40386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8" name="Rectangle 165"/>
          <p:cNvSpPr>
            <a:spLocks noChangeArrowheads="1"/>
          </p:cNvSpPr>
          <p:nvPr/>
        </p:nvSpPr>
        <p:spPr bwMode="auto">
          <a:xfrm>
            <a:off x="4038600" y="2057400"/>
            <a:ext cx="3048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9" name="Line 166"/>
          <p:cNvSpPr>
            <a:spLocks noChangeShapeType="1"/>
          </p:cNvSpPr>
          <p:nvPr/>
        </p:nvSpPr>
        <p:spPr bwMode="auto">
          <a:xfrm>
            <a:off x="4191000" y="22860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20" name="Text Box 167"/>
          <p:cNvSpPr txBox="1">
            <a:spLocks noChangeArrowheads="1"/>
          </p:cNvSpPr>
          <p:nvPr/>
        </p:nvSpPr>
        <p:spPr bwMode="auto">
          <a:xfrm>
            <a:off x="3962400" y="1828800"/>
            <a:ext cx="41433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200">
                <a:latin typeface="Times New Roman" pitchFamily="18" charset="0"/>
              </a:rPr>
              <a:t>tree</a:t>
            </a:r>
          </a:p>
        </p:txBody>
      </p:sp>
      <p:grpSp>
        <p:nvGrpSpPr>
          <p:cNvPr id="4122" name="Group 188"/>
          <p:cNvGrpSpPr>
            <a:grpSpLocks/>
          </p:cNvGrpSpPr>
          <p:nvPr/>
        </p:nvGrpSpPr>
        <p:grpSpPr bwMode="auto">
          <a:xfrm>
            <a:off x="989013" y="1524000"/>
            <a:ext cx="1068388" cy="4937125"/>
            <a:chOff x="623" y="960"/>
            <a:chExt cx="673" cy="3110"/>
          </a:xfrm>
        </p:grpSpPr>
        <p:sp>
          <p:nvSpPr>
            <p:cNvPr id="4124" name="Rectangle 169"/>
            <p:cNvSpPr>
              <a:spLocks noChangeArrowheads="1"/>
            </p:cNvSpPr>
            <p:nvPr/>
          </p:nvSpPr>
          <p:spPr bwMode="auto">
            <a:xfrm>
              <a:off x="960" y="960"/>
              <a:ext cx="336" cy="30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5" name="Text Box 170"/>
            <p:cNvSpPr txBox="1">
              <a:spLocks noChangeArrowheads="1"/>
            </p:cNvSpPr>
            <p:nvPr/>
          </p:nvSpPr>
          <p:spPr bwMode="auto">
            <a:xfrm>
              <a:off x="623" y="1104"/>
              <a:ext cx="385" cy="29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[0]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[2]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[3]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[4]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[5]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[6]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[7]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[8]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[9]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[10]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[11]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[12]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[13]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[14]</a:t>
              </a:r>
            </a:p>
          </p:txBody>
        </p:sp>
        <p:sp>
          <p:nvSpPr>
            <p:cNvPr id="4126" name="Line 171"/>
            <p:cNvSpPr>
              <a:spLocks noChangeShapeType="1"/>
            </p:cNvSpPr>
            <p:nvPr/>
          </p:nvSpPr>
          <p:spPr bwMode="auto">
            <a:xfrm>
              <a:off x="960" y="403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7" name="Line 172"/>
            <p:cNvSpPr>
              <a:spLocks noChangeShapeType="1"/>
            </p:cNvSpPr>
            <p:nvPr/>
          </p:nvSpPr>
          <p:spPr bwMode="auto">
            <a:xfrm>
              <a:off x="960" y="384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8" name="Line 173"/>
            <p:cNvSpPr>
              <a:spLocks noChangeShapeType="1"/>
            </p:cNvSpPr>
            <p:nvPr/>
          </p:nvSpPr>
          <p:spPr bwMode="auto">
            <a:xfrm>
              <a:off x="960" y="3648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9" name="Line 174"/>
            <p:cNvSpPr>
              <a:spLocks noChangeShapeType="1"/>
            </p:cNvSpPr>
            <p:nvPr/>
          </p:nvSpPr>
          <p:spPr bwMode="auto">
            <a:xfrm>
              <a:off x="960" y="345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0" name="Line 175"/>
            <p:cNvSpPr>
              <a:spLocks noChangeShapeType="1"/>
            </p:cNvSpPr>
            <p:nvPr/>
          </p:nvSpPr>
          <p:spPr bwMode="auto">
            <a:xfrm>
              <a:off x="960" y="326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1" name="Line 176"/>
            <p:cNvSpPr>
              <a:spLocks noChangeShapeType="1"/>
            </p:cNvSpPr>
            <p:nvPr/>
          </p:nvSpPr>
          <p:spPr bwMode="auto">
            <a:xfrm>
              <a:off x="960" y="307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2" name="Line 177"/>
            <p:cNvSpPr>
              <a:spLocks noChangeShapeType="1"/>
            </p:cNvSpPr>
            <p:nvPr/>
          </p:nvSpPr>
          <p:spPr bwMode="auto">
            <a:xfrm>
              <a:off x="960" y="288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3" name="Line 178"/>
            <p:cNvSpPr>
              <a:spLocks noChangeShapeType="1"/>
            </p:cNvSpPr>
            <p:nvPr/>
          </p:nvSpPr>
          <p:spPr bwMode="auto">
            <a:xfrm>
              <a:off x="960" y="2688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4" name="Line 179"/>
            <p:cNvSpPr>
              <a:spLocks noChangeShapeType="1"/>
            </p:cNvSpPr>
            <p:nvPr/>
          </p:nvSpPr>
          <p:spPr bwMode="auto">
            <a:xfrm>
              <a:off x="960" y="249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5" name="Line 180"/>
            <p:cNvSpPr>
              <a:spLocks noChangeShapeType="1"/>
            </p:cNvSpPr>
            <p:nvPr/>
          </p:nvSpPr>
          <p:spPr bwMode="auto">
            <a:xfrm>
              <a:off x="960" y="230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6" name="Line 181"/>
            <p:cNvSpPr>
              <a:spLocks noChangeShapeType="1"/>
            </p:cNvSpPr>
            <p:nvPr/>
          </p:nvSpPr>
          <p:spPr bwMode="auto">
            <a:xfrm>
              <a:off x="960" y="211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7" name="Line 182"/>
            <p:cNvSpPr>
              <a:spLocks noChangeShapeType="1"/>
            </p:cNvSpPr>
            <p:nvPr/>
          </p:nvSpPr>
          <p:spPr bwMode="auto">
            <a:xfrm>
              <a:off x="960" y="192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8" name="Line 183"/>
            <p:cNvSpPr>
              <a:spLocks noChangeShapeType="1"/>
            </p:cNvSpPr>
            <p:nvPr/>
          </p:nvSpPr>
          <p:spPr bwMode="auto">
            <a:xfrm>
              <a:off x="960" y="1728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9" name="Line 184"/>
            <p:cNvSpPr>
              <a:spLocks noChangeShapeType="1"/>
            </p:cNvSpPr>
            <p:nvPr/>
          </p:nvSpPr>
          <p:spPr bwMode="auto">
            <a:xfrm>
              <a:off x="960" y="153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0" name="Line 185"/>
            <p:cNvSpPr>
              <a:spLocks noChangeShapeType="1"/>
            </p:cNvSpPr>
            <p:nvPr/>
          </p:nvSpPr>
          <p:spPr bwMode="auto">
            <a:xfrm>
              <a:off x="960" y="134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1" name="Line 186"/>
            <p:cNvSpPr>
              <a:spLocks noChangeShapeType="1"/>
            </p:cNvSpPr>
            <p:nvPr/>
          </p:nvSpPr>
          <p:spPr bwMode="auto">
            <a:xfrm>
              <a:off x="960" y="115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2" name="Rectangle 1"/>
          <p:cNvSpPr/>
          <p:nvPr/>
        </p:nvSpPr>
        <p:spPr>
          <a:xfrm>
            <a:off x="1293812" y="1303338"/>
            <a:ext cx="915988" cy="5254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2651CE6-BF9B-58B0-5721-92EE11793435}"/>
              </a:ext>
            </a:extLst>
          </p:cNvPr>
          <p:cNvGrpSpPr/>
          <p:nvPr/>
        </p:nvGrpSpPr>
        <p:grpSpPr>
          <a:xfrm>
            <a:off x="1736304" y="1863797"/>
            <a:ext cx="256320" cy="231120"/>
            <a:chOff x="1736304" y="1863797"/>
            <a:chExt cx="256320" cy="231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2185F9C7-FC5B-25C4-242D-C8A8D0F0A486}"/>
                    </a:ext>
                  </a:extLst>
                </p14:cNvPr>
                <p14:cNvContentPartPr/>
                <p14:nvPr/>
              </p14:nvContentPartPr>
              <p14:xfrm>
                <a:off x="1736304" y="1933997"/>
                <a:ext cx="15120" cy="16092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2185F9C7-FC5B-25C4-242D-C8A8D0F0A486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727304" y="1924997"/>
                  <a:ext cx="3276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5A44A112-FE78-F7FA-7329-BC9490DBD709}"/>
                    </a:ext>
                  </a:extLst>
                </p14:cNvPr>
                <p14:cNvContentPartPr/>
                <p14:nvPr/>
              </p14:nvContentPartPr>
              <p14:xfrm>
                <a:off x="1836024" y="1916717"/>
                <a:ext cx="138960" cy="4860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5A44A112-FE78-F7FA-7329-BC9490DBD709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827384" y="1908077"/>
                  <a:ext cx="15660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7367D322-0398-B5B5-34A6-A2A6BE58CE78}"/>
                    </a:ext>
                  </a:extLst>
                </p14:cNvPr>
                <p14:cNvContentPartPr/>
                <p14:nvPr/>
              </p14:nvContentPartPr>
              <p14:xfrm>
                <a:off x="1992264" y="1863797"/>
                <a:ext cx="360" cy="22284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7367D322-0398-B5B5-34A6-A2A6BE58CE7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983264" y="1854797"/>
                  <a:ext cx="18000" cy="240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C9DE21D-ADA1-FB1D-E72F-B4F789F60D31}"/>
              </a:ext>
            </a:extLst>
          </p:cNvPr>
          <p:cNvGrpSpPr/>
          <p:nvPr/>
        </p:nvGrpSpPr>
        <p:grpSpPr>
          <a:xfrm>
            <a:off x="1649904" y="2216237"/>
            <a:ext cx="323280" cy="429480"/>
            <a:chOff x="1649904" y="2216237"/>
            <a:chExt cx="323280" cy="429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ED2A3B89-31FF-AF52-4E8D-73AF3CD7C5C2}"/>
                    </a:ext>
                  </a:extLst>
                </p14:cNvPr>
                <p14:cNvContentPartPr/>
                <p14:nvPr/>
              </p14:nvContentPartPr>
              <p14:xfrm>
                <a:off x="1649904" y="2248637"/>
                <a:ext cx="101520" cy="14760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ED2A3B89-31FF-AF52-4E8D-73AF3CD7C5C2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641264" y="2239637"/>
                  <a:ext cx="11916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B9DDFA1A-08BE-E0F1-2B30-9BFC28951402}"/>
                    </a:ext>
                  </a:extLst>
                </p14:cNvPr>
                <p14:cNvContentPartPr/>
                <p14:nvPr/>
              </p14:nvContentPartPr>
              <p14:xfrm>
                <a:off x="1863744" y="2216237"/>
                <a:ext cx="109440" cy="14652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B9DDFA1A-08BE-E0F1-2B30-9BFC28951402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855104" y="2207237"/>
                  <a:ext cx="12708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8178DFBF-A800-34DE-A095-29AE6E79FA15}"/>
                    </a:ext>
                  </a:extLst>
                </p14:cNvPr>
                <p14:cNvContentPartPr/>
                <p14:nvPr/>
              </p14:nvContentPartPr>
              <p14:xfrm>
                <a:off x="1680144" y="2531237"/>
                <a:ext cx="152640" cy="11448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8178DFBF-A800-34DE-A095-29AE6E79FA15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671144" y="2522237"/>
                  <a:ext cx="17028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413B3B0B-EEDF-5B65-F2DF-664DF1BB5D84}"/>
                    </a:ext>
                  </a:extLst>
                </p14:cNvPr>
                <p14:cNvContentPartPr/>
                <p14:nvPr/>
              </p14:nvContentPartPr>
              <p14:xfrm>
                <a:off x="1940424" y="2468957"/>
                <a:ext cx="24120" cy="15984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413B3B0B-EEDF-5B65-F2DF-664DF1BB5D84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931784" y="2460317"/>
                  <a:ext cx="41760" cy="177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E0506F9-7C3A-BB75-0314-3A7F76AF04D2}"/>
              </a:ext>
            </a:extLst>
          </p:cNvPr>
          <p:cNvGrpSpPr/>
          <p:nvPr/>
        </p:nvGrpSpPr>
        <p:grpSpPr>
          <a:xfrm>
            <a:off x="1613544" y="2864957"/>
            <a:ext cx="370440" cy="426600"/>
            <a:chOff x="1613544" y="2864957"/>
            <a:chExt cx="370440" cy="426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34651C2B-86C5-9DD3-B5B4-F19983AE952F}"/>
                    </a:ext>
                  </a:extLst>
                </p14:cNvPr>
                <p14:cNvContentPartPr/>
                <p14:nvPr/>
              </p14:nvContentPartPr>
              <p14:xfrm>
                <a:off x="1780224" y="2864957"/>
                <a:ext cx="134280" cy="18612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34651C2B-86C5-9DD3-B5B4-F19983AE952F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771584" y="2856317"/>
                  <a:ext cx="15192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8A85EAE6-F31F-2C46-013D-73B9C6830930}"/>
                    </a:ext>
                  </a:extLst>
                </p14:cNvPr>
                <p14:cNvContentPartPr/>
                <p14:nvPr/>
              </p14:nvContentPartPr>
              <p14:xfrm>
                <a:off x="1613544" y="3184637"/>
                <a:ext cx="55800" cy="9432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8A85EAE6-F31F-2C46-013D-73B9C683093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604904" y="3175637"/>
                  <a:ext cx="7344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BF338E61-EF16-9C51-23C8-5E44461F126D}"/>
                    </a:ext>
                  </a:extLst>
                </p14:cNvPr>
                <p14:cNvContentPartPr/>
                <p14:nvPr/>
              </p14:nvContentPartPr>
              <p14:xfrm>
                <a:off x="1746024" y="3237917"/>
                <a:ext cx="89640" cy="5364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BF338E61-EF16-9C51-23C8-5E44461F126D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737384" y="3228917"/>
                  <a:ext cx="10728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3BFF01E4-60C3-63C6-BCED-3A3F3483BCD6}"/>
                    </a:ext>
                  </a:extLst>
                </p14:cNvPr>
                <p14:cNvContentPartPr/>
                <p14:nvPr/>
              </p14:nvContentPartPr>
              <p14:xfrm>
                <a:off x="1913064" y="3093557"/>
                <a:ext cx="2520" cy="15408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3BFF01E4-60C3-63C6-BCED-3A3F3483BCD6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904424" y="3084557"/>
                  <a:ext cx="2016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51E2C782-3B71-4C3D-3BA0-9375AFD42C01}"/>
                    </a:ext>
                  </a:extLst>
                </p14:cNvPr>
                <p14:cNvContentPartPr/>
                <p14:nvPr/>
              </p14:nvContentPartPr>
              <p14:xfrm>
                <a:off x="1972824" y="3085277"/>
                <a:ext cx="11160" cy="18396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51E2C782-3B71-4C3D-3BA0-9375AFD42C01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963824" y="3076277"/>
                  <a:ext cx="2880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1DD052F8-EBE4-7E5E-7FB9-B46B7115CF72}"/>
                    </a:ext>
                  </a:extLst>
                </p14:cNvPr>
                <p14:cNvContentPartPr/>
                <p14:nvPr/>
              </p14:nvContentPartPr>
              <p14:xfrm>
                <a:off x="1748544" y="3208037"/>
                <a:ext cx="73080" cy="813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1DD052F8-EBE4-7E5E-7FB9-B46B7115CF72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739544" y="3199037"/>
                  <a:ext cx="90720" cy="99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BA1E036-2C65-60A2-1330-96EA7715BBE9}"/>
              </a:ext>
            </a:extLst>
          </p:cNvPr>
          <p:cNvGrpSpPr/>
          <p:nvPr/>
        </p:nvGrpSpPr>
        <p:grpSpPr>
          <a:xfrm>
            <a:off x="1600584" y="3449597"/>
            <a:ext cx="212040" cy="151920"/>
            <a:chOff x="1600584" y="3449597"/>
            <a:chExt cx="212040" cy="151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2099EAB9-49D4-701D-EB03-18D6CCEA2ACA}"/>
                    </a:ext>
                  </a:extLst>
                </p14:cNvPr>
                <p14:cNvContentPartPr/>
                <p14:nvPr/>
              </p14:nvContentPartPr>
              <p14:xfrm>
                <a:off x="1600584" y="3454637"/>
                <a:ext cx="23040" cy="14652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2099EAB9-49D4-701D-EB03-18D6CCEA2ACA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591944" y="3445637"/>
                  <a:ext cx="4068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0E07C2AB-1EA7-C71F-DBFE-ACD9976072B9}"/>
                    </a:ext>
                  </a:extLst>
                </p14:cNvPr>
                <p14:cNvContentPartPr/>
                <p14:nvPr/>
              </p14:nvContentPartPr>
              <p14:xfrm>
                <a:off x="1741704" y="3449597"/>
                <a:ext cx="70920" cy="15192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0E07C2AB-1EA7-C71F-DBFE-ACD9976072B9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733064" y="3440597"/>
                  <a:ext cx="88560" cy="169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6F46D35-D59E-3798-D429-872D877DEFD6}"/>
              </a:ext>
            </a:extLst>
          </p:cNvPr>
          <p:cNvGrpSpPr/>
          <p:nvPr/>
        </p:nvGrpSpPr>
        <p:grpSpPr>
          <a:xfrm>
            <a:off x="1611384" y="3745517"/>
            <a:ext cx="415080" cy="496800"/>
            <a:chOff x="1611384" y="3745517"/>
            <a:chExt cx="415080" cy="496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B31CC188-600C-A174-7459-A303BB61554F}"/>
                    </a:ext>
                  </a:extLst>
                </p14:cNvPr>
                <p14:cNvContentPartPr/>
                <p14:nvPr/>
              </p14:nvContentPartPr>
              <p14:xfrm>
                <a:off x="1721184" y="3745517"/>
                <a:ext cx="111240" cy="21528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B31CC188-600C-A174-7459-A303BB61554F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712544" y="3736877"/>
                  <a:ext cx="12888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E169FADF-57B3-DB5F-7457-1124652882BE}"/>
                    </a:ext>
                  </a:extLst>
                </p14:cNvPr>
                <p14:cNvContentPartPr/>
                <p14:nvPr/>
              </p14:nvContentPartPr>
              <p14:xfrm>
                <a:off x="1611384" y="4112357"/>
                <a:ext cx="105840" cy="12996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E169FADF-57B3-DB5F-7457-1124652882BE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602744" y="4103357"/>
                  <a:ext cx="12348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FBD3B82D-E8C5-C265-2808-4BF0EA8761FF}"/>
                    </a:ext>
                  </a:extLst>
                </p14:cNvPr>
                <p14:cNvContentPartPr/>
                <p14:nvPr/>
              </p14:nvContentPartPr>
              <p14:xfrm>
                <a:off x="1773744" y="4168157"/>
                <a:ext cx="112680" cy="6768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FBD3B82D-E8C5-C265-2808-4BF0EA8761FF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765104" y="4159157"/>
                  <a:ext cx="13032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071F6AEC-9120-C264-B3CA-BB09FE01715E}"/>
                    </a:ext>
                  </a:extLst>
                </p14:cNvPr>
                <p14:cNvContentPartPr/>
                <p14:nvPr/>
              </p14:nvContentPartPr>
              <p14:xfrm>
                <a:off x="1953744" y="4028117"/>
                <a:ext cx="6840" cy="14904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071F6AEC-9120-C264-B3CA-BB09FE01715E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945104" y="4019117"/>
                  <a:ext cx="2448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9C351FE4-53E2-619F-31F2-A398D2ECD8C1}"/>
                    </a:ext>
                  </a:extLst>
                </p14:cNvPr>
                <p14:cNvContentPartPr/>
                <p14:nvPr/>
              </p14:nvContentPartPr>
              <p14:xfrm>
                <a:off x="2023944" y="3998237"/>
                <a:ext cx="2520" cy="18792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9C351FE4-53E2-619F-31F2-A398D2ECD8C1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015304" y="3989597"/>
                  <a:ext cx="20160" cy="205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CEC9A670-D02F-0985-FBD1-EF8A0C1AE248}"/>
              </a:ext>
            </a:extLst>
          </p:cNvPr>
          <p:cNvGrpSpPr/>
          <p:nvPr/>
        </p:nvGrpSpPr>
        <p:grpSpPr>
          <a:xfrm>
            <a:off x="1669317" y="4345277"/>
            <a:ext cx="290880" cy="204840"/>
            <a:chOff x="1669317" y="4345277"/>
            <a:chExt cx="290880" cy="204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1DE85A76-9229-C5A8-C9CD-5E54E2560C93}"/>
                    </a:ext>
                  </a:extLst>
                </p14:cNvPr>
                <p14:cNvContentPartPr/>
                <p14:nvPr/>
              </p14:nvContentPartPr>
              <p14:xfrm>
                <a:off x="1669317" y="4380197"/>
                <a:ext cx="86040" cy="16992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1DE85A76-9229-C5A8-C9CD-5E54E2560C93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660677" y="4371197"/>
                  <a:ext cx="10368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F2CD8B6D-F531-8F92-07FC-BCC1B1307F5F}"/>
                    </a:ext>
                  </a:extLst>
                </p14:cNvPr>
                <p14:cNvContentPartPr/>
                <p14:nvPr/>
              </p14:nvContentPartPr>
              <p14:xfrm>
                <a:off x="1749957" y="4345277"/>
                <a:ext cx="114120" cy="612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F2CD8B6D-F531-8F92-07FC-BCC1B1307F5F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741317" y="4336637"/>
                  <a:ext cx="13176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4B283937-FADE-3903-7625-6DC40EC22FB3}"/>
                    </a:ext>
                  </a:extLst>
                </p14:cNvPr>
                <p14:cNvContentPartPr/>
                <p14:nvPr/>
              </p14:nvContentPartPr>
              <p14:xfrm>
                <a:off x="1936077" y="4358957"/>
                <a:ext cx="24120" cy="16020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4B283937-FADE-3903-7625-6DC40EC22FB3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927077" y="4349957"/>
                  <a:ext cx="41760" cy="177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5232CA52-B585-3027-DD7F-7928ECF22529}"/>
              </a:ext>
            </a:extLst>
          </p:cNvPr>
          <p:cNvGrpSpPr/>
          <p:nvPr/>
        </p:nvGrpSpPr>
        <p:grpSpPr>
          <a:xfrm>
            <a:off x="1606677" y="4736597"/>
            <a:ext cx="268920" cy="130320"/>
            <a:chOff x="1606677" y="4736597"/>
            <a:chExt cx="268920" cy="130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9B85CF3C-8D85-EFDC-1278-0722BC213D29}"/>
                    </a:ext>
                  </a:extLst>
                </p14:cNvPr>
                <p14:cNvContentPartPr/>
                <p14:nvPr/>
              </p14:nvContentPartPr>
              <p14:xfrm>
                <a:off x="1606677" y="4736597"/>
                <a:ext cx="92520" cy="13032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9B85CF3C-8D85-EFDC-1278-0722BC213D29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598037" y="4727957"/>
                  <a:ext cx="11016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527EC369-22B4-A8B4-5AE1-FB5FD02D187D}"/>
                    </a:ext>
                  </a:extLst>
                </p14:cNvPr>
                <p14:cNvContentPartPr/>
                <p14:nvPr/>
              </p14:nvContentPartPr>
              <p14:xfrm>
                <a:off x="1773717" y="4800677"/>
                <a:ext cx="101880" cy="4536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527EC369-22B4-A8B4-5AE1-FB5FD02D187D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764717" y="4792037"/>
                  <a:ext cx="119520" cy="63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5EDE7C04-D508-663A-864D-44DC05CEBD74}"/>
              </a:ext>
            </a:extLst>
          </p:cNvPr>
          <p:cNvGrpSpPr/>
          <p:nvPr/>
        </p:nvGrpSpPr>
        <p:grpSpPr>
          <a:xfrm>
            <a:off x="2000517" y="4641197"/>
            <a:ext cx="77760" cy="205920"/>
            <a:chOff x="2000517" y="4641197"/>
            <a:chExt cx="77760" cy="205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D5D79F67-D81C-06B0-B335-83A1878C8A31}"/>
                    </a:ext>
                  </a:extLst>
                </p14:cNvPr>
                <p14:cNvContentPartPr/>
                <p14:nvPr/>
              </p14:nvContentPartPr>
              <p14:xfrm>
                <a:off x="2000517" y="4641197"/>
                <a:ext cx="360" cy="17496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D5D79F67-D81C-06B0-B335-83A1878C8A31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91517" y="4632557"/>
                  <a:ext cx="1800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176C180E-BA66-6FB8-DC62-266FB60484F5}"/>
                    </a:ext>
                  </a:extLst>
                </p14:cNvPr>
                <p14:cNvContentPartPr/>
                <p14:nvPr/>
              </p14:nvContentPartPr>
              <p14:xfrm>
                <a:off x="2068557" y="4654157"/>
                <a:ext cx="9720" cy="19296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176C180E-BA66-6FB8-DC62-266FB60484F5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059917" y="4645157"/>
                  <a:ext cx="27360" cy="210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D3A3626-BDC1-94CF-6BEE-66A8786EA2AE}"/>
              </a:ext>
            </a:extLst>
          </p:cNvPr>
          <p:cNvGrpSpPr/>
          <p:nvPr/>
        </p:nvGrpSpPr>
        <p:grpSpPr>
          <a:xfrm>
            <a:off x="1595157" y="4964117"/>
            <a:ext cx="424800" cy="488520"/>
            <a:chOff x="1595157" y="4964117"/>
            <a:chExt cx="424800" cy="488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56BD2F88-7F9F-E06B-43E4-769E13958C6F}"/>
                    </a:ext>
                  </a:extLst>
                </p14:cNvPr>
                <p14:cNvContentPartPr/>
                <p14:nvPr/>
              </p14:nvContentPartPr>
              <p14:xfrm>
                <a:off x="1595157" y="5042597"/>
                <a:ext cx="92160" cy="10656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56BD2F88-7F9F-E06B-43E4-769E13958C6F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586517" y="5033957"/>
                  <a:ext cx="10980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AC6789EA-2B12-4F0A-2B63-561C654B6BB2}"/>
                    </a:ext>
                  </a:extLst>
                </p14:cNvPr>
                <p14:cNvContentPartPr/>
                <p14:nvPr/>
              </p14:nvContentPartPr>
              <p14:xfrm>
                <a:off x="1754277" y="5072117"/>
                <a:ext cx="112320" cy="9612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AC6789EA-2B12-4F0A-2B63-561C654B6BB2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745637" y="5063477"/>
                  <a:ext cx="12996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6B460F35-DD75-25F6-E00F-A63EC0C06DE1}"/>
                    </a:ext>
                  </a:extLst>
                </p14:cNvPr>
                <p14:cNvContentPartPr/>
                <p14:nvPr/>
              </p14:nvContentPartPr>
              <p14:xfrm>
                <a:off x="1946877" y="4977077"/>
                <a:ext cx="2520" cy="14004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6B460F35-DD75-25F6-E00F-A63EC0C06DE1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937877" y="4968437"/>
                  <a:ext cx="2016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AE5524DD-217C-CBD4-54CD-3F2B60514436}"/>
                    </a:ext>
                  </a:extLst>
                </p14:cNvPr>
                <p14:cNvContentPartPr/>
                <p14:nvPr/>
              </p14:nvContentPartPr>
              <p14:xfrm>
                <a:off x="2015277" y="4964117"/>
                <a:ext cx="4320" cy="27036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AE5524DD-217C-CBD4-54CD-3F2B60514436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2006277" y="4955477"/>
                  <a:ext cx="21960" cy="28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D1A72CD8-F7D5-5FCC-ADAA-84CC83882C67}"/>
                    </a:ext>
                  </a:extLst>
                </p14:cNvPr>
                <p14:cNvContentPartPr/>
                <p14:nvPr/>
              </p14:nvContentPartPr>
              <p14:xfrm>
                <a:off x="1604157" y="5338877"/>
                <a:ext cx="111960" cy="9936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D1A72CD8-F7D5-5FCC-ADAA-84CC83882C67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595157" y="5330237"/>
                  <a:ext cx="12960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95F6D953-5D83-EADE-D1C5-AC806E566455}"/>
                    </a:ext>
                  </a:extLst>
                </p14:cNvPr>
                <p14:cNvContentPartPr/>
                <p14:nvPr/>
              </p14:nvContentPartPr>
              <p14:xfrm>
                <a:off x="1762917" y="5371997"/>
                <a:ext cx="108000" cy="8064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95F6D953-5D83-EADE-D1C5-AC806E566455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754277" y="5362997"/>
                  <a:ext cx="12564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864B7AB1-436B-6A2D-CF05-7DDE5D0BCE7D}"/>
                    </a:ext>
                  </a:extLst>
                </p14:cNvPr>
                <p14:cNvContentPartPr/>
                <p14:nvPr/>
              </p14:nvContentPartPr>
              <p14:xfrm>
                <a:off x="1959477" y="5261477"/>
                <a:ext cx="4680" cy="17748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864B7AB1-436B-6A2D-CF05-7DDE5D0BCE7D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950837" y="5252837"/>
                  <a:ext cx="2232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C2078326-DD23-16CB-C56A-F6B260EF50BA}"/>
                    </a:ext>
                  </a:extLst>
                </p14:cNvPr>
                <p14:cNvContentPartPr/>
                <p14:nvPr/>
              </p14:nvContentPartPr>
              <p14:xfrm>
                <a:off x="1994037" y="5248877"/>
                <a:ext cx="25920" cy="15300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C2078326-DD23-16CB-C56A-F6B260EF50BA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985037" y="5240237"/>
                  <a:ext cx="43560" cy="170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0CF4F4C6-A9ED-DA26-3E64-B3439C48E28C}"/>
              </a:ext>
            </a:extLst>
          </p:cNvPr>
          <p:cNvGrpSpPr/>
          <p:nvPr/>
        </p:nvGrpSpPr>
        <p:grpSpPr>
          <a:xfrm>
            <a:off x="1577482" y="5554035"/>
            <a:ext cx="457920" cy="520200"/>
            <a:chOff x="1577482" y="5554035"/>
            <a:chExt cx="457920" cy="520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339BAE3C-427B-1051-4849-93BF9E137081}"/>
                    </a:ext>
                  </a:extLst>
                </p14:cNvPr>
                <p14:cNvContentPartPr/>
                <p14:nvPr/>
              </p14:nvContentPartPr>
              <p14:xfrm>
                <a:off x="1584682" y="5616315"/>
                <a:ext cx="88200" cy="20268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339BAE3C-427B-1051-4849-93BF9E137081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575682" y="5607315"/>
                  <a:ext cx="10584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3C6BFD0E-E39D-8CE9-1ED5-0D246F29C50A}"/>
                    </a:ext>
                  </a:extLst>
                </p14:cNvPr>
                <p14:cNvContentPartPr/>
                <p14:nvPr/>
              </p14:nvContentPartPr>
              <p14:xfrm>
                <a:off x="1759282" y="5684715"/>
                <a:ext cx="99720" cy="10440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3C6BFD0E-E39D-8CE9-1ED5-0D246F29C50A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750282" y="5675715"/>
                  <a:ext cx="11736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104A9E01-526D-7DCE-0470-FC68B327E405}"/>
                    </a:ext>
                  </a:extLst>
                </p14:cNvPr>
                <p14:cNvContentPartPr/>
                <p14:nvPr/>
              </p14:nvContentPartPr>
              <p14:xfrm>
                <a:off x="1945042" y="5558355"/>
                <a:ext cx="16200" cy="15948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104A9E01-526D-7DCE-0470-FC68B327E405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936402" y="5549715"/>
                  <a:ext cx="3384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FDBE7FB7-F7B2-137E-522A-A8BF75F5527D}"/>
                    </a:ext>
                  </a:extLst>
                </p14:cNvPr>
                <p14:cNvContentPartPr/>
                <p14:nvPr/>
              </p14:nvContentPartPr>
              <p14:xfrm>
                <a:off x="2002282" y="5554035"/>
                <a:ext cx="22680" cy="19800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FDBE7FB7-F7B2-137E-522A-A8BF75F5527D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993282" y="5545035"/>
                  <a:ext cx="4032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BA6A246E-F227-F271-C58E-9FF9F1CA9863}"/>
                    </a:ext>
                  </a:extLst>
                </p14:cNvPr>
                <p14:cNvContentPartPr/>
                <p14:nvPr/>
              </p14:nvContentPartPr>
              <p14:xfrm>
                <a:off x="1577482" y="5900355"/>
                <a:ext cx="159840" cy="16128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BA6A246E-F227-F271-C58E-9FF9F1CA9863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568482" y="5891715"/>
                  <a:ext cx="17748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3D1621EB-50B9-93E9-3CC4-35B554208F86}"/>
                    </a:ext>
                  </a:extLst>
                </p14:cNvPr>
                <p14:cNvContentPartPr/>
                <p14:nvPr/>
              </p14:nvContentPartPr>
              <p14:xfrm>
                <a:off x="1784842" y="5974515"/>
                <a:ext cx="118800" cy="8712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3D1621EB-50B9-93E9-3CC4-35B554208F86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775842" y="5965875"/>
                  <a:ext cx="13644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2F9A3C6B-7999-2CE6-FEF3-E28E67637292}"/>
                    </a:ext>
                  </a:extLst>
                </p14:cNvPr>
                <p14:cNvContentPartPr/>
                <p14:nvPr/>
              </p14:nvContentPartPr>
              <p14:xfrm>
                <a:off x="1960522" y="5921595"/>
                <a:ext cx="9000" cy="14220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2F9A3C6B-7999-2CE6-FEF3-E28E67637292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951522" y="5912955"/>
                  <a:ext cx="2664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27E60A7A-0497-74AA-B449-F015C31BDEB1}"/>
                    </a:ext>
                  </a:extLst>
                </p14:cNvPr>
                <p14:cNvContentPartPr/>
                <p14:nvPr/>
              </p14:nvContentPartPr>
              <p14:xfrm>
                <a:off x="2026042" y="5874795"/>
                <a:ext cx="9360" cy="19944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27E60A7A-0497-74AA-B449-F015C31BDEB1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2017402" y="5865795"/>
                  <a:ext cx="27000" cy="217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C4243440-D640-2632-687B-4A894E85CE9C}"/>
              </a:ext>
            </a:extLst>
          </p:cNvPr>
          <p:cNvGrpSpPr/>
          <p:nvPr/>
        </p:nvGrpSpPr>
        <p:grpSpPr>
          <a:xfrm>
            <a:off x="1662802" y="6153075"/>
            <a:ext cx="94680" cy="146880"/>
            <a:chOff x="1662802" y="6153075"/>
            <a:chExt cx="94680" cy="146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495DD7F4-A7F9-F1E5-A1DB-5E4527AEC781}"/>
                    </a:ext>
                  </a:extLst>
                </p14:cNvPr>
                <p14:cNvContentPartPr/>
                <p14:nvPr/>
              </p14:nvContentPartPr>
              <p14:xfrm>
                <a:off x="1662802" y="6153075"/>
                <a:ext cx="56880" cy="8496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495DD7F4-A7F9-F1E5-A1DB-5E4527AEC781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654162" y="6144075"/>
                  <a:ext cx="7452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E0691D59-529B-796A-6C31-BAEB8CC2883A}"/>
                    </a:ext>
                  </a:extLst>
                </p14:cNvPr>
                <p14:cNvContentPartPr/>
                <p14:nvPr/>
              </p14:nvContentPartPr>
              <p14:xfrm>
                <a:off x="1748122" y="6180435"/>
                <a:ext cx="9360" cy="11952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E0691D59-529B-796A-6C31-BAEB8CC2883A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739482" y="6171795"/>
                  <a:ext cx="27000" cy="137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81109F3A-7764-EE36-1DFD-9F944F398B05}"/>
              </a:ext>
            </a:extLst>
          </p:cNvPr>
          <p:cNvGrpSpPr/>
          <p:nvPr/>
        </p:nvGrpSpPr>
        <p:grpSpPr>
          <a:xfrm>
            <a:off x="1937482" y="6172155"/>
            <a:ext cx="160200" cy="155160"/>
            <a:chOff x="1937482" y="6172155"/>
            <a:chExt cx="160200" cy="155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7F791296-6C10-1BED-2BB3-FF430F7503EF}"/>
                    </a:ext>
                  </a:extLst>
                </p14:cNvPr>
                <p14:cNvContentPartPr/>
                <p14:nvPr/>
              </p14:nvContentPartPr>
              <p14:xfrm>
                <a:off x="1937482" y="6189075"/>
                <a:ext cx="55080" cy="13824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7F791296-6C10-1BED-2BB3-FF430F7503EF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928482" y="6180435"/>
                  <a:ext cx="7272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E59F6176-487F-A709-4950-9C105DD62703}"/>
                    </a:ext>
                  </a:extLst>
                </p14:cNvPr>
                <p14:cNvContentPartPr/>
                <p14:nvPr/>
              </p14:nvContentPartPr>
              <p14:xfrm>
                <a:off x="1966642" y="6172155"/>
                <a:ext cx="131040" cy="432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E59F6176-487F-A709-4950-9C105DD62703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958002" y="6163515"/>
                  <a:ext cx="148680" cy="2196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668E5C1-F162-4923-AF6A-0D522335FCA9}"/>
              </a:ext>
            </a:extLst>
          </p:cNvPr>
          <p:cNvGrpSpPr/>
          <p:nvPr/>
        </p:nvGrpSpPr>
        <p:grpSpPr>
          <a:xfrm>
            <a:off x="990600" y="1524001"/>
            <a:ext cx="1066800" cy="4398227"/>
            <a:chOff x="990600" y="1524001"/>
            <a:chExt cx="1066800" cy="4398227"/>
          </a:xfrm>
        </p:grpSpPr>
        <p:sp>
          <p:nvSpPr>
            <p:cNvPr id="5155" name="Rectangle 86"/>
            <p:cNvSpPr>
              <a:spLocks noChangeArrowheads="1"/>
            </p:cNvSpPr>
            <p:nvPr/>
          </p:nvSpPr>
          <p:spPr bwMode="auto">
            <a:xfrm>
              <a:off x="1524000" y="1524001"/>
              <a:ext cx="533400" cy="4343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6" name="Text Box 87"/>
            <p:cNvSpPr txBox="1">
              <a:spLocks noChangeArrowheads="1"/>
            </p:cNvSpPr>
            <p:nvPr/>
          </p:nvSpPr>
          <p:spPr bwMode="auto">
            <a:xfrm>
              <a:off x="990600" y="1828800"/>
              <a:ext cx="611065" cy="40934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[0]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[2]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[3]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[4]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[5]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[6]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[7]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[8]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[9]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[10]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[11]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[12]</a:t>
              </a:r>
            </a:p>
          </p:txBody>
        </p:sp>
        <p:sp>
          <p:nvSpPr>
            <p:cNvPr id="5160" name="Line 91"/>
            <p:cNvSpPr>
              <a:spLocks noChangeShapeType="1"/>
            </p:cNvSpPr>
            <p:nvPr/>
          </p:nvSpPr>
          <p:spPr bwMode="auto">
            <a:xfrm>
              <a:off x="1524000" y="5532390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1" name="Line 92"/>
            <p:cNvSpPr>
              <a:spLocks noChangeShapeType="1"/>
            </p:cNvSpPr>
            <p:nvPr/>
          </p:nvSpPr>
          <p:spPr bwMode="auto">
            <a:xfrm>
              <a:off x="1524000" y="5224052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2" name="Line 93"/>
            <p:cNvSpPr>
              <a:spLocks noChangeShapeType="1"/>
            </p:cNvSpPr>
            <p:nvPr/>
          </p:nvSpPr>
          <p:spPr bwMode="auto">
            <a:xfrm>
              <a:off x="1524000" y="4915715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3" name="Line 94"/>
            <p:cNvSpPr>
              <a:spLocks noChangeShapeType="1"/>
            </p:cNvSpPr>
            <p:nvPr/>
          </p:nvSpPr>
          <p:spPr bwMode="auto">
            <a:xfrm>
              <a:off x="1524000" y="4607377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4" name="Line 95"/>
            <p:cNvSpPr>
              <a:spLocks noChangeShapeType="1"/>
            </p:cNvSpPr>
            <p:nvPr/>
          </p:nvSpPr>
          <p:spPr bwMode="auto">
            <a:xfrm>
              <a:off x="1524000" y="4299039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5" name="Line 96"/>
            <p:cNvSpPr>
              <a:spLocks noChangeShapeType="1"/>
            </p:cNvSpPr>
            <p:nvPr/>
          </p:nvSpPr>
          <p:spPr bwMode="auto">
            <a:xfrm>
              <a:off x="1524000" y="3990702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6" name="Line 97"/>
            <p:cNvSpPr>
              <a:spLocks noChangeShapeType="1"/>
            </p:cNvSpPr>
            <p:nvPr/>
          </p:nvSpPr>
          <p:spPr bwMode="auto">
            <a:xfrm>
              <a:off x="1524000" y="3682364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7" name="Line 98"/>
            <p:cNvSpPr>
              <a:spLocks noChangeShapeType="1"/>
            </p:cNvSpPr>
            <p:nvPr/>
          </p:nvSpPr>
          <p:spPr bwMode="auto">
            <a:xfrm>
              <a:off x="1524000" y="3374026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8" name="Line 99"/>
            <p:cNvSpPr>
              <a:spLocks noChangeShapeType="1"/>
            </p:cNvSpPr>
            <p:nvPr/>
          </p:nvSpPr>
          <p:spPr bwMode="auto">
            <a:xfrm>
              <a:off x="1524000" y="3065688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9" name="Line 100"/>
            <p:cNvSpPr>
              <a:spLocks noChangeShapeType="1"/>
            </p:cNvSpPr>
            <p:nvPr/>
          </p:nvSpPr>
          <p:spPr bwMode="auto">
            <a:xfrm>
              <a:off x="1524000" y="2757351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0" name="Line 101"/>
            <p:cNvSpPr>
              <a:spLocks noChangeShapeType="1"/>
            </p:cNvSpPr>
            <p:nvPr/>
          </p:nvSpPr>
          <p:spPr bwMode="auto">
            <a:xfrm>
              <a:off x="1524000" y="2449013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1" name="Line 102"/>
            <p:cNvSpPr>
              <a:spLocks noChangeShapeType="1"/>
            </p:cNvSpPr>
            <p:nvPr/>
          </p:nvSpPr>
          <p:spPr bwMode="auto">
            <a:xfrm>
              <a:off x="1524000" y="2140675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2" name="Line 103"/>
            <p:cNvSpPr>
              <a:spLocks noChangeShapeType="1"/>
            </p:cNvSpPr>
            <p:nvPr/>
          </p:nvSpPr>
          <p:spPr bwMode="auto">
            <a:xfrm>
              <a:off x="1524000" y="1832338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123" name="Text Box 105"/>
          <p:cNvSpPr txBox="1">
            <a:spLocks noChangeArrowheads="1"/>
          </p:cNvSpPr>
          <p:nvPr/>
        </p:nvSpPr>
        <p:spPr bwMode="auto">
          <a:xfrm>
            <a:off x="212725" y="190500"/>
            <a:ext cx="641496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342900" indent="-342900" eaLnBrk="1" hangingPunct="1">
              <a:buFont typeface="+mj-lt"/>
              <a:buAutoNum type="arabicPeriod" startAt="4"/>
            </a:pPr>
            <a:r>
              <a:rPr lang="en-US" dirty="0">
                <a:latin typeface="Times New Roman" pitchFamily="18" charset="0"/>
              </a:rPr>
              <a:t>Given the array pictured below, draw the binary tree that can be</a:t>
            </a:r>
          </a:p>
          <a:p>
            <a:pPr eaLnBrk="1" hangingPunct="1"/>
            <a:r>
              <a:rPr lang="en-US" dirty="0">
                <a:latin typeface="Times New Roman" pitchFamily="18" charset="0"/>
              </a:rPr>
              <a:t>created from its elements.  </a:t>
            </a:r>
          </a:p>
        </p:txBody>
      </p:sp>
      <p:sp>
        <p:nvSpPr>
          <p:cNvPr id="5124" name="Text Box 106"/>
          <p:cNvSpPr txBox="1">
            <a:spLocks noChangeArrowheads="1"/>
          </p:cNvSpPr>
          <p:nvPr/>
        </p:nvSpPr>
        <p:spPr bwMode="auto">
          <a:xfrm>
            <a:off x="1524000" y="1447800"/>
            <a:ext cx="582211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en-US" sz="2000" dirty="0">
              <a:latin typeface="Times New Roman" pitchFamily="18" charset="0"/>
            </a:endParaRP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35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20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71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40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52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63</a:t>
            </a:r>
          </a:p>
          <a:p>
            <a:pPr algn="ctr" eaLnBrk="1" hangingPunct="1">
              <a:spcBef>
                <a:spcPts val="300"/>
              </a:spcBef>
            </a:pPr>
            <a:r>
              <a:rPr lang="en-US" sz="2000" dirty="0">
                <a:latin typeface="Times New Roman" pitchFamily="18" charset="0"/>
              </a:rPr>
              <a:t>null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17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25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null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7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null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45</a:t>
            </a:r>
          </a:p>
        </p:txBody>
      </p:sp>
      <p:sp>
        <p:nvSpPr>
          <p:cNvPr id="54" name="Rectangle 53"/>
          <p:cNvSpPr/>
          <p:nvPr/>
        </p:nvSpPr>
        <p:spPr>
          <a:xfrm>
            <a:off x="1293812" y="1303338"/>
            <a:ext cx="915988" cy="5254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2506F6FC-4387-1A5A-E0FC-05BD6480894B}"/>
                  </a:ext>
                </a:extLst>
              </p14:cNvPr>
              <p14:cNvContentPartPr/>
              <p14:nvPr/>
            </p14:nvContentPartPr>
            <p14:xfrm>
              <a:off x="4951973" y="1165382"/>
              <a:ext cx="346320" cy="32256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2506F6FC-4387-1A5A-E0FC-05BD6480894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942973" y="1156382"/>
                <a:ext cx="363960" cy="34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BCBA9994-2E7F-2E12-A51C-49262B21A146}"/>
                  </a:ext>
                </a:extLst>
              </p14:cNvPr>
              <p14:cNvContentPartPr/>
              <p14:nvPr/>
            </p14:nvContentPartPr>
            <p14:xfrm>
              <a:off x="4388213" y="1445822"/>
              <a:ext cx="734760" cy="58536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BCBA9994-2E7F-2E12-A51C-49262B21A14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379213" y="1436822"/>
                <a:ext cx="752400" cy="60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B101C7B3-4495-C7DA-C1BC-4C0E0CFA7E6A}"/>
                  </a:ext>
                </a:extLst>
              </p14:cNvPr>
              <p14:cNvContentPartPr/>
              <p14:nvPr/>
            </p14:nvContentPartPr>
            <p14:xfrm>
              <a:off x="4552733" y="1616102"/>
              <a:ext cx="119520" cy="25452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B101C7B3-4495-C7DA-C1BC-4C0E0CFA7E6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543733" y="1607102"/>
                <a:ext cx="137160" cy="27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1455AA70-E067-EBD6-E518-9260569C32CC}"/>
                  </a:ext>
                </a:extLst>
              </p14:cNvPr>
              <p14:cNvContentPartPr/>
              <p14:nvPr/>
            </p14:nvContentPartPr>
            <p14:xfrm>
              <a:off x="4737471" y="1699102"/>
              <a:ext cx="159120" cy="23148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1455AA70-E067-EBD6-E518-9260569C32C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728831" y="1690462"/>
                <a:ext cx="176760" cy="24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A49496B6-DBCC-47D3-999F-6124830B6FC1}"/>
                  </a:ext>
                </a:extLst>
              </p14:cNvPr>
              <p14:cNvContentPartPr/>
              <p14:nvPr/>
            </p14:nvContentPartPr>
            <p14:xfrm>
              <a:off x="5952831" y="1898387"/>
              <a:ext cx="174960" cy="48564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A49496B6-DBCC-47D3-999F-6124830B6FC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943831" y="1889387"/>
                <a:ext cx="192600" cy="503280"/>
              </a:xfrm>
              <a:prstGeom prst="rect">
                <a:avLst/>
              </a:prstGeom>
            </p:spPr>
          </p:pic>
        </mc:Fallback>
      </mc:AlternateContent>
      <p:grpSp>
        <p:nvGrpSpPr>
          <p:cNvPr id="5120" name="Group 5119">
            <a:extLst>
              <a:ext uri="{FF2B5EF4-FFF2-40B4-BE49-F238E27FC236}">
                <a16:creationId xmlns:a16="http://schemas.microsoft.com/office/drawing/2014/main" id="{EDA009E6-CFF8-6B5D-C68C-D0503F9A4BA3}"/>
              </a:ext>
            </a:extLst>
          </p:cNvPr>
          <p:cNvGrpSpPr/>
          <p:nvPr/>
        </p:nvGrpSpPr>
        <p:grpSpPr>
          <a:xfrm>
            <a:off x="2806720" y="797412"/>
            <a:ext cx="3617711" cy="3423459"/>
            <a:chOff x="2806720" y="797412"/>
            <a:chExt cx="3617711" cy="3423459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A37EFC30-8A29-4292-189A-60023423BF4C}"/>
                    </a:ext>
                  </a:extLst>
                </p14:cNvPr>
                <p14:cNvContentPartPr/>
                <p14:nvPr/>
              </p14:nvContentPartPr>
              <p14:xfrm>
                <a:off x="4171191" y="1902142"/>
                <a:ext cx="314280" cy="43488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A37EFC30-8A29-4292-189A-60023423BF4C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162191" y="1893502"/>
                  <a:ext cx="331920" cy="45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6822AD96-7EFD-EA9D-3892-326E5CF4441D}"/>
                    </a:ext>
                  </a:extLst>
                </p14:cNvPr>
                <p14:cNvContentPartPr/>
                <p14:nvPr/>
              </p14:nvContentPartPr>
              <p14:xfrm>
                <a:off x="3674391" y="2364382"/>
                <a:ext cx="668880" cy="54540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6822AD96-7EFD-EA9D-3892-326E5CF4441D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665391" y="2355742"/>
                  <a:ext cx="686520" cy="56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14B87954-4BE4-76EA-0CA7-B64ED4E5DE09}"/>
                    </a:ext>
                  </a:extLst>
                </p14:cNvPr>
                <p14:cNvContentPartPr/>
                <p14:nvPr/>
              </p14:nvContentPartPr>
              <p14:xfrm>
                <a:off x="3905151" y="2590822"/>
                <a:ext cx="105120" cy="5796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14B87954-4BE4-76EA-0CA7-B64ED4E5DE09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896151" y="2582182"/>
                  <a:ext cx="12276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D4C570B9-5053-0ECA-61A1-57A0A147CDC2}"/>
                    </a:ext>
                  </a:extLst>
                </p14:cNvPr>
                <p14:cNvContentPartPr/>
                <p14:nvPr/>
              </p14:nvContentPartPr>
              <p14:xfrm>
                <a:off x="4041231" y="2523502"/>
                <a:ext cx="360" cy="22104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D4C570B9-5053-0ECA-61A1-57A0A147CDC2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032591" y="2514502"/>
                  <a:ext cx="1800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1B620A21-9060-7B85-9282-B07FE99373A2}"/>
                    </a:ext>
                  </a:extLst>
                </p14:cNvPr>
                <p14:cNvContentPartPr/>
                <p14:nvPr/>
              </p14:nvContentPartPr>
              <p14:xfrm>
                <a:off x="4150671" y="2547622"/>
                <a:ext cx="121680" cy="14724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1B620A21-9060-7B85-9282-B07FE99373A2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141671" y="2538622"/>
                  <a:ext cx="13932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FCA4ED8B-82C4-EA95-0FA8-5B77957FD6FD}"/>
                    </a:ext>
                  </a:extLst>
                </p14:cNvPr>
                <p14:cNvContentPartPr/>
                <p14:nvPr/>
              </p14:nvContentPartPr>
              <p14:xfrm>
                <a:off x="3333831" y="2890702"/>
                <a:ext cx="384480" cy="63288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FCA4ED8B-82C4-EA95-0FA8-5B77957FD6FD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324831" y="2882062"/>
                  <a:ext cx="402120" cy="65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348B6369-DD4F-CF8D-9F13-258124449727}"/>
                    </a:ext>
                  </a:extLst>
                </p14:cNvPr>
                <p14:cNvContentPartPr/>
                <p14:nvPr/>
              </p14:nvContentPartPr>
              <p14:xfrm>
                <a:off x="2806720" y="3486111"/>
                <a:ext cx="630360" cy="63252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348B6369-DD4F-CF8D-9F13-258124449727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798080" y="3477111"/>
                  <a:ext cx="648000" cy="65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ECE1E9C4-1F3C-9EEB-4A64-AADC2AD5F2A1}"/>
                    </a:ext>
                  </a:extLst>
                </p14:cNvPr>
                <p14:cNvContentPartPr/>
                <p14:nvPr/>
              </p14:nvContentPartPr>
              <p14:xfrm>
                <a:off x="3015520" y="3778791"/>
                <a:ext cx="33840" cy="23472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ECE1E9C4-1F3C-9EEB-4A64-AADC2AD5F2A1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006520" y="3770151"/>
                  <a:ext cx="5148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89A07D4B-723C-E415-3960-14BB152715B8}"/>
                    </a:ext>
                  </a:extLst>
                </p14:cNvPr>
                <p14:cNvContentPartPr/>
                <p14:nvPr/>
              </p14:nvContentPartPr>
              <p14:xfrm>
                <a:off x="3167800" y="3727311"/>
                <a:ext cx="138240" cy="25380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89A07D4B-723C-E415-3960-14BB152715B8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159160" y="3718311"/>
                  <a:ext cx="155880" cy="27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87C20674-02E5-B977-187F-E18FD3CDB03C}"/>
                    </a:ext>
                  </a:extLst>
                </p14:cNvPr>
                <p14:cNvContentPartPr/>
                <p14:nvPr/>
              </p14:nvContentPartPr>
              <p14:xfrm>
                <a:off x="4114240" y="2838831"/>
                <a:ext cx="322200" cy="89604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87C20674-02E5-B977-187F-E18FD3CDB03C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105240" y="2829831"/>
                  <a:ext cx="339840" cy="91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5D775B6F-E7F1-A87F-FE45-15D170865E4B}"/>
                    </a:ext>
                  </a:extLst>
                </p14:cNvPr>
                <p14:cNvContentPartPr/>
                <p14:nvPr/>
              </p14:nvContentPartPr>
              <p14:xfrm>
                <a:off x="4179040" y="3771591"/>
                <a:ext cx="650880" cy="44928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5D775B6F-E7F1-A87F-FE45-15D170865E4B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170400" y="3762591"/>
                  <a:ext cx="668520" cy="46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1794B7C2-89DE-3708-F117-E22CC23ABB8D}"/>
                    </a:ext>
                  </a:extLst>
                </p14:cNvPr>
                <p14:cNvContentPartPr/>
                <p14:nvPr/>
              </p14:nvContentPartPr>
              <p14:xfrm>
                <a:off x="4286680" y="3892551"/>
                <a:ext cx="187560" cy="16524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1794B7C2-89DE-3708-F117-E22CC23ABB8D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278040" y="3883911"/>
                  <a:ext cx="20520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BC9F59D7-1B6B-4009-4986-9F1633903BEF}"/>
                    </a:ext>
                  </a:extLst>
                </p14:cNvPr>
                <p14:cNvContentPartPr/>
                <p14:nvPr/>
              </p14:nvContentPartPr>
              <p14:xfrm>
                <a:off x="4614280" y="3894711"/>
                <a:ext cx="94320" cy="16884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BC9F59D7-1B6B-4009-4986-9F1633903BEF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605280" y="3886071"/>
                  <a:ext cx="11196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28D45623-3FBA-F4D6-2382-73731DD75F56}"/>
                    </a:ext>
                  </a:extLst>
                </p14:cNvPr>
                <p14:cNvContentPartPr/>
                <p14:nvPr/>
              </p14:nvContentPartPr>
              <p14:xfrm>
                <a:off x="4644520" y="3894711"/>
                <a:ext cx="127440" cy="1224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28D45623-3FBA-F4D6-2382-73731DD75F56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635520" y="3886071"/>
                  <a:ext cx="14508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4637ED8C-1E08-135A-723F-384425361275}"/>
                    </a:ext>
                  </a:extLst>
                </p14:cNvPr>
                <p14:cNvContentPartPr/>
                <p14:nvPr/>
              </p14:nvContentPartPr>
              <p14:xfrm>
                <a:off x="5071480" y="1958271"/>
                <a:ext cx="240120" cy="40032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4637ED8C-1E08-135A-723F-384425361275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062840" y="1949631"/>
                  <a:ext cx="257760" cy="41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81BC1284-21E2-C2AC-E56E-38EE79213008}"/>
                    </a:ext>
                  </a:extLst>
                </p14:cNvPr>
                <p14:cNvContentPartPr/>
                <p14:nvPr/>
              </p14:nvContentPartPr>
              <p14:xfrm>
                <a:off x="4962760" y="2343111"/>
                <a:ext cx="698760" cy="47844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81BC1284-21E2-C2AC-E56E-38EE79213008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954120" y="2334471"/>
                  <a:ext cx="716400" cy="49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31D5C009-85C7-3420-F39A-93AE4A7D07E5}"/>
                    </a:ext>
                  </a:extLst>
                </p14:cNvPr>
                <p14:cNvContentPartPr/>
                <p14:nvPr/>
              </p14:nvContentPartPr>
              <p14:xfrm>
                <a:off x="5150320" y="2436351"/>
                <a:ext cx="117360" cy="22284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31D5C009-85C7-3420-F39A-93AE4A7D07E5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141320" y="2427351"/>
                  <a:ext cx="13500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9F3FF7CA-F58C-CF96-99CF-5D1AB262618E}"/>
                    </a:ext>
                  </a:extLst>
                </p14:cNvPr>
                <p14:cNvContentPartPr/>
                <p14:nvPr/>
              </p14:nvContentPartPr>
              <p14:xfrm>
                <a:off x="5095960" y="2454711"/>
                <a:ext cx="243000" cy="4140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9F3FF7CA-F58C-CF96-99CF-5D1AB262618E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086960" y="2445711"/>
                  <a:ext cx="26064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5C91586E-DD03-5746-8365-F93769458BCC}"/>
                    </a:ext>
                  </a:extLst>
                </p14:cNvPr>
                <p14:cNvContentPartPr/>
                <p14:nvPr/>
              </p14:nvContentPartPr>
              <p14:xfrm>
                <a:off x="5416720" y="2516991"/>
                <a:ext cx="184320" cy="15444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5C91586E-DD03-5746-8365-F93769458BCC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408080" y="2508351"/>
                  <a:ext cx="20196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62B90AD7-D7DA-062B-7B88-B283B75B2FDA}"/>
                    </a:ext>
                  </a:extLst>
                </p14:cNvPr>
                <p14:cNvContentPartPr/>
                <p14:nvPr/>
              </p14:nvContentPartPr>
              <p14:xfrm>
                <a:off x="5292899" y="797412"/>
                <a:ext cx="650520" cy="44820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62B90AD7-D7DA-062B-7B88-B283B75B2FDA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283899" y="788412"/>
                  <a:ext cx="668160" cy="46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63647FCC-7E89-B96F-3C2A-E3D700BDBEB5}"/>
                    </a:ext>
                  </a:extLst>
                </p14:cNvPr>
                <p14:cNvContentPartPr/>
                <p14:nvPr/>
              </p14:nvContentPartPr>
              <p14:xfrm>
                <a:off x="5439059" y="957972"/>
                <a:ext cx="181440" cy="16632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63647FCC-7E89-B96F-3C2A-E3D700BDBEB5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430419" y="948972"/>
                  <a:ext cx="19908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43AF87D8-5260-1177-ED63-3BE8AAEF1582}"/>
                    </a:ext>
                  </a:extLst>
                </p14:cNvPr>
                <p14:cNvContentPartPr/>
                <p14:nvPr/>
              </p14:nvContentPartPr>
              <p14:xfrm>
                <a:off x="5668379" y="1005492"/>
                <a:ext cx="96840" cy="14832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43AF87D8-5260-1177-ED63-3BE8AAEF1582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659739" y="996492"/>
                  <a:ext cx="11448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BB2B53BF-C26F-110E-B605-0D8E087FB9EF}"/>
                    </a:ext>
                  </a:extLst>
                </p14:cNvPr>
                <p14:cNvContentPartPr/>
                <p14:nvPr/>
              </p14:nvContentPartPr>
              <p14:xfrm>
                <a:off x="5717339" y="988572"/>
                <a:ext cx="153720" cy="453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BB2B53BF-C26F-110E-B605-0D8E087FB9EF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708339" y="979572"/>
                  <a:ext cx="17136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054FD0E8-5743-8EB6-2A61-AAB8F989E8BB}"/>
                    </a:ext>
                  </a:extLst>
                </p14:cNvPr>
                <p14:cNvContentPartPr/>
                <p14:nvPr/>
              </p14:nvContentPartPr>
              <p14:xfrm>
                <a:off x="5861031" y="1135418"/>
                <a:ext cx="181080" cy="23508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054FD0E8-5743-8EB6-2A61-AAB8F989E8BB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852031" y="1126418"/>
                  <a:ext cx="198720" cy="25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25C5C7F1-6D7C-3FF6-AE82-C2158A028530}"/>
                    </a:ext>
                  </a:extLst>
                </p14:cNvPr>
                <p14:cNvContentPartPr/>
                <p14:nvPr/>
              </p14:nvContentPartPr>
              <p14:xfrm>
                <a:off x="5786151" y="1383818"/>
                <a:ext cx="543960" cy="45720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25C5C7F1-6D7C-3FF6-AE82-C2158A028530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777511" y="1375178"/>
                  <a:ext cx="561600" cy="47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131EC750-B66D-CB20-247A-09F56316BA74}"/>
                    </a:ext>
                  </a:extLst>
                </p14:cNvPr>
                <p14:cNvContentPartPr/>
                <p14:nvPr/>
              </p14:nvContentPartPr>
              <p14:xfrm>
                <a:off x="5882631" y="1563098"/>
                <a:ext cx="208440" cy="19296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131EC750-B66D-CB20-247A-09F56316BA74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5873631" y="1554458"/>
                  <a:ext cx="22608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B715B28D-EF4B-411A-E6F6-4F3F1FA6990E}"/>
                    </a:ext>
                  </a:extLst>
                </p14:cNvPr>
                <p14:cNvContentPartPr/>
                <p14:nvPr/>
              </p14:nvContentPartPr>
              <p14:xfrm>
                <a:off x="6149031" y="1567418"/>
                <a:ext cx="2880" cy="18000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B715B28D-EF4B-411A-E6F6-4F3F1FA6990E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6140391" y="1558418"/>
                  <a:ext cx="2052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2F32BDD3-3743-7577-8511-BD70E0263BED}"/>
                    </a:ext>
                  </a:extLst>
                </p14:cNvPr>
                <p14:cNvContentPartPr/>
                <p14:nvPr/>
              </p14:nvContentPartPr>
              <p14:xfrm>
                <a:off x="5812791" y="2359907"/>
                <a:ext cx="611640" cy="58464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2F32BDD3-3743-7577-8511-BD70E0263BED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5803791" y="2351267"/>
                  <a:ext cx="629280" cy="60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D9951F4D-DFA7-33B4-F3DA-A6A92697DBF4}"/>
                    </a:ext>
                  </a:extLst>
                </p14:cNvPr>
                <p14:cNvContentPartPr/>
                <p14:nvPr/>
              </p14:nvContentPartPr>
              <p14:xfrm>
                <a:off x="5944191" y="2503187"/>
                <a:ext cx="112680" cy="30960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D9951F4D-DFA7-33B4-F3DA-A6A92697DBF4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5935551" y="2494187"/>
                  <a:ext cx="130320" cy="32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9F8953E0-25FA-9535-3A21-80373ABF1E79}"/>
                    </a:ext>
                  </a:extLst>
                </p14:cNvPr>
                <p14:cNvContentPartPr/>
                <p14:nvPr/>
              </p14:nvContentPartPr>
              <p14:xfrm>
                <a:off x="6165591" y="2565467"/>
                <a:ext cx="153360" cy="22104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9F8953E0-25FA-9535-3A21-80373ABF1E79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6156591" y="2556467"/>
                  <a:ext cx="17100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850A3371-B139-5721-4B37-6997BCC9708A}"/>
                    </a:ext>
                  </a:extLst>
                </p14:cNvPr>
                <p14:cNvContentPartPr/>
                <p14:nvPr/>
              </p14:nvContentPartPr>
              <p14:xfrm>
                <a:off x="5420031" y="2921867"/>
                <a:ext cx="345960" cy="70848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850A3371-B139-5721-4B37-6997BCC9708A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5411391" y="2913227"/>
                  <a:ext cx="363600" cy="72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82C09CAE-4256-4195-3E31-C961C7324957}"/>
                    </a:ext>
                  </a:extLst>
                </p14:cNvPr>
                <p14:cNvContentPartPr/>
                <p14:nvPr/>
              </p14:nvContentPartPr>
              <p14:xfrm>
                <a:off x="5449911" y="3602987"/>
                <a:ext cx="514080" cy="53676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82C09CAE-4256-4195-3E31-C961C7324957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5440911" y="3593987"/>
                  <a:ext cx="531720" cy="55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F01E2C95-2FDA-2DEF-44EE-42F4E2FE7EF2}"/>
                    </a:ext>
                  </a:extLst>
                </p14:cNvPr>
                <p14:cNvContentPartPr/>
                <p14:nvPr/>
              </p14:nvContentPartPr>
              <p14:xfrm>
                <a:off x="5621631" y="3814667"/>
                <a:ext cx="175320" cy="24120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F01E2C95-2FDA-2DEF-44EE-42F4E2FE7EF2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5612631" y="3806027"/>
                  <a:ext cx="192960" cy="258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5121" name="Ink 5120">
                <a:extLst>
                  <a:ext uri="{FF2B5EF4-FFF2-40B4-BE49-F238E27FC236}">
                    <a16:creationId xmlns:a16="http://schemas.microsoft.com/office/drawing/2014/main" id="{EB001040-949D-D4C8-14AB-09AEE4FDDC62}"/>
                  </a:ext>
                </a:extLst>
              </p14:cNvPr>
              <p14:cNvContentPartPr/>
              <p14:nvPr/>
            </p14:nvContentPartPr>
            <p14:xfrm>
              <a:off x="6271431" y="2878667"/>
              <a:ext cx="491760" cy="665280"/>
            </p14:xfrm>
          </p:contentPart>
        </mc:Choice>
        <mc:Fallback>
          <p:pic>
            <p:nvPicPr>
              <p:cNvPr id="5121" name="Ink 5120">
                <a:extLst>
                  <a:ext uri="{FF2B5EF4-FFF2-40B4-BE49-F238E27FC236}">
                    <a16:creationId xmlns:a16="http://schemas.microsoft.com/office/drawing/2014/main" id="{EB001040-949D-D4C8-14AB-09AEE4FDDC62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6262431" y="2869667"/>
                <a:ext cx="509400" cy="682920"/>
              </a:xfrm>
              <a:prstGeom prst="rect">
                <a:avLst/>
              </a:prstGeom>
            </p:spPr>
          </p:pic>
        </mc:Fallback>
      </mc:AlternateContent>
      <p:grpSp>
        <p:nvGrpSpPr>
          <p:cNvPr id="5131" name="Group 5130">
            <a:extLst>
              <a:ext uri="{FF2B5EF4-FFF2-40B4-BE49-F238E27FC236}">
                <a16:creationId xmlns:a16="http://schemas.microsoft.com/office/drawing/2014/main" id="{FC157628-B22D-95BF-0C45-1668E3242298}"/>
              </a:ext>
            </a:extLst>
          </p:cNvPr>
          <p:cNvGrpSpPr/>
          <p:nvPr/>
        </p:nvGrpSpPr>
        <p:grpSpPr>
          <a:xfrm>
            <a:off x="6498591" y="3547187"/>
            <a:ext cx="695160" cy="496800"/>
            <a:chOff x="6498591" y="3547187"/>
            <a:chExt cx="695160" cy="496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126" name="Ink 5125">
                  <a:extLst>
                    <a:ext uri="{FF2B5EF4-FFF2-40B4-BE49-F238E27FC236}">
                      <a16:creationId xmlns:a16="http://schemas.microsoft.com/office/drawing/2014/main" id="{3307A297-F8DA-A268-788D-08DBCF9C27B2}"/>
                    </a:ext>
                  </a:extLst>
                </p14:cNvPr>
                <p14:cNvContentPartPr/>
                <p14:nvPr/>
              </p14:nvContentPartPr>
              <p14:xfrm>
                <a:off x="6498591" y="3547187"/>
                <a:ext cx="695160" cy="496800"/>
              </p14:xfrm>
            </p:contentPart>
          </mc:Choice>
          <mc:Fallback>
            <p:pic>
              <p:nvPicPr>
                <p:cNvPr id="5126" name="Ink 5125">
                  <a:extLst>
                    <a:ext uri="{FF2B5EF4-FFF2-40B4-BE49-F238E27FC236}">
                      <a16:creationId xmlns:a16="http://schemas.microsoft.com/office/drawing/2014/main" id="{3307A297-F8DA-A268-788D-08DBCF9C27B2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6489591" y="3538187"/>
                  <a:ext cx="712800" cy="51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127" name="Ink 5126">
                  <a:extLst>
                    <a:ext uri="{FF2B5EF4-FFF2-40B4-BE49-F238E27FC236}">
                      <a16:creationId xmlns:a16="http://schemas.microsoft.com/office/drawing/2014/main" id="{08B584B5-143C-CF33-2E51-D9416927B172}"/>
                    </a:ext>
                  </a:extLst>
                </p14:cNvPr>
                <p14:cNvContentPartPr/>
                <p14:nvPr/>
              </p14:nvContentPartPr>
              <p14:xfrm>
                <a:off x="6664551" y="3653747"/>
                <a:ext cx="105120" cy="146880"/>
              </p14:xfrm>
            </p:contentPart>
          </mc:Choice>
          <mc:Fallback>
            <p:pic>
              <p:nvPicPr>
                <p:cNvPr id="5127" name="Ink 5126">
                  <a:extLst>
                    <a:ext uri="{FF2B5EF4-FFF2-40B4-BE49-F238E27FC236}">
                      <a16:creationId xmlns:a16="http://schemas.microsoft.com/office/drawing/2014/main" id="{08B584B5-143C-CF33-2E51-D9416927B172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6655911" y="3644747"/>
                  <a:ext cx="12276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128" name="Ink 5127">
                  <a:extLst>
                    <a:ext uri="{FF2B5EF4-FFF2-40B4-BE49-F238E27FC236}">
                      <a16:creationId xmlns:a16="http://schemas.microsoft.com/office/drawing/2014/main" id="{2B235310-66C2-8F69-AA92-E566408A0B05}"/>
                    </a:ext>
                  </a:extLst>
                </p14:cNvPr>
                <p14:cNvContentPartPr/>
                <p14:nvPr/>
              </p14:nvContentPartPr>
              <p14:xfrm>
                <a:off x="6789831" y="3705227"/>
                <a:ext cx="6840" cy="173160"/>
              </p14:xfrm>
            </p:contentPart>
          </mc:Choice>
          <mc:Fallback>
            <p:pic>
              <p:nvPicPr>
                <p:cNvPr id="5128" name="Ink 5127">
                  <a:extLst>
                    <a:ext uri="{FF2B5EF4-FFF2-40B4-BE49-F238E27FC236}">
                      <a16:creationId xmlns:a16="http://schemas.microsoft.com/office/drawing/2014/main" id="{2B235310-66C2-8F69-AA92-E566408A0B05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6780831" y="3696587"/>
                  <a:ext cx="2448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129" name="Ink 5128">
                  <a:extLst>
                    <a:ext uri="{FF2B5EF4-FFF2-40B4-BE49-F238E27FC236}">
                      <a16:creationId xmlns:a16="http://schemas.microsoft.com/office/drawing/2014/main" id="{C72B30BC-20F2-AF66-0C69-31AFB0907433}"/>
                    </a:ext>
                  </a:extLst>
                </p14:cNvPr>
                <p14:cNvContentPartPr/>
                <p14:nvPr/>
              </p14:nvContentPartPr>
              <p14:xfrm>
                <a:off x="6937431" y="3699467"/>
                <a:ext cx="92520" cy="187560"/>
              </p14:xfrm>
            </p:contentPart>
          </mc:Choice>
          <mc:Fallback>
            <p:pic>
              <p:nvPicPr>
                <p:cNvPr id="5129" name="Ink 5128">
                  <a:extLst>
                    <a:ext uri="{FF2B5EF4-FFF2-40B4-BE49-F238E27FC236}">
                      <a16:creationId xmlns:a16="http://schemas.microsoft.com/office/drawing/2014/main" id="{C72B30BC-20F2-AF66-0C69-31AFB0907433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6928431" y="3690827"/>
                  <a:ext cx="11016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130" name="Ink 5129">
                  <a:extLst>
                    <a:ext uri="{FF2B5EF4-FFF2-40B4-BE49-F238E27FC236}">
                      <a16:creationId xmlns:a16="http://schemas.microsoft.com/office/drawing/2014/main" id="{B87AC2BD-16D8-A757-D5AF-90094F45E083}"/>
                    </a:ext>
                  </a:extLst>
                </p14:cNvPr>
                <p14:cNvContentPartPr/>
                <p14:nvPr/>
              </p14:nvContentPartPr>
              <p14:xfrm>
                <a:off x="6948591" y="3710627"/>
                <a:ext cx="123480" cy="35640"/>
              </p14:xfrm>
            </p:contentPart>
          </mc:Choice>
          <mc:Fallback>
            <p:pic>
              <p:nvPicPr>
                <p:cNvPr id="5130" name="Ink 5129">
                  <a:extLst>
                    <a:ext uri="{FF2B5EF4-FFF2-40B4-BE49-F238E27FC236}">
                      <a16:creationId xmlns:a16="http://schemas.microsoft.com/office/drawing/2014/main" id="{B87AC2BD-16D8-A757-D5AF-90094F45E083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6939951" y="3701627"/>
                  <a:ext cx="141120" cy="5328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332</Words>
  <Application>Microsoft Office PowerPoint</Application>
  <PresentationFormat>On-screen Show (4:3)</PresentationFormat>
  <Paragraphs>113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Times New Roman</vt:lpstr>
      <vt:lpstr>Default Design</vt:lpstr>
      <vt:lpstr>PowerPoint Presentation</vt:lpstr>
      <vt:lpstr>PowerPoint Presentation</vt:lpstr>
      <vt:lpstr>PowerPoint Presentation</vt:lpstr>
      <vt:lpstr>PowerPoint Presentation</vt:lpstr>
    </vt:vector>
  </TitlesOfParts>
  <Company>Montgomery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Jeannette</dc:creator>
  <cp:lastModifiedBy>Akdere, Ismail O</cp:lastModifiedBy>
  <cp:revision>24</cp:revision>
  <cp:lastPrinted>2016-04-12T17:35:20Z</cp:lastPrinted>
  <dcterms:created xsi:type="dcterms:W3CDTF">2006-11-01T05:42:40Z</dcterms:created>
  <dcterms:modified xsi:type="dcterms:W3CDTF">2023-10-23T01:44:01Z</dcterms:modified>
</cp:coreProperties>
</file>