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2" r:id="rId5"/>
    <p:sldId id="259" r:id="rId6"/>
    <p:sldId id="278" r:id="rId7"/>
    <p:sldId id="262" r:id="rId8"/>
    <p:sldId id="263" r:id="rId9"/>
    <p:sldId id="264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akli iakashvili" initials="ii" lastIdx="1" clrIdx="0">
    <p:extLst>
      <p:ext uri="{19B8F6BF-5375-455C-9EA6-DF929625EA0E}">
        <p15:presenceInfo xmlns:p15="http://schemas.microsoft.com/office/powerpoint/2012/main" userId="674f0384576e96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2/22/2024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5"/>
          </a:xfrm>
        </p:spPr>
        <p:txBody>
          <a:bodyPr/>
          <a:lstStyle/>
          <a:p>
            <a:r>
              <a:rPr lang="ka-GE" dirty="0"/>
              <a:t>სამუშაო ცვლების გამოთვლის და  მასში უქმეების განსაზღვრის გენერაციის პროექტი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07106"/>
            <a:ext cx="9144000" cy="537882"/>
          </a:xfrm>
        </p:spPr>
        <p:txBody>
          <a:bodyPr/>
          <a:lstStyle/>
          <a:p>
            <a:r>
              <a:rPr lang="ka-GE" dirty="0"/>
              <a:t>ირაკლი იაქაშვილი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პროექტის აღწერა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a-GE" dirty="0"/>
              <a:t>პროგრამა მიზნად ისახავს რომ წელიწადის განმავლობაში შეადგინოს კონკრეტული სამუშაო ცვლების განრიგი</a:t>
            </a:r>
          </a:p>
          <a:p>
            <a:r>
              <a:rPr lang="ka-GE" dirty="0"/>
              <a:t>განსაზღვროს უქმე დღეები და დამატებით მოგვცეს საშუალება განსაზღვროს რამდენი უქმე დღე ემთხვევა  სამუშაო ცვლის გრაფიკში</a:t>
            </a:r>
            <a:endParaRPr lang="en-US" dirty="0"/>
          </a:p>
          <a:p>
            <a:endParaRPr lang="en-US" dirty="0"/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78" y="505609"/>
            <a:ext cx="4840641" cy="1773555"/>
          </a:xfrm>
        </p:spPr>
        <p:txBody>
          <a:bodyPr/>
          <a:lstStyle/>
          <a:p>
            <a:r>
              <a:rPr lang="ka-GE" sz="1400" b="1" dirty="0">
                <a:solidFill>
                  <a:schemeClr val="tx1"/>
                </a:solidFill>
              </a:rPr>
              <a:t>პირველ რიგში შემომაქ შესაბამისი მოდულები რომლებიც დაჭირდება და ვქმნი კლასს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ka-GE" sz="1400" b="1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Shift calculator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ka-GE" sz="1400" b="1" dirty="0">
                <a:solidFill>
                  <a:schemeClr val="tx1"/>
                </a:solidFill>
              </a:rPr>
              <a:t>სადაც შემომაქ  ცვლის დაწყების თარიღი და ვსაზღვრავ უქმე დღეებს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6CB15-75BB-4329-9B3D-AB7E7A749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643" y="2361134"/>
            <a:ext cx="5449060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sz="1600" dirty="0"/>
              <a:t>შემდეგ ვქმნი ფუნქციას სადაც ვსაზღვრავ დასვენების დღეებს წლის განმავლობაში ვწერ </a:t>
            </a:r>
            <a:r>
              <a:rPr lang="en-US" sz="1600" dirty="0"/>
              <a:t> </a:t>
            </a:r>
            <a:r>
              <a:rPr lang="en-US" sz="1600" dirty="0" err="1"/>
              <a:t>data.json</a:t>
            </a:r>
            <a:r>
              <a:rPr lang="en-US" sz="1600" dirty="0"/>
              <a:t> </a:t>
            </a:r>
            <a:r>
              <a:rPr lang="ka-GE" sz="1600" dirty="0"/>
              <a:t>ფაილში და შემდგომ შემომაქვს ისევ პროგრამაში</a:t>
            </a:r>
            <a:r>
              <a:rPr lang="en-US" sz="16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54A666-0E6B-4515-B20A-920AC86516A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7969624" y="5779007"/>
            <a:ext cx="1969904" cy="101840"/>
          </a:xfrm>
        </p:spPr>
        <p:txBody>
          <a:bodyPr>
            <a:normAutofit fontScale="25000" lnSpcReduction="20000"/>
          </a:bodyPr>
          <a:lstStyle/>
          <a:p>
            <a:endParaRPr lang="ka-G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444DDD-E5FD-432D-B435-CD9D5CE1C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873" y="1380744"/>
            <a:ext cx="4526493" cy="484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82296"/>
            <a:ext cx="5688012" cy="818963"/>
          </a:xfrm>
        </p:spPr>
        <p:txBody>
          <a:bodyPr>
            <a:normAutofit/>
          </a:bodyPr>
          <a:lstStyle/>
          <a:p>
            <a:r>
              <a:rPr lang="ka-GE" sz="1600" b="1" dirty="0"/>
              <a:t>შევქმენი ფუნქცია რომელიც გამოითვლის დღის და ღამის ცვლებს წლის განმავლობაში</a:t>
            </a:r>
            <a:endParaRPr lang="en-US" sz="1600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89419-C0ED-41D3-ABB0-B7A635BCC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94" y="1423707"/>
            <a:ext cx="8507012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576072" y="179294"/>
            <a:ext cx="7242048" cy="524794"/>
          </a:xfrm>
        </p:spPr>
        <p:txBody>
          <a:bodyPr/>
          <a:lstStyle/>
          <a:p>
            <a:r>
              <a:rPr lang="ka-GE" sz="1600" dirty="0"/>
              <a:t>ამ ფუნქციაში ვქმნი კალენდარს  და განვსაზღვრავ 3 ძირითად ლოგიკას რომელსაც 1)გამოაქვს ცვლაში რსებული დასვენების დღეები (ლურჯ ფერში) 2)გამოაქვს ზოგადად დასვენების თარიღები 3) გამოაქვს ცვლის გრაფიკი </a:t>
            </a:r>
            <a:endParaRPr lang="en-US" sz="1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</a:t>
            </a:r>
            <a:r>
              <a:rPr lang="ka-GE" dirty="0"/>
              <a:t>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a-GE" dirty="0"/>
              <a:t>ირაკლი იაქაშვილი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A7D8AAC-C635-4022-84CC-76B69BB4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847" y="927383"/>
            <a:ext cx="6707393" cy="526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" y="292608"/>
            <a:ext cx="10515600" cy="512064"/>
          </a:xfrm>
        </p:spPr>
        <p:txBody>
          <a:bodyPr/>
          <a:lstStyle/>
          <a:p>
            <a:r>
              <a:rPr lang="ka-GE" sz="1600" dirty="0"/>
              <a:t>ვსაზღვრავ დასვენების დღეს ,შემყავს ცვლის დაწყების თარიღი, ვქმნი ობიექტს ,ვსაზღვრავ ცვლის განრიგს და ვბეჭდავ კალენდარს.მარჯვნივ გვავს გამოტანილი შედეგი: ცვლის განრიგი (მწვანე) დასვენების დღეები(წითელი) და ცვლაში არსებული უქმეეები (ლურჯი) თარიღებში</a:t>
            </a:r>
            <a:endParaRPr lang="en-US" sz="1600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B39AF388-7A43-44E3-8F11-E1C1DEF6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" y="1389530"/>
            <a:ext cx="5486932" cy="457773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C430FDC-6D0F-427C-B07E-385AF160A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082" y="1066800"/>
            <a:ext cx="3395118" cy="565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1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{F2CCB8AD-7578-49ED-8397-85E44C80E7BF}tf11964407_win32</Template>
  <TotalTime>192</TotalTime>
  <Words>181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სამუშაო ცვლების გამოთვლის და  მასში უქმეების განსაზღვრის გენერაციის პროექტი</vt:lpstr>
      <vt:lpstr>პროექტის აღწერა</vt:lpstr>
      <vt:lpstr>პირველ რიგში შემომაქ შესაბამისი მოდულები რომლებიც დაჭირდება და ვქმნი კლასს  Shift calculator სადაც შემომაქ  ცვლის დაწყების თარიღი და ვსაზღვრავ უქმე დღეებს</vt:lpstr>
      <vt:lpstr>შემდეგ ვქმნი ფუნქციას სადაც ვსაზღვრავ დასვენების დღეებს წლის განმავლობაში ვწერ  data.json ფაილში და შემდგომ შემომაქვს ისევ პროგრამაში </vt:lpstr>
      <vt:lpstr>PowerPoint Presentation</vt:lpstr>
      <vt:lpstr>ამ ფუნქციაში ვქმნი კალენდარს  და განვსაზღვრავ 3 ძირითად ლოგიკას რომელსაც 1)გამოაქვს ცვლაში რსებული დასვენების დღეები (ლურჯ ფერში) 2)გამოაქვს ზოგადად დასვენების თარიღები 3) გამოაქვს ცვლის გრაფიკი </vt:lpstr>
      <vt:lpstr>ვსაზღვრავ დასვენების დღეს ,შემყავს ცვლის დაწყების თარიღი, ვქმნი ობიექტს ,ვსაზღვრავ ცვლის განრიგს და ვბეჭდავ კალენდარს.მარჯვნივ გვავს გამოტანილი შედეგი: ცვლის განრიგი (მწვანე) დასვენების დღეები(წითელი) და ცვლაში არსებული უქმეეები (ლურჯი) თარიღებში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irakli iakashvili</dc:creator>
  <cp:lastModifiedBy>irakli iakashvili</cp:lastModifiedBy>
  <cp:revision>10</cp:revision>
  <dcterms:created xsi:type="dcterms:W3CDTF">2024-02-22T06:44:44Z</dcterms:created>
  <dcterms:modified xsi:type="dcterms:W3CDTF">2024-02-22T09:57:35Z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