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357813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7155"/>
  </p:normalViewPr>
  <p:slideViewPr>
    <p:cSldViewPr snapToGrid="0">
      <p:cViewPr>
        <p:scale>
          <a:sx n="204" d="100"/>
          <a:sy n="204" d="100"/>
        </p:scale>
        <p:origin x="152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836" y="748242"/>
            <a:ext cx="4554141" cy="1591733"/>
          </a:xfrm>
        </p:spPr>
        <p:txBody>
          <a:bodyPr anchor="b"/>
          <a:lstStyle>
            <a:lvl1pPr algn="ctr">
              <a:defRPr sz="35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9727" y="2401359"/>
            <a:ext cx="4018360" cy="1103841"/>
          </a:xfrm>
        </p:spPr>
        <p:txBody>
          <a:bodyPr/>
          <a:lstStyle>
            <a:lvl1pPr marL="0" indent="0" algn="ctr">
              <a:buNone/>
              <a:defRPr sz="1406"/>
            </a:lvl1pPr>
            <a:lvl2pPr marL="267873" indent="0" algn="ctr">
              <a:buNone/>
              <a:defRPr sz="1172"/>
            </a:lvl2pPr>
            <a:lvl3pPr marL="535747" indent="0" algn="ctr">
              <a:buNone/>
              <a:defRPr sz="1055"/>
            </a:lvl3pPr>
            <a:lvl4pPr marL="803620" indent="0" algn="ctr">
              <a:buNone/>
              <a:defRPr sz="937"/>
            </a:lvl4pPr>
            <a:lvl5pPr marL="1071494" indent="0" algn="ctr">
              <a:buNone/>
              <a:defRPr sz="937"/>
            </a:lvl5pPr>
            <a:lvl6pPr marL="1339367" indent="0" algn="ctr">
              <a:buNone/>
              <a:defRPr sz="937"/>
            </a:lvl6pPr>
            <a:lvl7pPr marL="1607241" indent="0" algn="ctr">
              <a:buNone/>
              <a:defRPr sz="937"/>
            </a:lvl7pPr>
            <a:lvl8pPr marL="1875114" indent="0" algn="ctr">
              <a:buNone/>
              <a:defRPr sz="937"/>
            </a:lvl8pPr>
            <a:lvl9pPr marL="2142988" indent="0" algn="ctr">
              <a:buNone/>
              <a:defRPr sz="93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562E-F64D-7E4D-85F6-756AFFFBB50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13A7-3004-1B47-B263-2ABFB49B0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562E-F64D-7E4D-85F6-756AFFFBB50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13A7-3004-1B47-B263-2ABFB49B0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0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34185" y="243417"/>
            <a:ext cx="115527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50" y="243417"/>
            <a:ext cx="339886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562E-F64D-7E4D-85F6-756AFFFBB50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13A7-3004-1B47-B263-2ABFB49B0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2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562E-F64D-7E4D-85F6-756AFFFBB50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13A7-3004-1B47-B263-2ABFB49B0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5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559" y="1139826"/>
            <a:ext cx="4621114" cy="1901825"/>
          </a:xfrm>
        </p:spPr>
        <p:txBody>
          <a:bodyPr anchor="b"/>
          <a:lstStyle>
            <a:lvl1pPr>
              <a:defRPr sz="35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559" y="3059643"/>
            <a:ext cx="4621114" cy="1000125"/>
          </a:xfrm>
        </p:spPr>
        <p:txBody>
          <a:bodyPr/>
          <a:lstStyle>
            <a:lvl1pPr marL="0" indent="0">
              <a:buNone/>
              <a:defRPr sz="1406">
                <a:solidFill>
                  <a:schemeClr val="tx1"/>
                </a:solidFill>
              </a:defRPr>
            </a:lvl1pPr>
            <a:lvl2pPr marL="267873" indent="0">
              <a:buNone/>
              <a:defRPr sz="1172">
                <a:solidFill>
                  <a:schemeClr val="tx1">
                    <a:tint val="75000"/>
                  </a:schemeClr>
                </a:solidFill>
              </a:defRPr>
            </a:lvl2pPr>
            <a:lvl3pPr marL="535747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3pPr>
            <a:lvl4pPr marL="803620" indent="0">
              <a:buNone/>
              <a:defRPr sz="937">
                <a:solidFill>
                  <a:schemeClr val="tx1">
                    <a:tint val="75000"/>
                  </a:schemeClr>
                </a:solidFill>
              </a:defRPr>
            </a:lvl4pPr>
            <a:lvl5pPr marL="1071494" indent="0">
              <a:buNone/>
              <a:defRPr sz="937">
                <a:solidFill>
                  <a:schemeClr val="tx1">
                    <a:tint val="75000"/>
                  </a:schemeClr>
                </a:solidFill>
              </a:defRPr>
            </a:lvl5pPr>
            <a:lvl6pPr marL="1339367" indent="0">
              <a:buNone/>
              <a:defRPr sz="937">
                <a:solidFill>
                  <a:schemeClr val="tx1">
                    <a:tint val="75000"/>
                  </a:schemeClr>
                </a:solidFill>
              </a:defRPr>
            </a:lvl6pPr>
            <a:lvl7pPr marL="1607241" indent="0">
              <a:buNone/>
              <a:defRPr sz="937">
                <a:solidFill>
                  <a:schemeClr val="tx1">
                    <a:tint val="75000"/>
                  </a:schemeClr>
                </a:solidFill>
              </a:defRPr>
            </a:lvl7pPr>
            <a:lvl8pPr marL="1875114" indent="0">
              <a:buNone/>
              <a:defRPr sz="937">
                <a:solidFill>
                  <a:schemeClr val="tx1">
                    <a:tint val="75000"/>
                  </a:schemeClr>
                </a:solidFill>
              </a:defRPr>
            </a:lvl8pPr>
            <a:lvl9pPr marL="2142988" indent="0">
              <a:buNone/>
              <a:defRPr sz="9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562E-F64D-7E4D-85F6-756AFFFBB50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13A7-3004-1B47-B263-2ABFB49B0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8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49" y="1217083"/>
            <a:ext cx="2277071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2393" y="1217083"/>
            <a:ext cx="2277071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562E-F64D-7E4D-85F6-756AFFFBB50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13A7-3004-1B47-B263-2ABFB49B0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3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047" y="243418"/>
            <a:ext cx="4621114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048" y="1120775"/>
            <a:ext cx="2266606" cy="549275"/>
          </a:xfrm>
        </p:spPr>
        <p:txBody>
          <a:bodyPr anchor="b"/>
          <a:lstStyle>
            <a:lvl1pPr marL="0" indent="0">
              <a:buNone/>
              <a:defRPr sz="1406" b="1"/>
            </a:lvl1pPr>
            <a:lvl2pPr marL="267873" indent="0">
              <a:buNone/>
              <a:defRPr sz="1172" b="1"/>
            </a:lvl2pPr>
            <a:lvl3pPr marL="535747" indent="0">
              <a:buNone/>
              <a:defRPr sz="1055" b="1"/>
            </a:lvl3pPr>
            <a:lvl4pPr marL="803620" indent="0">
              <a:buNone/>
              <a:defRPr sz="937" b="1"/>
            </a:lvl4pPr>
            <a:lvl5pPr marL="1071494" indent="0">
              <a:buNone/>
              <a:defRPr sz="937" b="1"/>
            </a:lvl5pPr>
            <a:lvl6pPr marL="1339367" indent="0">
              <a:buNone/>
              <a:defRPr sz="937" b="1"/>
            </a:lvl6pPr>
            <a:lvl7pPr marL="1607241" indent="0">
              <a:buNone/>
              <a:defRPr sz="937" b="1"/>
            </a:lvl7pPr>
            <a:lvl8pPr marL="1875114" indent="0">
              <a:buNone/>
              <a:defRPr sz="937" b="1"/>
            </a:lvl8pPr>
            <a:lvl9pPr marL="2142988" indent="0">
              <a:buNone/>
              <a:defRPr sz="93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048" y="1670050"/>
            <a:ext cx="226660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12393" y="1120775"/>
            <a:ext cx="2277768" cy="549275"/>
          </a:xfrm>
        </p:spPr>
        <p:txBody>
          <a:bodyPr anchor="b"/>
          <a:lstStyle>
            <a:lvl1pPr marL="0" indent="0">
              <a:buNone/>
              <a:defRPr sz="1406" b="1"/>
            </a:lvl1pPr>
            <a:lvl2pPr marL="267873" indent="0">
              <a:buNone/>
              <a:defRPr sz="1172" b="1"/>
            </a:lvl2pPr>
            <a:lvl3pPr marL="535747" indent="0">
              <a:buNone/>
              <a:defRPr sz="1055" b="1"/>
            </a:lvl3pPr>
            <a:lvl4pPr marL="803620" indent="0">
              <a:buNone/>
              <a:defRPr sz="937" b="1"/>
            </a:lvl4pPr>
            <a:lvl5pPr marL="1071494" indent="0">
              <a:buNone/>
              <a:defRPr sz="937" b="1"/>
            </a:lvl5pPr>
            <a:lvl6pPr marL="1339367" indent="0">
              <a:buNone/>
              <a:defRPr sz="937" b="1"/>
            </a:lvl6pPr>
            <a:lvl7pPr marL="1607241" indent="0">
              <a:buNone/>
              <a:defRPr sz="937" b="1"/>
            </a:lvl7pPr>
            <a:lvl8pPr marL="1875114" indent="0">
              <a:buNone/>
              <a:defRPr sz="937" b="1"/>
            </a:lvl8pPr>
            <a:lvl9pPr marL="2142988" indent="0">
              <a:buNone/>
              <a:defRPr sz="93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12393" y="1670050"/>
            <a:ext cx="227776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562E-F64D-7E4D-85F6-756AFFFBB50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13A7-3004-1B47-B263-2ABFB49B0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7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562E-F64D-7E4D-85F6-756AFFFBB50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13A7-3004-1B47-B263-2ABFB49B0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1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562E-F64D-7E4D-85F6-756AFFFBB50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13A7-3004-1B47-B263-2ABFB49B0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7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048" y="304800"/>
            <a:ext cx="1728034" cy="1066800"/>
          </a:xfrm>
        </p:spPr>
        <p:txBody>
          <a:bodyPr anchor="b"/>
          <a:lstStyle>
            <a:lvl1pPr>
              <a:defRPr sz="18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7768" y="658285"/>
            <a:ext cx="2712393" cy="3249083"/>
          </a:xfrm>
        </p:spPr>
        <p:txBody>
          <a:bodyPr/>
          <a:lstStyle>
            <a:lvl1pPr>
              <a:defRPr sz="1875"/>
            </a:lvl1pPr>
            <a:lvl2pPr>
              <a:defRPr sz="1641"/>
            </a:lvl2pPr>
            <a:lvl3pPr>
              <a:defRPr sz="1406"/>
            </a:lvl3pPr>
            <a:lvl4pPr>
              <a:defRPr sz="1172"/>
            </a:lvl4pPr>
            <a:lvl5pPr>
              <a:defRPr sz="1172"/>
            </a:lvl5pPr>
            <a:lvl6pPr>
              <a:defRPr sz="1172"/>
            </a:lvl6pPr>
            <a:lvl7pPr>
              <a:defRPr sz="1172"/>
            </a:lvl7pPr>
            <a:lvl8pPr>
              <a:defRPr sz="1172"/>
            </a:lvl8pPr>
            <a:lvl9pPr>
              <a:defRPr sz="11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048" y="1371600"/>
            <a:ext cx="1728034" cy="2541059"/>
          </a:xfrm>
        </p:spPr>
        <p:txBody>
          <a:bodyPr/>
          <a:lstStyle>
            <a:lvl1pPr marL="0" indent="0">
              <a:buNone/>
              <a:defRPr sz="937"/>
            </a:lvl1pPr>
            <a:lvl2pPr marL="267873" indent="0">
              <a:buNone/>
              <a:defRPr sz="820"/>
            </a:lvl2pPr>
            <a:lvl3pPr marL="535747" indent="0">
              <a:buNone/>
              <a:defRPr sz="703"/>
            </a:lvl3pPr>
            <a:lvl4pPr marL="803620" indent="0">
              <a:buNone/>
              <a:defRPr sz="586"/>
            </a:lvl4pPr>
            <a:lvl5pPr marL="1071494" indent="0">
              <a:buNone/>
              <a:defRPr sz="586"/>
            </a:lvl5pPr>
            <a:lvl6pPr marL="1339367" indent="0">
              <a:buNone/>
              <a:defRPr sz="586"/>
            </a:lvl6pPr>
            <a:lvl7pPr marL="1607241" indent="0">
              <a:buNone/>
              <a:defRPr sz="586"/>
            </a:lvl7pPr>
            <a:lvl8pPr marL="1875114" indent="0">
              <a:buNone/>
              <a:defRPr sz="586"/>
            </a:lvl8pPr>
            <a:lvl9pPr marL="2142988" indent="0">
              <a:buNone/>
              <a:defRPr sz="5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562E-F64D-7E4D-85F6-756AFFFBB50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13A7-3004-1B47-B263-2ABFB49B0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3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048" y="304800"/>
            <a:ext cx="1728034" cy="1066800"/>
          </a:xfrm>
        </p:spPr>
        <p:txBody>
          <a:bodyPr anchor="b"/>
          <a:lstStyle>
            <a:lvl1pPr>
              <a:defRPr sz="18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77768" y="658285"/>
            <a:ext cx="2712393" cy="3249083"/>
          </a:xfrm>
        </p:spPr>
        <p:txBody>
          <a:bodyPr anchor="t"/>
          <a:lstStyle>
            <a:lvl1pPr marL="0" indent="0">
              <a:buNone/>
              <a:defRPr sz="1875"/>
            </a:lvl1pPr>
            <a:lvl2pPr marL="267873" indent="0">
              <a:buNone/>
              <a:defRPr sz="1641"/>
            </a:lvl2pPr>
            <a:lvl3pPr marL="535747" indent="0">
              <a:buNone/>
              <a:defRPr sz="1406"/>
            </a:lvl3pPr>
            <a:lvl4pPr marL="803620" indent="0">
              <a:buNone/>
              <a:defRPr sz="1172"/>
            </a:lvl4pPr>
            <a:lvl5pPr marL="1071494" indent="0">
              <a:buNone/>
              <a:defRPr sz="1172"/>
            </a:lvl5pPr>
            <a:lvl6pPr marL="1339367" indent="0">
              <a:buNone/>
              <a:defRPr sz="1172"/>
            </a:lvl6pPr>
            <a:lvl7pPr marL="1607241" indent="0">
              <a:buNone/>
              <a:defRPr sz="1172"/>
            </a:lvl7pPr>
            <a:lvl8pPr marL="1875114" indent="0">
              <a:buNone/>
              <a:defRPr sz="1172"/>
            </a:lvl8pPr>
            <a:lvl9pPr marL="2142988" indent="0">
              <a:buNone/>
              <a:defRPr sz="117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048" y="1371600"/>
            <a:ext cx="1728034" cy="2541059"/>
          </a:xfrm>
        </p:spPr>
        <p:txBody>
          <a:bodyPr/>
          <a:lstStyle>
            <a:lvl1pPr marL="0" indent="0">
              <a:buNone/>
              <a:defRPr sz="937"/>
            </a:lvl1pPr>
            <a:lvl2pPr marL="267873" indent="0">
              <a:buNone/>
              <a:defRPr sz="820"/>
            </a:lvl2pPr>
            <a:lvl3pPr marL="535747" indent="0">
              <a:buNone/>
              <a:defRPr sz="703"/>
            </a:lvl3pPr>
            <a:lvl4pPr marL="803620" indent="0">
              <a:buNone/>
              <a:defRPr sz="586"/>
            </a:lvl4pPr>
            <a:lvl5pPr marL="1071494" indent="0">
              <a:buNone/>
              <a:defRPr sz="586"/>
            </a:lvl5pPr>
            <a:lvl6pPr marL="1339367" indent="0">
              <a:buNone/>
              <a:defRPr sz="586"/>
            </a:lvl6pPr>
            <a:lvl7pPr marL="1607241" indent="0">
              <a:buNone/>
              <a:defRPr sz="586"/>
            </a:lvl7pPr>
            <a:lvl8pPr marL="1875114" indent="0">
              <a:buNone/>
              <a:defRPr sz="586"/>
            </a:lvl8pPr>
            <a:lvl9pPr marL="2142988" indent="0">
              <a:buNone/>
              <a:defRPr sz="5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562E-F64D-7E4D-85F6-756AFFFBB50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13A7-3004-1B47-B263-2ABFB49B0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8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50" y="243418"/>
            <a:ext cx="4621114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50" y="1217083"/>
            <a:ext cx="4621114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50" y="4237568"/>
            <a:ext cx="1205508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562E-F64D-7E4D-85F6-756AFFFBB50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4776" y="4237568"/>
            <a:ext cx="1808262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3955" y="4237568"/>
            <a:ext cx="1205508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713A7-3004-1B47-B263-2ABFB49B0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1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5747" rtl="0" eaLnBrk="1" latinLnBrk="0" hangingPunct="1">
        <a:lnSpc>
          <a:spcPct val="90000"/>
        </a:lnSpc>
        <a:spcBef>
          <a:spcPct val="0"/>
        </a:spcBef>
        <a:buNone/>
        <a:defRPr sz="25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937" indent="-133937" algn="l" defTabSz="535747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1pPr>
      <a:lvl2pPr marL="401810" indent="-133937" algn="l" defTabSz="53574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2pPr>
      <a:lvl3pPr marL="669684" indent="-133937" algn="l" defTabSz="53574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3pPr>
      <a:lvl4pPr marL="937557" indent="-133937" algn="l" defTabSz="53574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5" kern="1200">
          <a:solidFill>
            <a:schemeClr val="tx1"/>
          </a:solidFill>
          <a:latin typeface="+mn-lt"/>
          <a:ea typeface="+mn-ea"/>
          <a:cs typeface="+mn-cs"/>
        </a:defRPr>
      </a:lvl4pPr>
      <a:lvl5pPr marL="1205431" indent="-133937" algn="l" defTabSz="53574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5" kern="1200">
          <a:solidFill>
            <a:schemeClr val="tx1"/>
          </a:solidFill>
          <a:latin typeface="+mn-lt"/>
          <a:ea typeface="+mn-ea"/>
          <a:cs typeface="+mn-cs"/>
        </a:defRPr>
      </a:lvl5pPr>
      <a:lvl6pPr marL="1473304" indent="-133937" algn="l" defTabSz="53574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5" kern="1200">
          <a:solidFill>
            <a:schemeClr val="tx1"/>
          </a:solidFill>
          <a:latin typeface="+mn-lt"/>
          <a:ea typeface="+mn-ea"/>
          <a:cs typeface="+mn-cs"/>
        </a:defRPr>
      </a:lvl6pPr>
      <a:lvl7pPr marL="1741178" indent="-133937" algn="l" defTabSz="53574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5" kern="1200">
          <a:solidFill>
            <a:schemeClr val="tx1"/>
          </a:solidFill>
          <a:latin typeface="+mn-lt"/>
          <a:ea typeface="+mn-ea"/>
          <a:cs typeface="+mn-cs"/>
        </a:defRPr>
      </a:lvl7pPr>
      <a:lvl8pPr marL="2009051" indent="-133937" algn="l" defTabSz="53574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5" kern="1200">
          <a:solidFill>
            <a:schemeClr val="tx1"/>
          </a:solidFill>
          <a:latin typeface="+mn-lt"/>
          <a:ea typeface="+mn-ea"/>
          <a:cs typeface="+mn-cs"/>
        </a:defRPr>
      </a:lvl8pPr>
      <a:lvl9pPr marL="2276925" indent="-133937" algn="l" defTabSz="53574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5747" rtl="0" eaLnBrk="1" latinLnBrk="0" hangingPunct="1">
        <a:defRPr sz="1055" kern="1200">
          <a:solidFill>
            <a:schemeClr val="tx1"/>
          </a:solidFill>
          <a:latin typeface="+mn-lt"/>
          <a:ea typeface="+mn-ea"/>
          <a:cs typeface="+mn-cs"/>
        </a:defRPr>
      </a:lvl1pPr>
      <a:lvl2pPr marL="267873" algn="l" defTabSz="535747" rtl="0" eaLnBrk="1" latinLnBrk="0" hangingPunct="1">
        <a:defRPr sz="1055" kern="1200">
          <a:solidFill>
            <a:schemeClr val="tx1"/>
          </a:solidFill>
          <a:latin typeface="+mn-lt"/>
          <a:ea typeface="+mn-ea"/>
          <a:cs typeface="+mn-cs"/>
        </a:defRPr>
      </a:lvl2pPr>
      <a:lvl3pPr marL="535747" algn="l" defTabSz="535747" rtl="0" eaLnBrk="1" latinLnBrk="0" hangingPunct="1">
        <a:defRPr sz="1055" kern="1200">
          <a:solidFill>
            <a:schemeClr val="tx1"/>
          </a:solidFill>
          <a:latin typeface="+mn-lt"/>
          <a:ea typeface="+mn-ea"/>
          <a:cs typeface="+mn-cs"/>
        </a:defRPr>
      </a:lvl3pPr>
      <a:lvl4pPr marL="803620" algn="l" defTabSz="535747" rtl="0" eaLnBrk="1" latinLnBrk="0" hangingPunct="1">
        <a:defRPr sz="1055" kern="1200">
          <a:solidFill>
            <a:schemeClr val="tx1"/>
          </a:solidFill>
          <a:latin typeface="+mn-lt"/>
          <a:ea typeface="+mn-ea"/>
          <a:cs typeface="+mn-cs"/>
        </a:defRPr>
      </a:lvl4pPr>
      <a:lvl5pPr marL="1071494" algn="l" defTabSz="535747" rtl="0" eaLnBrk="1" latinLnBrk="0" hangingPunct="1">
        <a:defRPr sz="1055" kern="1200">
          <a:solidFill>
            <a:schemeClr val="tx1"/>
          </a:solidFill>
          <a:latin typeface="+mn-lt"/>
          <a:ea typeface="+mn-ea"/>
          <a:cs typeface="+mn-cs"/>
        </a:defRPr>
      </a:lvl5pPr>
      <a:lvl6pPr marL="1339367" algn="l" defTabSz="535747" rtl="0" eaLnBrk="1" latinLnBrk="0" hangingPunct="1">
        <a:defRPr sz="1055" kern="1200">
          <a:solidFill>
            <a:schemeClr val="tx1"/>
          </a:solidFill>
          <a:latin typeface="+mn-lt"/>
          <a:ea typeface="+mn-ea"/>
          <a:cs typeface="+mn-cs"/>
        </a:defRPr>
      </a:lvl6pPr>
      <a:lvl7pPr marL="1607241" algn="l" defTabSz="535747" rtl="0" eaLnBrk="1" latinLnBrk="0" hangingPunct="1">
        <a:defRPr sz="1055" kern="1200">
          <a:solidFill>
            <a:schemeClr val="tx1"/>
          </a:solidFill>
          <a:latin typeface="+mn-lt"/>
          <a:ea typeface="+mn-ea"/>
          <a:cs typeface="+mn-cs"/>
        </a:defRPr>
      </a:lvl7pPr>
      <a:lvl8pPr marL="1875114" algn="l" defTabSz="535747" rtl="0" eaLnBrk="1" latinLnBrk="0" hangingPunct="1">
        <a:defRPr sz="1055" kern="1200">
          <a:solidFill>
            <a:schemeClr val="tx1"/>
          </a:solidFill>
          <a:latin typeface="+mn-lt"/>
          <a:ea typeface="+mn-ea"/>
          <a:cs typeface="+mn-cs"/>
        </a:defRPr>
      </a:lvl8pPr>
      <a:lvl9pPr marL="2142988" algn="l" defTabSz="535747" rtl="0" eaLnBrk="1" latinLnBrk="0" hangingPunct="1">
        <a:defRPr sz="10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DC0B39-FB11-C281-B79C-0D07293CC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14" t="17390" r="34415" b="19160"/>
          <a:stretch/>
        </p:blipFill>
        <p:spPr>
          <a:xfrm>
            <a:off x="2682346" y="2286000"/>
            <a:ext cx="2675466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3D4FC8-D1BB-5F88-03CE-85A227CBB9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1"/>
          <a:stretch/>
        </p:blipFill>
        <p:spPr>
          <a:xfrm>
            <a:off x="6882" y="2286000"/>
            <a:ext cx="2675466" cy="2286000"/>
          </a:xfrm>
          <a:prstGeom prst="rect">
            <a:avLst/>
          </a:prstGeom>
        </p:spPr>
      </p:pic>
      <p:pic>
        <p:nvPicPr>
          <p:cNvPr id="11" name="Picture 10" descr="A colorful squares and a barbed wire&#10;&#10;Description automatically generated">
            <a:extLst>
              <a:ext uri="{FF2B5EF4-FFF2-40B4-BE49-F238E27FC236}">
                <a16:creationId xmlns:a16="http://schemas.microsoft.com/office/drawing/2014/main" id="{F50F8BE9-1E43-3363-D4C7-C48E5D87D5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50"/>
          <a:stretch/>
        </p:blipFill>
        <p:spPr>
          <a:xfrm>
            <a:off x="2682347" y="0"/>
            <a:ext cx="2675466" cy="2286000"/>
          </a:xfrm>
          <a:prstGeom prst="rect">
            <a:avLst/>
          </a:prstGeom>
        </p:spPr>
      </p:pic>
      <p:pic>
        <p:nvPicPr>
          <p:cNvPr id="13" name="Picture 12" descr="A colorful squares with a barbed wire&#10;&#10;Description automatically generated with medium confidence">
            <a:extLst>
              <a:ext uri="{FF2B5EF4-FFF2-40B4-BE49-F238E27FC236}">
                <a16:creationId xmlns:a16="http://schemas.microsoft.com/office/drawing/2014/main" id="{B6D79F4C-8160-F397-BF6D-6FFBF8ED3A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57" r="4019"/>
          <a:stretch/>
        </p:blipFill>
        <p:spPr>
          <a:xfrm>
            <a:off x="6882" y="0"/>
            <a:ext cx="2675465" cy="228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66A283-2E1F-1965-816A-FC74E6C50B4A}"/>
              </a:ext>
            </a:extLst>
          </p:cNvPr>
          <p:cNvSpPr txBox="1"/>
          <p:nvPr/>
        </p:nvSpPr>
        <p:spPr>
          <a:xfrm>
            <a:off x="-1" y="0"/>
            <a:ext cx="19352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Single Integrator </a:t>
            </a:r>
            <a:r>
              <a:rPr lang="en-US" sz="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Pointmass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78426F-7821-8C93-E99F-DA8776780047}"/>
              </a:ext>
            </a:extLst>
          </p:cNvPr>
          <p:cNvSpPr txBox="1"/>
          <p:nvPr/>
        </p:nvSpPr>
        <p:spPr>
          <a:xfrm>
            <a:off x="2689231" y="0"/>
            <a:ext cx="1312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Double Integrator </a:t>
            </a:r>
            <a:r>
              <a:rPr lang="en-US" sz="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Pointmass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FBA7DA-CB3F-5798-9055-568E46AE888F}"/>
              </a:ext>
            </a:extLst>
          </p:cNvPr>
          <p:cNvSpPr txBox="1"/>
          <p:nvPr/>
        </p:nvSpPr>
        <p:spPr>
          <a:xfrm>
            <a:off x="-2" y="2300252"/>
            <a:ext cx="19352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Drone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9B544E-A156-FCC0-8478-F05E1714F8E7}"/>
              </a:ext>
            </a:extLst>
          </p:cNvPr>
          <p:cNvSpPr txBox="1"/>
          <p:nvPr/>
        </p:nvSpPr>
        <p:spPr>
          <a:xfrm>
            <a:off x="2689231" y="2300252"/>
            <a:ext cx="19352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Aircraft</a:t>
            </a:r>
          </a:p>
        </p:txBody>
      </p:sp>
    </p:spTree>
    <p:extLst>
      <p:ext uri="{BB962C8B-B14F-4D97-AF65-F5344CB8AC3E}">
        <p14:creationId xmlns:p14="http://schemas.microsoft.com/office/powerpoint/2010/main" val="61332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</TotalTime>
  <Words>16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Dong, Ethan</dc:creator>
  <cp:lastModifiedBy>Dong, Ethan</cp:lastModifiedBy>
  <cp:revision>1</cp:revision>
  <dcterms:created xsi:type="dcterms:W3CDTF">2023-12-05T04:38:31Z</dcterms:created>
  <dcterms:modified xsi:type="dcterms:W3CDTF">2023-12-05T05:12:46Z</dcterms:modified>
</cp:coreProperties>
</file>