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71363" cy="384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>
      <p:cViewPr>
        <p:scale>
          <a:sx n="120" d="100"/>
          <a:sy n="120" d="100"/>
        </p:scale>
        <p:origin x="1576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421" y="628471"/>
            <a:ext cx="9128522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421" y="2016975"/>
            <a:ext cx="9128522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0132" y="204453"/>
            <a:ext cx="2624450" cy="3254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781" y="204453"/>
            <a:ext cx="7721208" cy="3254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442" y="957374"/>
            <a:ext cx="10497801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442" y="2569888"/>
            <a:ext cx="10497801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781" y="1022266"/>
            <a:ext cx="5172829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753" y="1022266"/>
            <a:ext cx="5172829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66" y="204453"/>
            <a:ext cx="10497801" cy="74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67" y="941373"/>
            <a:ext cx="514905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67" y="1402726"/>
            <a:ext cx="5149057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1752" y="941373"/>
            <a:ext cx="5174415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1752" y="1402726"/>
            <a:ext cx="5174415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67" y="256011"/>
            <a:ext cx="3925581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414" y="552913"/>
            <a:ext cx="6161753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367" y="1152049"/>
            <a:ext cx="3925581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67" y="256011"/>
            <a:ext cx="3925581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4414" y="552913"/>
            <a:ext cx="6161753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367" y="1152049"/>
            <a:ext cx="3925581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781" y="204453"/>
            <a:ext cx="10497801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781" y="1022266"/>
            <a:ext cx="10497801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781" y="3559263"/>
            <a:ext cx="273855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4E70-46D7-D548-A049-B441D7645DE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1764" y="3559263"/>
            <a:ext cx="4107835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6025" y="3559263"/>
            <a:ext cx="273855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0B3A-DA3F-7449-986C-A8718483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FF9CC-2FD8-A44F-1B78-300D22B5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091" cy="3836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48E9E-9BC9-0C5F-B3FA-E3C0518B31C7}"/>
              </a:ext>
            </a:extLst>
          </p:cNvPr>
          <p:cNvSpPr/>
          <p:nvPr/>
        </p:nvSpPr>
        <p:spPr>
          <a:xfrm>
            <a:off x="4924267" y="1896174"/>
            <a:ext cx="1542403" cy="1421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Picture 9" descr="A red digital text on a black background&#10;&#10;Description automatically generated">
            <a:extLst>
              <a:ext uri="{FF2B5EF4-FFF2-40B4-BE49-F238E27FC236}">
                <a16:creationId xmlns:a16="http://schemas.microsoft.com/office/drawing/2014/main" id="{51155770-68E4-2878-3403-C1ACDF13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64" y="1830824"/>
            <a:ext cx="1397122" cy="2728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0992C6-E117-A0DB-FC05-B3AED811B584}"/>
              </a:ext>
            </a:extLst>
          </p:cNvPr>
          <p:cNvSpPr/>
          <p:nvPr/>
        </p:nvSpPr>
        <p:spPr>
          <a:xfrm>
            <a:off x="7381717" y="1896174"/>
            <a:ext cx="1542403" cy="1421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2F80F-604A-5295-6D31-219DFEFB3648}"/>
              </a:ext>
            </a:extLst>
          </p:cNvPr>
          <p:cNvSpPr/>
          <p:nvPr/>
        </p:nvSpPr>
        <p:spPr>
          <a:xfrm>
            <a:off x="9839167" y="1896173"/>
            <a:ext cx="1542403" cy="1421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2" name="Picture 11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1D699387-7EAF-05B3-F9E8-0ADC5CA8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60" y="1827979"/>
            <a:ext cx="1440494" cy="275720"/>
          </a:xfrm>
          <a:prstGeom prst="rect">
            <a:avLst/>
          </a:prstGeom>
        </p:spPr>
      </p:pic>
      <p:pic>
        <p:nvPicPr>
          <p:cNvPr id="16" name="Picture 15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27887BC5-5B4D-EA82-2B76-3D52D409E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685" y="1826507"/>
            <a:ext cx="1440495" cy="2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Ethan</dc:creator>
  <cp:lastModifiedBy>Dong, Ethan</cp:lastModifiedBy>
  <cp:revision>1</cp:revision>
  <dcterms:created xsi:type="dcterms:W3CDTF">2023-12-14T20:50:27Z</dcterms:created>
  <dcterms:modified xsi:type="dcterms:W3CDTF">2023-12-14T20:59:41Z</dcterms:modified>
</cp:coreProperties>
</file>