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5.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6" r:id="rId2"/>
    <p:sldMasterId id="2147483698" r:id="rId3"/>
    <p:sldMasterId id="2147483711" r:id="rId4"/>
    <p:sldMasterId id="2147483742" r:id="rId5"/>
    <p:sldMasterId id="2147483760" r:id="rId6"/>
  </p:sldMasterIdLst>
  <p:sldIdLst>
    <p:sldId id="261" r:id="rId7"/>
    <p:sldId id="266" r:id="rId8"/>
    <p:sldId id="265" r:id="rId9"/>
    <p:sldId id="259" r:id="rId10"/>
    <p:sldId id="267" r:id="rId11"/>
    <p:sldId id="268" r:id="rId12"/>
    <p:sldId id="271" r:id="rId13"/>
    <p:sldId id="272"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332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600" y="273600"/>
            <a:ext cx="10972320" cy="1145160"/>
          </a:xfrm>
          <a:prstGeom prst="rect">
            <a:avLst/>
          </a:prstGeom>
        </p:spPr>
        <p:txBody>
          <a:bodyPr wrap="none" lIns="0" tIns="0" rIns="0" bIns="0" anchor="ctr"/>
          <a:lstStyle/>
          <a:p>
            <a:pPr algn="ctr"/>
            <a:endParaRPr/>
          </a:p>
        </p:txBody>
      </p:sp>
      <p:sp>
        <p:nvSpPr>
          <p:cNvPr id="25" name="PlaceHolder 2"/>
          <p:cNvSpPr>
            <a:spLocks noGrp="1"/>
          </p:cNvSpPr>
          <p:nvPr>
            <p:ph type="body"/>
          </p:nvPr>
        </p:nvSpPr>
        <p:spPr>
          <a:xfrm>
            <a:off x="609600" y="1604520"/>
            <a:ext cx="10972320" cy="1896840"/>
          </a:xfrm>
          <a:prstGeom prst="rect">
            <a:avLst/>
          </a:prstGeom>
        </p:spPr>
        <p:txBody>
          <a:bodyPr wrap="none" lIns="0" tIns="0" rIns="0" bIns="0"/>
          <a:lstStyle/>
          <a:p>
            <a:endParaRPr/>
          </a:p>
        </p:txBody>
      </p:sp>
      <p:sp>
        <p:nvSpPr>
          <p:cNvPr id="26" name="PlaceHolder 3"/>
          <p:cNvSpPr>
            <a:spLocks noGrp="1"/>
          </p:cNvSpPr>
          <p:nvPr>
            <p:ph type="body"/>
          </p:nvPr>
        </p:nvSpPr>
        <p:spPr>
          <a:xfrm>
            <a:off x="609600" y="3682080"/>
            <a:ext cx="10972320" cy="1896840"/>
          </a:xfrm>
          <a:prstGeom prst="rect">
            <a:avLst/>
          </a:prstGeom>
        </p:spPr>
        <p:txBody>
          <a:bodyPr wrap="none" lIns="0" tIns="0" rIns="0" bIns="0"/>
          <a:lstStyle/>
          <a:p>
            <a:endParaRPr/>
          </a:p>
        </p:txBody>
      </p:sp>
    </p:spTree>
    <p:extLst>
      <p:ext uri="{BB962C8B-B14F-4D97-AF65-F5344CB8AC3E}">
        <p14:creationId xmlns:p14="http://schemas.microsoft.com/office/powerpoint/2010/main" val="2561004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600" y="273600"/>
            <a:ext cx="10972320" cy="1145160"/>
          </a:xfrm>
          <a:prstGeom prst="rect">
            <a:avLst/>
          </a:prstGeom>
        </p:spPr>
        <p:txBody>
          <a:bodyPr wrap="none" lIns="0" tIns="0" rIns="0" bIns="0" anchor="ctr"/>
          <a:lstStyle/>
          <a:p>
            <a:pPr algn="ctr"/>
            <a:endParaRPr/>
          </a:p>
        </p:txBody>
      </p:sp>
      <p:sp>
        <p:nvSpPr>
          <p:cNvPr id="28" name="PlaceHolder 2"/>
          <p:cNvSpPr>
            <a:spLocks noGrp="1"/>
          </p:cNvSpPr>
          <p:nvPr>
            <p:ph type="body"/>
          </p:nvPr>
        </p:nvSpPr>
        <p:spPr>
          <a:xfrm>
            <a:off x="609600" y="1604520"/>
            <a:ext cx="5354400" cy="1896840"/>
          </a:xfrm>
          <a:prstGeom prst="rect">
            <a:avLst/>
          </a:prstGeom>
        </p:spPr>
        <p:txBody>
          <a:bodyPr wrap="none" lIns="0" tIns="0" rIns="0" bIns="0"/>
          <a:lstStyle/>
          <a:p>
            <a:endParaRPr/>
          </a:p>
        </p:txBody>
      </p:sp>
      <p:sp>
        <p:nvSpPr>
          <p:cNvPr id="29" name="PlaceHolder 3"/>
          <p:cNvSpPr>
            <a:spLocks noGrp="1"/>
          </p:cNvSpPr>
          <p:nvPr>
            <p:ph type="body"/>
          </p:nvPr>
        </p:nvSpPr>
        <p:spPr>
          <a:xfrm>
            <a:off x="6232320" y="1604520"/>
            <a:ext cx="5354400" cy="1896840"/>
          </a:xfrm>
          <a:prstGeom prst="rect">
            <a:avLst/>
          </a:prstGeom>
        </p:spPr>
        <p:txBody>
          <a:bodyPr wrap="none" lIns="0" tIns="0" rIns="0" bIns="0"/>
          <a:lstStyle/>
          <a:p>
            <a:endParaRPr/>
          </a:p>
        </p:txBody>
      </p:sp>
      <p:sp>
        <p:nvSpPr>
          <p:cNvPr id="30" name="PlaceHolder 4"/>
          <p:cNvSpPr>
            <a:spLocks noGrp="1"/>
          </p:cNvSpPr>
          <p:nvPr>
            <p:ph type="body"/>
          </p:nvPr>
        </p:nvSpPr>
        <p:spPr>
          <a:xfrm>
            <a:off x="6232320" y="3682080"/>
            <a:ext cx="5354400" cy="1896840"/>
          </a:xfrm>
          <a:prstGeom prst="rect">
            <a:avLst/>
          </a:prstGeom>
        </p:spPr>
        <p:txBody>
          <a:bodyPr wrap="none" lIns="0" tIns="0" rIns="0" bIns="0"/>
          <a:lstStyle/>
          <a:p>
            <a:endParaRPr/>
          </a:p>
        </p:txBody>
      </p:sp>
      <p:sp>
        <p:nvSpPr>
          <p:cNvPr id="31" name="PlaceHolder 5"/>
          <p:cNvSpPr>
            <a:spLocks noGrp="1"/>
          </p:cNvSpPr>
          <p:nvPr>
            <p:ph type="body"/>
          </p:nvPr>
        </p:nvSpPr>
        <p:spPr>
          <a:xfrm>
            <a:off x="609600" y="3682080"/>
            <a:ext cx="5354400" cy="1896840"/>
          </a:xfrm>
          <a:prstGeom prst="rect">
            <a:avLst/>
          </a:prstGeom>
        </p:spPr>
        <p:txBody>
          <a:bodyPr wrap="none" lIns="0" tIns="0" rIns="0" bIns="0"/>
          <a:lstStyle/>
          <a:p>
            <a:endParaRPr/>
          </a:p>
        </p:txBody>
      </p:sp>
    </p:spTree>
    <p:extLst>
      <p:ext uri="{BB962C8B-B14F-4D97-AF65-F5344CB8AC3E}">
        <p14:creationId xmlns:p14="http://schemas.microsoft.com/office/powerpoint/2010/main" val="2072699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600" y="273600"/>
            <a:ext cx="10972320" cy="1145160"/>
          </a:xfrm>
          <a:prstGeom prst="rect">
            <a:avLst/>
          </a:prstGeom>
        </p:spPr>
        <p:txBody>
          <a:bodyPr wrap="none" lIns="0" tIns="0" rIns="0" bIns="0" anchor="ctr"/>
          <a:lstStyle/>
          <a:p>
            <a:pPr algn="ctr"/>
            <a:endParaRPr/>
          </a:p>
        </p:txBody>
      </p:sp>
      <p:sp>
        <p:nvSpPr>
          <p:cNvPr id="33" name="PlaceHolder 2"/>
          <p:cNvSpPr>
            <a:spLocks noGrp="1"/>
          </p:cNvSpPr>
          <p:nvPr>
            <p:ph type="body"/>
          </p:nvPr>
        </p:nvSpPr>
        <p:spPr>
          <a:xfrm>
            <a:off x="609600" y="1604520"/>
            <a:ext cx="10972320" cy="3976920"/>
          </a:xfrm>
          <a:prstGeom prst="rect">
            <a:avLst/>
          </a:prstGeom>
        </p:spPr>
        <p:txBody>
          <a:bodyPr wrap="none" lIns="0" tIns="0" rIns="0" bIns="0"/>
          <a:lstStyle/>
          <a:p>
            <a:endParaRPr/>
          </a:p>
        </p:txBody>
      </p:sp>
      <p:sp>
        <p:nvSpPr>
          <p:cNvPr id="34" name="PlaceHolder 3"/>
          <p:cNvSpPr>
            <a:spLocks noGrp="1"/>
          </p:cNvSpPr>
          <p:nvPr>
            <p:ph type="body"/>
          </p:nvPr>
        </p:nvSpPr>
        <p:spPr>
          <a:xfrm>
            <a:off x="609600" y="1604520"/>
            <a:ext cx="10972320" cy="3976920"/>
          </a:xfrm>
          <a:prstGeom prst="rect">
            <a:avLst/>
          </a:prstGeom>
        </p:spPr>
        <p:txBody>
          <a:bodyPr wrap="none" lIns="0" tIns="0" rIns="0" bIns="0"/>
          <a:lstStyle/>
          <a:p>
            <a:endParaRPr/>
          </a:p>
        </p:txBody>
      </p:sp>
      <p:pic>
        <p:nvPicPr>
          <p:cNvPr id="35" name="Picture 34"/>
          <p:cNvPicPr/>
          <p:nvPr/>
        </p:nvPicPr>
        <p:blipFill>
          <a:blip r:embed="rId2"/>
          <a:stretch>
            <a:fillRect/>
          </a:stretch>
        </p:blipFill>
        <p:spPr>
          <a:xfrm>
            <a:off x="2772480" y="1604160"/>
            <a:ext cx="6645600" cy="3976920"/>
          </a:xfrm>
          <a:prstGeom prst="rect">
            <a:avLst/>
          </a:prstGeom>
          <a:ln>
            <a:noFill/>
          </a:ln>
        </p:spPr>
      </p:pic>
      <p:pic>
        <p:nvPicPr>
          <p:cNvPr id="36" name="Picture 35"/>
          <p:cNvPicPr/>
          <p:nvPr/>
        </p:nvPicPr>
        <p:blipFill>
          <a:blip r:embed="rId2"/>
          <a:stretch>
            <a:fillRect/>
          </a:stretch>
        </p:blipFill>
        <p:spPr>
          <a:xfrm>
            <a:off x="2772480" y="1604160"/>
            <a:ext cx="6645600" cy="3976920"/>
          </a:xfrm>
          <a:prstGeom prst="rect">
            <a:avLst/>
          </a:prstGeom>
          <a:ln>
            <a:noFill/>
          </a:ln>
        </p:spPr>
      </p:pic>
    </p:spTree>
    <p:extLst>
      <p:ext uri="{BB962C8B-B14F-4D97-AF65-F5344CB8AC3E}">
        <p14:creationId xmlns:p14="http://schemas.microsoft.com/office/powerpoint/2010/main" val="8010255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4EC835-9D90-45A1-85CF-82F8C629E359}" type="datetimeFigureOut">
              <a:rPr lang="en-US" smtClean="0"/>
              <a:pPr/>
              <a:t>8/14/2014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449590-D5C8-4B45-86DD-F893C5DE42BF}" type="slidenum">
              <a:rPr lang="en-US" smtClean="0"/>
              <a:pPr/>
              <a:t>‹#›</a:t>
            </a:fld>
            <a:endParaRPr lang="en-US"/>
          </a:p>
        </p:txBody>
      </p:sp>
    </p:spTree>
    <p:extLst>
      <p:ext uri="{BB962C8B-B14F-4D97-AF65-F5344CB8AC3E}">
        <p14:creationId xmlns:p14="http://schemas.microsoft.com/office/powerpoint/2010/main" val="1628183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4EC835-9D90-45A1-85CF-82F8C629E359}" type="datetimeFigureOut">
              <a:rPr lang="en-US" smtClean="0"/>
              <a:pPr/>
              <a:t>8/14/2014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449590-D5C8-4B45-86DD-F893C5DE42BF}" type="slidenum">
              <a:rPr lang="en-US" smtClean="0"/>
              <a:pPr/>
              <a:t>‹#›</a:t>
            </a:fld>
            <a:endParaRPr lang="en-US"/>
          </a:p>
        </p:txBody>
      </p:sp>
    </p:spTree>
    <p:extLst>
      <p:ext uri="{BB962C8B-B14F-4D97-AF65-F5344CB8AC3E}">
        <p14:creationId xmlns:p14="http://schemas.microsoft.com/office/powerpoint/2010/main" val="802041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4EC835-9D90-45A1-85CF-82F8C629E359}" type="datetimeFigureOut">
              <a:rPr lang="en-US" smtClean="0"/>
              <a:pPr/>
              <a:t>8/14/2014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449590-D5C8-4B45-86DD-F893C5DE42BF}" type="slidenum">
              <a:rPr lang="en-US" smtClean="0"/>
              <a:pPr/>
              <a:t>‹#›</a:t>
            </a:fld>
            <a:endParaRPr lang="en-US"/>
          </a:p>
        </p:txBody>
      </p:sp>
    </p:spTree>
    <p:extLst>
      <p:ext uri="{BB962C8B-B14F-4D97-AF65-F5344CB8AC3E}">
        <p14:creationId xmlns:p14="http://schemas.microsoft.com/office/powerpoint/2010/main" val="3218106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4EC835-9D90-45A1-85CF-82F8C629E359}" type="datetimeFigureOut">
              <a:rPr lang="en-US" smtClean="0"/>
              <a:pPr/>
              <a:t>8/14/2014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449590-D5C8-4B45-86DD-F893C5DE42BF}" type="slidenum">
              <a:rPr lang="en-US" smtClean="0"/>
              <a:pPr/>
              <a:t>‹#›</a:t>
            </a:fld>
            <a:endParaRPr lang="en-US"/>
          </a:p>
        </p:txBody>
      </p:sp>
    </p:spTree>
    <p:extLst>
      <p:ext uri="{BB962C8B-B14F-4D97-AF65-F5344CB8AC3E}">
        <p14:creationId xmlns:p14="http://schemas.microsoft.com/office/powerpoint/2010/main" val="12448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4EC835-9D90-45A1-85CF-82F8C629E359}" type="datetimeFigureOut">
              <a:rPr lang="en-US" smtClean="0"/>
              <a:pPr/>
              <a:t>8/14/2014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449590-D5C8-4B45-86DD-F893C5DE42BF}" type="slidenum">
              <a:rPr lang="en-US" smtClean="0"/>
              <a:pPr/>
              <a:t>‹#›</a:t>
            </a:fld>
            <a:endParaRPr lang="en-US"/>
          </a:p>
        </p:txBody>
      </p:sp>
    </p:spTree>
    <p:extLst>
      <p:ext uri="{BB962C8B-B14F-4D97-AF65-F5344CB8AC3E}">
        <p14:creationId xmlns:p14="http://schemas.microsoft.com/office/powerpoint/2010/main" val="42660145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4EC835-9D90-45A1-85CF-82F8C629E359}" type="datetimeFigureOut">
              <a:rPr lang="en-US" smtClean="0"/>
              <a:pPr/>
              <a:t>8/14/2014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449590-D5C8-4B45-86DD-F893C5DE42BF}" type="slidenum">
              <a:rPr lang="en-US" smtClean="0"/>
              <a:pPr/>
              <a:t>‹#›</a:t>
            </a:fld>
            <a:endParaRPr lang="en-US"/>
          </a:p>
        </p:txBody>
      </p:sp>
    </p:spTree>
    <p:extLst>
      <p:ext uri="{BB962C8B-B14F-4D97-AF65-F5344CB8AC3E}">
        <p14:creationId xmlns:p14="http://schemas.microsoft.com/office/powerpoint/2010/main" val="25469445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4EC835-9D90-45A1-85CF-82F8C629E359}" type="datetimeFigureOut">
              <a:rPr lang="en-US" smtClean="0"/>
              <a:pPr/>
              <a:t>8/14/2014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449590-D5C8-4B45-86DD-F893C5DE42BF}" type="slidenum">
              <a:rPr lang="en-US" smtClean="0"/>
              <a:pPr/>
              <a:t>‹#›</a:t>
            </a:fld>
            <a:endParaRPr lang="en-US"/>
          </a:p>
        </p:txBody>
      </p:sp>
    </p:spTree>
    <p:extLst>
      <p:ext uri="{BB962C8B-B14F-4D97-AF65-F5344CB8AC3E}">
        <p14:creationId xmlns:p14="http://schemas.microsoft.com/office/powerpoint/2010/main" val="1403913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600" y="273600"/>
            <a:ext cx="10972320" cy="1145160"/>
          </a:xfrm>
          <a:prstGeom prst="rect">
            <a:avLst/>
          </a:prstGeom>
        </p:spPr>
        <p:txBody>
          <a:bodyPr wrap="none" lIns="0" tIns="0" rIns="0" bIns="0" anchor="ctr"/>
          <a:lstStyle/>
          <a:p>
            <a:pPr algn="ctr"/>
            <a:endParaRPr/>
          </a:p>
        </p:txBody>
      </p:sp>
      <p:sp>
        <p:nvSpPr>
          <p:cNvPr id="4" name="PlaceHolder 2"/>
          <p:cNvSpPr>
            <a:spLocks noGrp="1"/>
          </p:cNvSpPr>
          <p:nvPr>
            <p:ph type="subTitle"/>
          </p:nvPr>
        </p:nvSpPr>
        <p:spPr>
          <a:xfrm>
            <a:off x="609600" y="1604520"/>
            <a:ext cx="10972320" cy="3977280"/>
          </a:xfrm>
          <a:prstGeom prst="rect">
            <a:avLst/>
          </a:prstGeom>
        </p:spPr>
        <p:txBody>
          <a:bodyPr wrap="none" lIns="0" tIns="0" rIns="0" bIns="0" anchor="ctr"/>
          <a:lstStyle/>
          <a:p>
            <a:pPr algn="ctr"/>
            <a:endParaRPr/>
          </a:p>
        </p:txBody>
      </p:sp>
    </p:spTree>
    <p:extLst>
      <p:ext uri="{BB962C8B-B14F-4D97-AF65-F5344CB8AC3E}">
        <p14:creationId xmlns:p14="http://schemas.microsoft.com/office/powerpoint/2010/main" val="32112794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4EC835-9D90-45A1-85CF-82F8C629E359}" type="datetimeFigureOut">
              <a:rPr lang="en-US" smtClean="0"/>
              <a:pPr/>
              <a:t>8/14/2014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449590-D5C8-4B45-86DD-F893C5DE42BF}" type="slidenum">
              <a:rPr lang="en-US" smtClean="0"/>
              <a:pPr/>
              <a:t>‹#›</a:t>
            </a:fld>
            <a:endParaRPr lang="en-US"/>
          </a:p>
        </p:txBody>
      </p:sp>
    </p:spTree>
    <p:extLst>
      <p:ext uri="{BB962C8B-B14F-4D97-AF65-F5344CB8AC3E}">
        <p14:creationId xmlns:p14="http://schemas.microsoft.com/office/powerpoint/2010/main" val="15065306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4EC835-9D90-45A1-85CF-82F8C629E359}" type="datetimeFigureOut">
              <a:rPr lang="en-US" smtClean="0"/>
              <a:pPr/>
              <a:t>8/14/2014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449590-D5C8-4B45-86DD-F893C5DE42BF}" type="slidenum">
              <a:rPr lang="en-US" smtClean="0"/>
              <a:pPr/>
              <a:t>‹#›</a:t>
            </a:fld>
            <a:endParaRPr lang="en-US"/>
          </a:p>
        </p:txBody>
      </p:sp>
    </p:spTree>
    <p:extLst>
      <p:ext uri="{BB962C8B-B14F-4D97-AF65-F5344CB8AC3E}">
        <p14:creationId xmlns:p14="http://schemas.microsoft.com/office/powerpoint/2010/main" val="41571812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4EC835-9D90-45A1-85CF-82F8C629E359}" type="datetimeFigureOut">
              <a:rPr lang="en-US" smtClean="0"/>
              <a:pPr/>
              <a:t>8/14/2014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449590-D5C8-4B45-86DD-F893C5DE42BF}" type="slidenum">
              <a:rPr lang="en-US" smtClean="0"/>
              <a:pPr/>
              <a:t>‹#›</a:t>
            </a:fld>
            <a:endParaRPr lang="en-US"/>
          </a:p>
        </p:txBody>
      </p:sp>
    </p:spTree>
    <p:extLst>
      <p:ext uri="{BB962C8B-B14F-4D97-AF65-F5344CB8AC3E}">
        <p14:creationId xmlns:p14="http://schemas.microsoft.com/office/powerpoint/2010/main" val="32144824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4EC835-9D90-45A1-85CF-82F8C629E359}" type="datetimeFigureOut">
              <a:rPr lang="en-US" smtClean="0"/>
              <a:pPr/>
              <a:t>8/14/2014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449590-D5C8-4B45-86DD-F893C5DE42BF}" type="slidenum">
              <a:rPr lang="en-US" smtClean="0"/>
              <a:pPr/>
              <a:t>‹#›</a:t>
            </a:fld>
            <a:endParaRPr lang="en-US"/>
          </a:p>
        </p:txBody>
      </p:sp>
    </p:spTree>
    <p:extLst>
      <p:ext uri="{BB962C8B-B14F-4D97-AF65-F5344CB8AC3E}">
        <p14:creationId xmlns:p14="http://schemas.microsoft.com/office/powerpoint/2010/main" val="10770685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393929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600" y="273600"/>
            <a:ext cx="10972320" cy="1145160"/>
          </a:xfrm>
          <a:prstGeom prst="rect">
            <a:avLst/>
          </a:prstGeom>
        </p:spPr>
        <p:txBody>
          <a:bodyPr wrap="none" lIns="0" tIns="0" rIns="0" bIns="0" anchor="ctr"/>
          <a:lstStyle/>
          <a:p>
            <a:pPr algn="ctr"/>
            <a:r>
              <a:rPr lang="en-US" smtClean="0"/>
              <a:t>Click to edit Master title style</a:t>
            </a:r>
            <a:endParaRPr/>
          </a:p>
        </p:txBody>
      </p:sp>
      <p:sp>
        <p:nvSpPr>
          <p:cNvPr id="4" name="PlaceHolder 2"/>
          <p:cNvSpPr>
            <a:spLocks noGrp="1"/>
          </p:cNvSpPr>
          <p:nvPr>
            <p:ph type="subTitle"/>
          </p:nvPr>
        </p:nvSpPr>
        <p:spPr>
          <a:xfrm>
            <a:off x="609600" y="1604520"/>
            <a:ext cx="10972320" cy="3977280"/>
          </a:xfrm>
          <a:prstGeom prst="rect">
            <a:avLst/>
          </a:prstGeom>
        </p:spPr>
        <p:txBody>
          <a:bodyPr wrap="none" lIns="0" tIns="0" rIns="0" bIns="0" anchor="ctr"/>
          <a:lstStyle/>
          <a:p>
            <a:pPr algn="ctr"/>
            <a:r>
              <a:rPr lang="en-US" smtClean="0"/>
              <a:t>Click to edit Master subtitle style</a:t>
            </a:r>
            <a:endParaRPr/>
          </a:p>
        </p:txBody>
      </p:sp>
    </p:spTree>
    <p:extLst>
      <p:ext uri="{BB962C8B-B14F-4D97-AF65-F5344CB8AC3E}">
        <p14:creationId xmlns:p14="http://schemas.microsoft.com/office/powerpoint/2010/main" val="35209263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600" y="273600"/>
            <a:ext cx="10972320" cy="1145160"/>
          </a:xfrm>
          <a:prstGeom prst="rect">
            <a:avLst/>
          </a:prstGeom>
        </p:spPr>
        <p:txBody>
          <a:bodyPr wrap="none" lIns="0" tIns="0" rIns="0" bIns="0" anchor="ctr"/>
          <a:lstStyle/>
          <a:p>
            <a:pPr algn="ctr"/>
            <a:r>
              <a:rPr lang="en-US" smtClean="0"/>
              <a:t>Click to edit Master title style</a:t>
            </a:r>
            <a:endParaRPr/>
          </a:p>
        </p:txBody>
      </p:sp>
      <p:sp>
        <p:nvSpPr>
          <p:cNvPr id="6" name="PlaceHolder 2"/>
          <p:cNvSpPr>
            <a:spLocks noGrp="1"/>
          </p:cNvSpPr>
          <p:nvPr>
            <p:ph type="body"/>
          </p:nvPr>
        </p:nvSpPr>
        <p:spPr>
          <a:xfrm>
            <a:off x="609600" y="1604520"/>
            <a:ext cx="10972320" cy="3976920"/>
          </a:xfrm>
          <a:prstGeom prst="rect">
            <a:avLst/>
          </a:prstGeom>
        </p:spPr>
        <p:txBody>
          <a:bodyPr wrap="none" lIns="0" tIns="0" rIns="0" bIns="0"/>
          <a:lstStyle/>
          <a:p>
            <a:pPr lvl="0"/>
            <a:r>
              <a:rPr lang="en-US" smtClean="0"/>
              <a:t>Click to edit Master text styles</a:t>
            </a:r>
          </a:p>
        </p:txBody>
      </p:sp>
    </p:spTree>
    <p:extLst>
      <p:ext uri="{BB962C8B-B14F-4D97-AF65-F5344CB8AC3E}">
        <p14:creationId xmlns:p14="http://schemas.microsoft.com/office/powerpoint/2010/main" val="3929868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600" y="273600"/>
            <a:ext cx="10972320" cy="1145160"/>
          </a:xfrm>
          <a:prstGeom prst="rect">
            <a:avLst/>
          </a:prstGeom>
        </p:spPr>
        <p:txBody>
          <a:bodyPr wrap="none" lIns="0" tIns="0" rIns="0" bIns="0" anchor="ctr"/>
          <a:lstStyle/>
          <a:p>
            <a:pPr algn="ctr"/>
            <a:r>
              <a:rPr lang="en-US" smtClean="0"/>
              <a:t>Click to edit Master title style</a:t>
            </a:r>
            <a:endParaRPr/>
          </a:p>
        </p:txBody>
      </p:sp>
      <p:sp>
        <p:nvSpPr>
          <p:cNvPr id="8" name="PlaceHolder 2"/>
          <p:cNvSpPr>
            <a:spLocks noGrp="1"/>
          </p:cNvSpPr>
          <p:nvPr>
            <p:ph type="body"/>
          </p:nvPr>
        </p:nvSpPr>
        <p:spPr>
          <a:xfrm>
            <a:off x="609600" y="1604520"/>
            <a:ext cx="5354400" cy="3976920"/>
          </a:xfrm>
          <a:prstGeom prst="rect">
            <a:avLst/>
          </a:prstGeom>
        </p:spPr>
        <p:txBody>
          <a:bodyPr wrap="none" lIns="0" tIns="0" rIns="0" bIns="0"/>
          <a:lstStyle/>
          <a:p>
            <a:pPr lvl="0"/>
            <a:r>
              <a:rPr lang="en-US" smtClean="0"/>
              <a:t>Click to edit Master text styles</a:t>
            </a:r>
          </a:p>
        </p:txBody>
      </p:sp>
      <p:sp>
        <p:nvSpPr>
          <p:cNvPr id="9" name="PlaceHolder 3"/>
          <p:cNvSpPr>
            <a:spLocks noGrp="1"/>
          </p:cNvSpPr>
          <p:nvPr>
            <p:ph type="body"/>
          </p:nvPr>
        </p:nvSpPr>
        <p:spPr>
          <a:xfrm>
            <a:off x="6232320" y="1604520"/>
            <a:ext cx="5354400" cy="3976920"/>
          </a:xfrm>
          <a:prstGeom prst="rect">
            <a:avLst/>
          </a:prstGeom>
        </p:spPr>
        <p:txBody>
          <a:bodyPr wrap="none" lIns="0" tIns="0" rIns="0" bIns="0"/>
          <a:lstStyle/>
          <a:p>
            <a:pPr lvl="0"/>
            <a:r>
              <a:rPr lang="en-US" smtClean="0"/>
              <a:t>Click to edit Master text styles</a:t>
            </a:r>
          </a:p>
        </p:txBody>
      </p:sp>
    </p:spTree>
    <p:extLst>
      <p:ext uri="{BB962C8B-B14F-4D97-AF65-F5344CB8AC3E}">
        <p14:creationId xmlns:p14="http://schemas.microsoft.com/office/powerpoint/2010/main" val="42654573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600" y="273600"/>
            <a:ext cx="10972320" cy="1145160"/>
          </a:xfrm>
          <a:prstGeom prst="rect">
            <a:avLst/>
          </a:prstGeom>
        </p:spPr>
        <p:txBody>
          <a:bodyPr wrap="none" lIns="0" tIns="0" rIns="0" bIns="0" anchor="ctr"/>
          <a:lstStyle/>
          <a:p>
            <a:pPr algn="ctr"/>
            <a:r>
              <a:rPr lang="en-US" smtClean="0"/>
              <a:t>Click to edit Master title style</a:t>
            </a:r>
            <a:endParaRPr/>
          </a:p>
        </p:txBody>
      </p:sp>
    </p:spTree>
    <p:extLst>
      <p:ext uri="{BB962C8B-B14F-4D97-AF65-F5344CB8AC3E}">
        <p14:creationId xmlns:p14="http://schemas.microsoft.com/office/powerpoint/2010/main" val="21425484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600" y="273600"/>
            <a:ext cx="10972320" cy="5308200"/>
          </a:xfrm>
          <a:prstGeom prst="rect">
            <a:avLst/>
          </a:prstGeom>
        </p:spPr>
        <p:txBody>
          <a:bodyPr wrap="none" lIns="0" tIns="0" rIns="0" bIns="0" anchor="ctr"/>
          <a:lstStyle/>
          <a:p>
            <a:pPr algn="ctr"/>
            <a:r>
              <a:rPr lang="en-US" smtClean="0"/>
              <a:t>Click to edit Master subtitle style</a:t>
            </a:r>
            <a:endParaRPr/>
          </a:p>
        </p:txBody>
      </p:sp>
    </p:spTree>
    <p:extLst>
      <p:ext uri="{BB962C8B-B14F-4D97-AF65-F5344CB8AC3E}">
        <p14:creationId xmlns:p14="http://schemas.microsoft.com/office/powerpoint/2010/main" val="4148158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600" y="273600"/>
            <a:ext cx="10972320" cy="1145160"/>
          </a:xfrm>
          <a:prstGeom prst="rect">
            <a:avLst/>
          </a:prstGeom>
        </p:spPr>
        <p:txBody>
          <a:bodyPr wrap="none" lIns="0" tIns="0" rIns="0" bIns="0" anchor="ctr"/>
          <a:lstStyle/>
          <a:p>
            <a:pPr algn="ctr"/>
            <a:endParaRPr/>
          </a:p>
        </p:txBody>
      </p:sp>
      <p:sp>
        <p:nvSpPr>
          <p:cNvPr id="6" name="PlaceHolder 2"/>
          <p:cNvSpPr>
            <a:spLocks noGrp="1"/>
          </p:cNvSpPr>
          <p:nvPr>
            <p:ph type="body"/>
          </p:nvPr>
        </p:nvSpPr>
        <p:spPr>
          <a:xfrm>
            <a:off x="609600" y="1604520"/>
            <a:ext cx="10972320" cy="3976920"/>
          </a:xfrm>
          <a:prstGeom prst="rect">
            <a:avLst/>
          </a:prstGeom>
        </p:spPr>
        <p:txBody>
          <a:bodyPr wrap="none" lIns="0" tIns="0" rIns="0" bIns="0"/>
          <a:lstStyle/>
          <a:p>
            <a:endParaRPr/>
          </a:p>
        </p:txBody>
      </p:sp>
    </p:spTree>
    <p:extLst>
      <p:ext uri="{BB962C8B-B14F-4D97-AF65-F5344CB8AC3E}">
        <p14:creationId xmlns:p14="http://schemas.microsoft.com/office/powerpoint/2010/main" val="13579130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600" y="273600"/>
            <a:ext cx="10972320" cy="1145160"/>
          </a:xfrm>
          <a:prstGeom prst="rect">
            <a:avLst/>
          </a:prstGeom>
        </p:spPr>
        <p:txBody>
          <a:bodyPr wrap="none" lIns="0" tIns="0" rIns="0" bIns="0" anchor="ctr"/>
          <a:lstStyle/>
          <a:p>
            <a:pPr algn="ctr"/>
            <a:r>
              <a:rPr lang="en-US" smtClean="0"/>
              <a:t>Click to edit Master title style</a:t>
            </a:r>
            <a:endParaRPr/>
          </a:p>
        </p:txBody>
      </p:sp>
      <p:sp>
        <p:nvSpPr>
          <p:cNvPr id="13" name="PlaceHolder 2"/>
          <p:cNvSpPr>
            <a:spLocks noGrp="1"/>
          </p:cNvSpPr>
          <p:nvPr>
            <p:ph type="body"/>
          </p:nvPr>
        </p:nvSpPr>
        <p:spPr>
          <a:xfrm>
            <a:off x="609600" y="1604520"/>
            <a:ext cx="5354400" cy="1896840"/>
          </a:xfrm>
          <a:prstGeom prst="rect">
            <a:avLst/>
          </a:prstGeom>
        </p:spPr>
        <p:txBody>
          <a:bodyPr wrap="none" lIns="0" tIns="0" rIns="0" bIns="0"/>
          <a:lstStyle/>
          <a:p>
            <a:pPr lvl="0"/>
            <a:r>
              <a:rPr lang="en-US" smtClean="0"/>
              <a:t>Click to edit Master text styles</a:t>
            </a:r>
          </a:p>
        </p:txBody>
      </p:sp>
      <p:sp>
        <p:nvSpPr>
          <p:cNvPr id="14" name="PlaceHolder 3"/>
          <p:cNvSpPr>
            <a:spLocks noGrp="1"/>
          </p:cNvSpPr>
          <p:nvPr>
            <p:ph type="body"/>
          </p:nvPr>
        </p:nvSpPr>
        <p:spPr>
          <a:xfrm>
            <a:off x="609600" y="3682080"/>
            <a:ext cx="5354400" cy="1896840"/>
          </a:xfrm>
          <a:prstGeom prst="rect">
            <a:avLst/>
          </a:prstGeom>
        </p:spPr>
        <p:txBody>
          <a:bodyPr wrap="none" lIns="0" tIns="0" rIns="0" bIns="0"/>
          <a:lstStyle/>
          <a:p>
            <a:pPr lvl="0"/>
            <a:r>
              <a:rPr lang="en-US" smtClean="0"/>
              <a:t>Click to edit Master text styles</a:t>
            </a:r>
          </a:p>
        </p:txBody>
      </p:sp>
      <p:sp>
        <p:nvSpPr>
          <p:cNvPr id="15" name="PlaceHolder 4"/>
          <p:cNvSpPr>
            <a:spLocks noGrp="1"/>
          </p:cNvSpPr>
          <p:nvPr>
            <p:ph type="body"/>
          </p:nvPr>
        </p:nvSpPr>
        <p:spPr>
          <a:xfrm>
            <a:off x="6232320" y="1604520"/>
            <a:ext cx="5354400" cy="3976920"/>
          </a:xfrm>
          <a:prstGeom prst="rect">
            <a:avLst/>
          </a:prstGeom>
        </p:spPr>
        <p:txBody>
          <a:bodyPr wrap="none" lIns="0" tIns="0" rIns="0" bIns="0"/>
          <a:lstStyle/>
          <a:p>
            <a:pPr lvl="0"/>
            <a:r>
              <a:rPr lang="en-US" smtClean="0"/>
              <a:t>Click to edit Master text styles</a:t>
            </a:r>
          </a:p>
        </p:txBody>
      </p:sp>
    </p:spTree>
    <p:extLst>
      <p:ext uri="{BB962C8B-B14F-4D97-AF65-F5344CB8AC3E}">
        <p14:creationId xmlns:p14="http://schemas.microsoft.com/office/powerpoint/2010/main" val="50290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600" y="273600"/>
            <a:ext cx="10972320" cy="1145160"/>
          </a:xfrm>
          <a:prstGeom prst="rect">
            <a:avLst/>
          </a:prstGeom>
        </p:spPr>
        <p:txBody>
          <a:bodyPr wrap="none" lIns="0" tIns="0" rIns="0" bIns="0" anchor="ctr"/>
          <a:lstStyle/>
          <a:p>
            <a:pPr algn="ctr"/>
            <a:r>
              <a:rPr lang="en-US" smtClean="0"/>
              <a:t>Click to edit Master title style</a:t>
            </a:r>
            <a:endParaRPr/>
          </a:p>
        </p:txBody>
      </p:sp>
      <p:sp>
        <p:nvSpPr>
          <p:cNvPr id="17" name="PlaceHolder 2"/>
          <p:cNvSpPr>
            <a:spLocks noGrp="1"/>
          </p:cNvSpPr>
          <p:nvPr>
            <p:ph type="body"/>
          </p:nvPr>
        </p:nvSpPr>
        <p:spPr>
          <a:xfrm>
            <a:off x="609600" y="1604520"/>
            <a:ext cx="5354400" cy="3976920"/>
          </a:xfrm>
          <a:prstGeom prst="rect">
            <a:avLst/>
          </a:prstGeom>
        </p:spPr>
        <p:txBody>
          <a:bodyPr wrap="none" lIns="0" tIns="0" rIns="0" bIns="0"/>
          <a:lstStyle/>
          <a:p>
            <a:pPr lvl="0"/>
            <a:r>
              <a:rPr lang="en-US" smtClean="0"/>
              <a:t>Click to edit Master text styles</a:t>
            </a:r>
          </a:p>
        </p:txBody>
      </p:sp>
      <p:sp>
        <p:nvSpPr>
          <p:cNvPr id="18" name="PlaceHolder 3"/>
          <p:cNvSpPr>
            <a:spLocks noGrp="1"/>
          </p:cNvSpPr>
          <p:nvPr>
            <p:ph type="body"/>
          </p:nvPr>
        </p:nvSpPr>
        <p:spPr>
          <a:xfrm>
            <a:off x="6232320" y="1604520"/>
            <a:ext cx="5354400" cy="1896840"/>
          </a:xfrm>
          <a:prstGeom prst="rect">
            <a:avLst/>
          </a:prstGeom>
        </p:spPr>
        <p:txBody>
          <a:bodyPr wrap="none" lIns="0" tIns="0" rIns="0" bIns="0"/>
          <a:lstStyle/>
          <a:p>
            <a:pPr lvl="0"/>
            <a:r>
              <a:rPr lang="en-US" smtClean="0"/>
              <a:t>Click to edit Master text styles</a:t>
            </a:r>
          </a:p>
        </p:txBody>
      </p:sp>
      <p:sp>
        <p:nvSpPr>
          <p:cNvPr id="19" name="PlaceHolder 4"/>
          <p:cNvSpPr>
            <a:spLocks noGrp="1"/>
          </p:cNvSpPr>
          <p:nvPr>
            <p:ph type="body"/>
          </p:nvPr>
        </p:nvSpPr>
        <p:spPr>
          <a:xfrm>
            <a:off x="6232320" y="3682080"/>
            <a:ext cx="5354400" cy="1896840"/>
          </a:xfrm>
          <a:prstGeom prst="rect">
            <a:avLst/>
          </a:prstGeom>
        </p:spPr>
        <p:txBody>
          <a:bodyPr wrap="none" lIns="0" tIns="0" rIns="0" bIns="0"/>
          <a:lstStyle/>
          <a:p>
            <a:pPr lvl="0"/>
            <a:r>
              <a:rPr lang="en-US" smtClean="0"/>
              <a:t>Click to edit Master text styles</a:t>
            </a:r>
          </a:p>
        </p:txBody>
      </p:sp>
    </p:spTree>
    <p:extLst>
      <p:ext uri="{BB962C8B-B14F-4D97-AF65-F5344CB8AC3E}">
        <p14:creationId xmlns:p14="http://schemas.microsoft.com/office/powerpoint/2010/main" val="3313081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600" y="273600"/>
            <a:ext cx="10972320" cy="1145160"/>
          </a:xfrm>
          <a:prstGeom prst="rect">
            <a:avLst/>
          </a:prstGeom>
        </p:spPr>
        <p:txBody>
          <a:bodyPr wrap="none" lIns="0" tIns="0" rIns="0" bIns="0" anchor="ctr"/>
          <a:lstStyle/>
          <a:p>
            <a:pPr algn="ctr"/>
            <a:r>
              <a:rPr lang="en-US" smtClean="0"/>
              <a:t>Click to edit Master title style</a:t>
            </a:r>
            <a:endParaRPr/>
          </a:p>
        </p:txBody>
      </p:sp>
      <p:sp>
        <p:nvSpPr>
          <p:cNvPr id="21" name="PlaceHolder 2"/>
          <p:cNvSpPr>
            <a:spLocks noGrp="1"/>
          </p:cNvSpPr>
          <p:nvPr>
            <p:ph type="body"/>
          </p:nvPr>
        </p:nvSpPr>
        <p:spPr>
          <a:xfrm>
            <a:off x="609600" y="1604520"/>
            <a:ext cx="5354400" cy="1896840"/>
          </a:xfrm>
          <a:prstGeom prst="rect">
            <a:avLst/>
          </a:prstGeom>
        </p:spPr>
        <p:txBody>
          <a:bodyPr wrap="none" lIns="0" tIns="0" rIns="0" bIns="0"/>
          <a:lstStyle/>
          <a:p>
            <a:pPr lvl="0"/>
            <a:r>
              <a:rPr lang="en-US" smtClean="0"/>
              <a:t>Click to edit Master text styles</a:t>
            </a:r>
          </a:p>
        </p:txBody>
      </p:sp>
      <p:sp>
        <p:nvSpPr>
          <p:cNvPr id="22" name="PlaceHolder 3"/>
          <p:cNvSpPr>
            <a:spLocks noGrp="1"/>
          </p:cNvSpPr>
          <p:nvPr>
            <p:ph type="body"/>
          </p:nvPr>
        </p:nvSpPr>
        <p:spPr>
          <a:xfrm>
            <a:off x="6232320" y="1604520"/>
            <a:ext cx="5354400" cy="1896840"/>
          </a:xfrm>
          <a:prstGeom prst="rect">
            <a:avLst/>
          </a:prstGeom>
        </p:spPr>
        <p:txBody>
          <a:bodyPr wrap="none" lIns="0" tIns="0" rIns="0" bIns="0"/>
          <a:lstStyle/>
          <a:p>
            <a:pPr lvl="0"/>
            <a:r>
              <a:rPr lang="en-US" smtClean="0"/>
              <a:t>Click to edit Master text styles</a:t>
            </a:r>
          </a:p>
        </p:txBody>
      </p:sp>
      <p:sp>
        <p:nvSpPr>
          <p:cNvPr id="23" name="PlaceHolder 4"/>
          <p:cNvSpPr>
            <a:spLocks noGrp="1"/>
          </p:cNvSpPr>
          <p:nvPr>
            <p:ph type="body"/>
          </p:nvPr>
        </p:nvSpPr>
        <p:spPr>
          <a:xfrm>
            <a:off x="609600" y="3682080"/>
            <a:ext cx="10972320" cy="1896840"/>
          </a:xfrm>
          <a:prstGeom prst="rect">
            <a:avLst/>
          </a:prstGeom>
        </p:spPr>
        <p:txBody>
          <a:bodyPr wrap="none" lIns="0" tIns="0" rIns="0" bIns="0"/>
          <a:lstStyle/>
          <a:p>
            <a:pPr lvl="0"/>
            <a:r>
              <a:rPr lang="en-US" smtClean="0"/>
              <a:t>Click to edit Master text styles</a:t>
            </a:r>
          </a:p>
        </p:txBody>
      </p:sp>
    </p:spTree>
    <p:extLst>
      <p:ext uri="{BB962C8B-B14F-4D97-AF65-F5344CB8AC3E}">
        <p14:creationId xmlns:p14="http://schemas.microsoft.com/office/powerpoint/2010/main" val="34531369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600" y="273600"/>
            <a:ext cx="10972320" cy="1145160"/>
          </a:xfrm>
          <a:prstGeom prst="rect">
            <a:avLst/>
          </a:prstGeom>
        </p:spPr>
        <p:txBody>
          <a:bodyPr wrap="none" lIns="0" tIns="0" rIns="0" bIns="0" anchor="ctr"/>
          <a:lstStyle/>
          <a:p>
            <a:pPr algn="ctr"/>
            <a:r>
              <a:rPr lang="en-US" smtClean="0"/>
              <a:t>Click to edit Master title style</a:t>
            </a:r>
            <a:endParaRPr/>
          </a:p>
        </p:txBody>
      </p:sp>
      <p:sp>
        <p:nvSpPr>
          <p:cNvPr id="25" name="PlaceHolder 2"/>
          <p:cNvSpPr>
            <a:spLocks noGrp="1"/>
          </p:cNvSpPr>
          <p:nvPr>
            <p:ph type="body"/>
          </p:nvPr>
        </p:nvSpPr>
        <p:spPr>
          <a:xfrm>
            <a:off x="609600" y="1604520"/>
            <a:ext cx="10972320" cy="1896840"/>
          </a:xfrm>
          <a:prstGeom prst="rect">
            <a:avLst/>
          </a:prstGeom>
        </p:spPr>
        <p:txBody>
          <a:bodyPr wrap="none" lIns="0" tIns="0" rIns="0" bIns="0"/>
          <a:lstStyle/>
          <a:p>
            <a:pPr lvl="0"/>
            <a:r>
              <a:rPr lang="en-US" smtClean="0"/>
              <a:t>Click to edit Master text styles</a:t>
            </a:r>
          </a:p>
        </p:txBody>
      </p:sp>
      <p:sp>
        <p:nvSpPr>
          <p:cNvPr id="26" name="PlaceHolder 3"/>
          <p:cNvSpPr>
            <a:spLocks noGrp="1"/>
          </p:cNvSpPr>
          <p:nvPr>
            <p:ph type="body"/>
          </p:nvPr>
        </p:nvSpPr>
        <p:spPr>
          <a:xfrm>
            <a:off x="609600" y="3682080"/>
            <a:ext cx="10972320" cy="1896840"/>
          </a:xfrm>
          <a:prstGeom prst="rect">
            <a:avLst/>
          </a:prstGeom>
        </p:spPr>
        <p:txBody>
          <a:bodyPr wrap="none" lIns="0" tIns="0" rIns="0" bIns="0"/>
          <a:lstStyle/>
          <a:p>
            <a:pPr lvl="0"/>
            <a:r>
              <a:rPr lang="en-US" smtClean="0"/>
              <a:t>Click to edit Master text styles</a:t>
            </a:r>
          </a:p>
        </p:txBody>
      </p:sp>
    </p:spTree>
    <p:extLst>
      <p:ext uri="{BB962C8B-B14F-4D97-AF65-F5344CB8AC3E}">
        <p14:creationId xmlns:p14="http://schemas.microsoft.com/office/powerpoint/2010/main" val="5789889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600" y="273600"/>
            <a:ext cx="10972320" cy="1145160"/>
          </a:xfrm>
          <a:prstGeom prst="rect">
            <a:avLst/>
          </a:prstGeom>
        </p:spPr>
        <p:txBody>
          <a:bodyPr wrap="none" lIns="0" tIns="0" rIns="0" bIns="0" anchor="ctr"/>
          <a:lstStyle/>
          <a:p>
            <a:pPr algn="ctr"/>
            <a:r>
              <a:rPr lang="en-US" smtClean="0"/>
              <a:t>Click to edit Master title style</a:t>
            </a:r>
            <a:endParaRPr/>
          </a:p>
        </p:txBody>
      </p:sp>
      <p:sp>
        <p:nvSpPr>
          <p:cNvPr id="28" name="PlaceHolder 2"/>
          <p:cNvSpPr>
            <a:spLocks noGrp="1"/>
          </p:cNvSpPr>
          <p:nvPr>
            <p:ph type="body"/>
          </p:nvPr>
        </p:nvSpPr>
        <p:spPr>
          <a:xfrm>
            <a:off x="609600" y="1604520"/>
            <a:ext cx="5354400" cy="1896840"/>
          </a:xfrm>
          <a:prstGeom prst="rect">
            <a:avLst/>
          </a:prstGeom>
        </p:spPr>
        <p:txBody>
          <a:bodyPr wrap="none" lIns="0" tIns="0" rIns="0" bIns="0"/>
          <a:lstStyle/>
          <a:p>
            <a:pPr lvl="0"/>
            <a:r>
              <a:rPr lang="en-US" smtClean="0"/>
              <a:t>Click to edit Master text styles</a:t>
            </a:r>
          </a:p>
        </p:txBody>
      </p:sp>
      <p:sp>
        <p:nvSpPr>
          <p:cNvPr id="29" name="PlaceHolder 3"/>
          <p:cNvSpPr>
            <a:spLocks noGrp="1"/>
          </p:cNvSpPr>
          <p:nvPr>
            <p:ph type="body"/>
          </p:nvPr>
        </p:nvSpPr>
        <p:spPr>
          <a:xfrm>
            <a:off x="6232320" y="1604520"/>
            <a:ext cx="5354400" cy="1896840"/>
          </a:xfrm>
          <a:prstGeom prst="rect">
            <a:avLst/>
          </a:prstGeom>
        </p:spPr>
        <p:txBody>
          <a:bodyPr wrap="none" lIns="0" tIns="0" rIns="0" bIns="0"/>
          <a:lstStyle/>
          <a:p>
            <a:pPr lvl="0"/>
            <a:r>
              <a:rPr lang="en-US" smtClean="0"/>
              <a:t>Click to edit Master text styles</a:t>
            </a:r>
          </a:p>
        </p:txBody>
      </p:sp>
      <p:sp>
        <p:nvSpPr>
          <p:cNvPr id="30" name="PlaceHolder 4"/>
          <p:cNvSpPr>
            <a:spLocks noGrp="1"/>
          </p:cNvSpPr>
          <p:nvPr>
            <p:ph type="body"/>
          </p:nvPr>
        </p:nvSpPr>
        <p:spPr>
          <a:xfrm>
            <a:off x="6232320" y="3682080"/>
            <a:ext cx="5354400" cy="1896840"/>
          </a:xfrm>
          <a:prstGeom prst="rect">
            <a:avLst/>
          </a:prstGeom>
        </p:spPr>
        <p:txBody>
          <a:bodyPr wrap="none" lIns="0" tIns="0" rIns="0" bIns="0"/>
          <a:lstStyle/>
          <a:p>
            <a:pPr lvl="0"/>
            <a:r>
              <a:rPr lang="en-US" smtClean="0"/>
              <a:t>Click to edit Master text styles</a:t>
            </a:r>
          </a:p>
        </p:txBody>
      </p:sp>
      <p:sp>
        <p:nvSpPr>
          <p:cNvPr id="31" name="PlaceHolder 5"/>
          <p:cNvSpPr>
            <a:spLocks noGrp="1"/>
          </p:cNvSpPr>
          <p:nvPr>
            <p:ph type="body"/>
          </p:nvPr>
        </p:nvSpPr>
        <p:spPr>
          <a:xfrm>
            <a:off x="609600" y="3682080"/>
            <a:ext cx="5354400" cy="1896840"/>
          </a:xfrm>
          <a:prstGeom prst="rect">
            <a:avLst/>
          </a:prstGeom>
        </p:spPr>
        <p:txBody>
          <a:bodyPr wrap="none" lIns="0" tIns="0" rIns="0" bIns="0"/>
          <a:lstStyle/>
          <a:p>
            <a:pPr lvl="0"/>
            <a:r>
              <a:rPr lang="en-US" smtClean="0"/>
              <a:t>Click to edit Master text styles</a:t>
            </a:r>
          </a:p>
        </p:txBody>
      </p:sp>
    </p:spTree>
    <p:extLst>
      <p:ext uri="{BB962C8B-B14F-4D97-AF65-F5344CB8AC3E}">
        <p14:creationId xmlns:p14="http://schemas.microsoft.com/office/powerpoint/2010/main" val="15458933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600" y="273600"/>
            <a:ext cx="10972320" cy="1145160"/>
          </a:xfrm>
          <a:prstGeom prst="rect">
            <a:avLst/>
          </a:prstGeom>
        </p:spPr>
        <p:txBody>
          <a:bodyPr wrap="none" lIns="0" tIns="0" rIns="0" bIns="0" anchor="ctr"/>
          <a:lstStyle/>
          <a:p>
            <a:pPr algn="ctr"/>
            <a:r>
              <a:rPr lang="en-US" smtClean="0"/>
              <a:t>Click to edit Master title style</a:t>
            </a:r>
            <a:endParaRPr/>
          </a:p>
        </p:txBody>
      </p:sp>
      <p:sp>
        <p:nvSpPr>
          <p:cNvPr id="33" name="PlaceHolder 2"/>
          <p:cNvSpPr>
            <a:spLocks noGrp="1"/>
          </p:cNvSpPr>
          <p:nvPr>
            <p:ph type="body"/>
          </p:nvPr>
        </p:nvSpPr>
        <p:spPr>
          <a:xfrm>
            <a:off x="609600" y="1604520"/>
            <a:ext cx="10972320" cy="3976920"/>
          </a:xfrm>
          <a:prstGeom prst="rect">
            <a:avLst/>
          </a:prstGeom>
        </p:spPr>
        <p:txBody>
          <a:bodyPr wrap="none" lIns="0" tIns="0" rIns="0" bIns="0"/>
          <a:lstStyle/>
          <a:p>
            <a:pPr lvl="0"/>
            <a:r>
              <a:rPr lang="en-US" smtClean="0"/>
              <a:t>Click to edit Master text styles</a:t>
            </a:r>
          </a:p>
        </p:txBody>
      </p:sp>
      <p:sp>
        <p:nvSpPr>
          <p:cNvPr id="34" name="PlaceHolder 3"/>
          <p:cNvSpPr>
            <a:spLocks noGrp="1"/>
          </p:cNvSpPr>
          <p:nvPr>
            <p:ph type="body"/>
          </p:nvPr>
        </p:nvSpPr>
        <p:spPr>
          <a:xfrm>
            <a:off x="609600" y="1604520"/>
            <a:ext cx="10972320" cy="3976920"/>
          </a:xfrm>
          <a:prstGeom prst="rect">
            <a:avLst/>
          </a:prstGeom>
        </p:spPr>
        <p:txBody>
          <a:bodyPr wrap="none" lIns="0" tIns="0" rIns="0" bIns="0"/>
          <a:lstStyle/>
          <a:p>
            <a:pPr lvl="0"/>
            <a:r>
              <a:rPr lang="en-US" smtClean="0"/>
              <a:t>Click to edit Master text styles</a:t>
            </a:r>
          </a:p>
        </p:txBody>
      </p:sp>
      <p:pic>
        <p:nvPicPr>
          <p:cNvPr id="35" name="Picture 34"/>
          <p:cNvPicPr/>
          <p:nvPr/>
        </p:nvPicPr>
        <p:blipFill>
          <a:blip r:embed="rId2"/>
          <a:stretch>
            <a:fillRect/>
          </a:stretch>
        </p:blipFill>
        <p:spPr>
          <a:xfrm>
            <a:off x="2772480" y="1604160"/>
            <a:ext cx="6645600" cy="3976920"/>
          </a:xfrm>
          <a:prstGeom prst="rect">
            <a:avLst/>
          </a:prstGeom>
          <a:ln>
            <a:noFill/>
          </a:ln>
        </p:spPr>
      </p:pic>
      <p:pic>
        <p:nvPicPr>
          <p:cNvPr id="36" name="Picture 35"/>
          <p:cNvPicPr/>
          <p:nvPr/>
        </p:nvPicPr>
        <p:blipFill>
          <a:blip r:embed="rId2"/>
          <a:stretch>
            <a:fillRect/>
          </a:stretch>
        </p:blipFill>
        <p:spPr>
          <a:xfrm>
            <a:off x="2772480" y="1604160"/>
            <a:ext cx="6645600" cy="3976920"/>
          </a:xfrm>
          <a:prstGeom prst="rect">
            <a:avLst/>
          </a:prstGeom>
          <a:ln>
            <a:noFill/>
          </a:ln>
        </p:spPr>
      </p:pic>
    </p:spTree>
    <p:extLst>
      <p:ext uri="{BB962C8B-B14F-4D97-AF65-F5344CB8AC3E}">
        <p14:creationId xmlns:p14="http://schemas.microsoft.com/office/powerpoint/2010/main" val="17600885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456373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609600" y="273600"/>
            <a:ext cx="10972320" cy="1145160"/>
          </a:xfrm>
          <a:prstGeom prst="rect">
            <a:avLst/>
          </a:prstGeom>
        </p:spPr>
        <p:txBody>
          <a:bodyPr wrap="none" lIns="0" tIns="0" rIns="0" bIns="0" anchor="ctr"/>
          <a:lstStyle/>
          <a:p>
            <a:pPr algn="ctr"/>
            <a:r>
              <a:rPr lang="en-US" smtClean="0"/>
              <a:t>Click to edit Master title style</a:t>
            </a:r>
            <a:endParaRPr/>
          </a:p>
        </p:txBody>
      </p:sp>
      <p:sp>
        <p:nvSpPr>
          <p:cNvPr id="42" name="PlaceHolder 2"/>
          <p:cNvSpPr>
            <a:spLocks noGrp="1"/>
          </p:cNvSpPr>
          <p:nvPr>
            <p:ph type="subTitle"/>
          </p:nvPr>
        </p:nvSpPr>
        <p:spPr>
          <a:xfrm>
            <a:off x="609600" y="1604520"/>
            <a:ext cx="10972320" cy="3977280"/>
          </a:xfrm>
          <a:prstGeom prst="rect">
            <a:avLst/>
          </a:prstGeom>
        </p:spPr>
        <p:txBody>
          <a:bodyPr wrap="none" lIns="0" tIns="0" rIns="0" bIns="0" anchor="ctr"/>
          <a:lstStyle/>
          <a:p>
            <a:pPr algn="ctr"/>
            <a:r>
              <a:rPr lang="en-US" smtClean="0"/>
              <a:t>Click to edit Master subtitle style</a:t>
            </a:r>
            <a:endParaRPr/>
          </a:p>
        </p:txBody>
      </p:sp>
    </p:spTree>
    <p:extLst>
      <p:ext uri="{BB962C8B-B14F-4D97-AF65-F5344CB8AC3E}">
        <p14:creationId xmlns:p14="http://schemas.microsoft.com/office/powerpoint/2010/main" val="29790009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600" y="273600"/>
            <a:ext cx="10972320" cy="1145160"/>
          </a:xfrm>
          <a:prstGeom prst="rect">
            <a:avLst/>
          </a:prstGeom>
        </p:spPr>
        <p:txBody>
          <a:bodyPr wrap="none" lIns="0" tIns="0" rIns="0" bIns="0" anchor="ctr"/>
          <a:lstStyle/>
          <a:p>
            <a:pPr algn="ctr"/>
            <a:r>
              <a:rPr lang="en-US" smtClean="0"/>
              <a:t>Click to edit Master title style</a:t>
            </a:r>
            <a:endParaRPr/>
          </a:p>
        </p:txBody>
      </p:sp>
      <p:sp>
        <p:nvSpPr>
          <p:cNvPr id="44" name="PlaceHolder 2"/>
          <p:cNvSpPr>
            <a:spLocks noGrp="1"/>
          </p:cNvSpPr>
          <p:nvPr>
            <p:ph type="body"/>
          </p:nvPr>
        </p:nvSpPr>
        <p:spPr>
          <a:xfrm>
            <a:off x="609600" y="1604520"/>
            <a:ext cx="10972320" cy="3976920"/>
          </a:xfrm>
          <a:prstGeom prst="rect">
            <a:avLst/>
          </a:prstGeom>
        </p:spPr>
        <p:txBody>
          <a:bodyPr wrap="none" lIns="0" tIns="0" rIns="0" bIns="0"/>
          <a:lstStyle/>
          <a:p>
            <a:pPr lvl="0"/>
            <a:r>
              <a:rPr lang="en-US" smtClean="0"/>
              <a:t>Click to edit Master text styles</a:t>
            </a:r>
          </a:p>
        </p:txBody>
      </p:sp>
    </p:spTree>
    <p:extLst>
      <p:ext uri="{BB962C8B-B14F-4D97-AF65-F5344CB8AC3E}">
        <p14:creationId xmlns:p14="http://schemas.microsoft.com/office/powerpoint/2010/main" val="135902190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600" y="273600"/>
            <a:ext cx="10972320" cy="1145160"/>
          </a:xfrm>
          <a:prstGeom prst="rect">
            <a:avLst/>
          </a:prstGeom>
        </p:spPr>
        <p:txBody>
          <a:bodyPr wrap="none" lIns="0" tIns="0" rIns="0" bIns="0" anchor="ctr"/>
          <a:lstStyle/>
          <a:p>
            <a:pPr algn="ctr"/>
            <a:r>
              <a:rPr lang="en-US" smtClean="0"/>
              <a:t>Click to edit Master title style</a:t>
            </a:r>
            <a:endParaRPr/>
          </a:p>
        </p:txBody>
      </p:sp>
      <p:sp>
        <p:nvSpPr>
          <p:cNvPr id="46" name="PlaceHolder 2"/>
          <p:cNvSpPr>
            <a:spLocks noGrp="1"/>
          </p:cNvSpPr>
          <p:nvPr>
            <p:ph type="body"/>
          </p:nvPr>
        </p:nvSpPr>
        <p:spPr>
          <a:xfrm>
            <a:off x="609600" y="1604520"/>
            <a:ext cx="5354400" cy="3976920"/>
          </a:xfrm>
          <a:prstGeom prst="rect">
            <a:avLst/>
          </a:prstGeom>
        </p:spPr>
        <p:txBody>
          <a:bodyPr wrap="none" lIns="0" tIns="0" rIns="0" bIns="0"/>
          <a:lstStyle/>
          <a:p>
            <a:pPr lvl="0"/>
            <a:r>
              <a:rPr lang="en-US" smtClean="0"/>
              <a:t>Click to edit Master text styles</a:t>
            </a:r>
          </a:p>
        </p:txBody>
      </p:sp>
      <p:sp>
        <p:nvSpPr>
          <p:cNvPr id="47" name="PlaceHolder 3"/>
          <p:cNvSpPr>
            <a:spLocks noGrp="1"/>
          </p:cNvSpPr>
          <p:nvPr>
            <p:ph type="body"/>
          </p:nvPr>
        </p:nvSpPr>
        <p:spPr>
          <a:xfrm>
            <a:off x="6232320" y="1604520"/>
            <a:ext cx="5354400" cy="3976920"/>
          </a:xfrm>
          <a:prstGeom prst="rect">
            <a:avLst/>
          </a:prstGeom>
        </p:spPr>
        <p:txBody>
          <a:bodyPr wrap="none" lIns="0" tIns="0" rIns="0" bIns="0"/>
          <a:lstStyle/>
          <a:p>
            <a:pPr lvl="0"/>
            <a:r>
              <a:rPr lang="en-US" smtClean="0"/>
              <a:t>Click to edit Master text styles</a:t>
            </a:r>
          </a:p>
        </p:txBody>
      </p:sp>
    </p:spTree>
    <p:extLst>
      <p:ext uri="{BB962C8B-B14F-4D97-AF65-F5344CB8AC3E}">
        <p14:creationId xmlns:p14="http://schemas.microsoft.com/office/powerpoint/2010/main" val="2438064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600" y="273600"/>
            <a:ext cx="10972320" cy="1145160"/>
          </a:xfrm>
          <a:prstGeom prst="rect">
            <a:avLst/>
          </a:prstGeom>
        </p:spPr>
        <p:txBody>
          <a:bodyPr wrap="none" lIns="0" tIns="0" rIns="0" bIns="0" anchor="ctr"/>
          <a:lstStyle/>
          <a:p>
            <a:pPr algn="ctr"/>
            <a:endParaRPr/>
          </a:p>
        </p:txBody>
      </p:sp>
      <p:sp>
        <p:nvSpPr>
          <p:cNvPr id="8" name="PlaceHolder 2"/>
          <p:cNvSpPr>
            <a:spLocks noGrp="1"/>
          </p:cNvSpPr>
          <p:nvPr>
            <p:ph type="body"/>
          </p:nvPr>
        </p:nvSpPr>
        <p:spPr>
          <a:xfrm>
            <a:off x="609600" y="1604520"/>
            <a:ext cx="5354400" cy="3976920"/>
          </a:xfrm>
          <a:prstGeom prst="rect">
            <a:avLst/>
          </a:prstGeom>
        </p:spPr>
        <p:txBody>
          <a:bodyPr wrap="none" lIns="0" tIns="0" rIns="0" bIns="0"/>
          <a:lstStyle/>
          <a:p>
            <a:endParaRPr/>
          </a:p>
        </p:txBody>
      </p:sp>
      <p:sp>
        <p:nvSpPr>
          <p:cNvPr id="9" name="PlaceHolder 3"/>
          <p:cNvSpPr>
            <a:spLocks noGrp="1"/>
          </p:cNvSpPr>
          <p:nvPr>
            <p:ph type="body"/>
          </p:nvPr>
        </p:nvSpPr>
        <p:spPr>
          <a:xfrm>
            <a:off x="6232320" y="1604520"/>
            <a:ext cx="5354400" cy="3976920"/>
          </a:xfrm>
          <a:prstGeom prst="rect">
            <a:avLst/>
          </a:prstGeom>
        </p:spPr>
        <p:txBody>
          <a:bodyPr wrap="none" lIns="0" tIns="0" rIns="0" bIns="0"/>
          <a:lstStyle/>
          <a:p>
            <a:endParaRPr/>
          </a:p>
        </p:txBody>
      </p:sp>
    </p:spTree>
    <p:extLst>
      <p:ext uri="{BB962C8B-B14F-4D97-AF65-F5344CB8AC3E}">
        <p14:creationId xmlns:p14="http://schemas.microsoft.com/office/powerpoint/2010/main" val="42145080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609600" y="273600"/>
            <a:ext cx="10972320" cy="1145160"/>
          </a:xfrm>
          <a:prstGeom prst="rect">
            <a:avLst/>
          </a:prstGeom>
        </p:spPr>
        <p:txBody>
          <a:bodyPr wrap="none" lIns="0" tIns="0" rIns="0" bIns="0" anchor="ctr"/>
          <a:lstStyle/>
          <a:p>
            <a:pPr algn="ctr"/>
            <a:r>
              <a:rPr lang="en-US" smtClean="0"/>
              <a:t>Click to edit Master title style</a:t>
            </a:r>
            <a:endParaRPr/>
          </a:p>
        </p:txBody>
      </p:sp>
    </p:spTree>
    <p:extLst>
      <p:ext uri="{BB962C8B-B14F-4D97-AF65-F5344CB8AC3E}">
        <p14:creationId xmlns:p14="http://schemas.microsoft.com/office/powerpoint/2010/main" val="271503243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609600" y="273600"/>
            <a:ext cx="10972320" cy="5308200"/>
          </a:xfrm>
          <a:prstGeom prst="rect">
            <a:avLst/>
          </a:prstGeom>
        </p:spPr>
        <p:txBody>
          <a:bodyPr wrap="none" lIns="0" tIns="0" rIns="0" bIns="0" anchor="ctr"/>
          <a:lstStyle/>
          <a:p>
            <a:pPr algn="ctr"/>
            <a:r>
              <a:rPr lang="en-US" smtClean="0"/>
              <a:t>Click to edit Master subtitle style</a:t>
            </a:r>
            <a:endParaRPr/>
          </a:p>
        </p:txBody>
      </p:sp>
    </p:spTree>
    <p:extLst>
      <p:ext uri="{BB962C8B-B14F-4D97-AF65-F5344CB8AC3E}">
        <p14:creationId xmlns:p14="http://schemas.microsoft.com/office/powerpoint/2010/main" val="41249333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600" y="273600"/>
            <a:ext cx="10972320" cy="1145160"/>
          </a:xfrm>
          <a:prstGeom prst="rect">
            <a:avLst/>
          </a:prstGeom>
        </p:spPr>
        <p:txBody>
          <a:bodyPr wrap="none" lIns="0" tIns="0" rIns="0" bIns="0" anchor="ctr"/>
          <a:lstStyle/>
          <a:p>
            <a:pPr algn="ctr"/>
            <a:r>
              <a:rPr lang="en-US" smtClean="0"/>
              <a:t>Click to edit Master title style</a:t>
            </a:r>
            <a:endParaRPr/>
          </a:p>
        </p:txBody>
      </p:sp>
      <p:sp>
        <p:nvSpPr>
          <p:cNvPr id="51" name="PlaceHolder 2"/>
          <p:cNvSpPr>
            <a:spLocks noGrp="1"/>
          </p:cNvSpPr>
          <p:nvPr>
            <p:ph type="body"/>
          </p:nvPr>
        </p:nvSpPr>
        <p:spPr>
          <a:xfrm>
            <a:off x="609600" y="1604520"/>
            <a:ext cx="5354400" cy="1896840"/>
          </a:xfrm>
          <a:prstGeom prst="rect">
            <a:avLst/>
          </a:prstGeom>
        </p:spPr>
        <p:txBody>
          <a:bodyPr wrap="none" lIns="0" tIns="0" rIns="0" bIns="0"/>
          <a:lstStyle/>
          <a:p>
            <a:pPr lvl="0"/>
            <a:r>
              <a:rPr lang="en-US" smtClean="0"/>
              <a:t>Click to edit Master text styles</a:t>
            </a:r>
          </a:p>
        </p:txBody>
      </p:sp>
      <p:sp>
        <p:nvSpPr>
          <p:cNvPr id="52" name="PlaceHolder 3"/>
          <p:cNvSpPr>
            <a:spLocks noGrp="1"/>
          </p:cNvSpPr>
          <p:nvPr>
            <p:ph type="body"/>
          </p:nvPr>
        </p:nvSpPr>
        <p:spPr>
          <a:xfrm>
            <a:off x="609600" y="3682080"/>
            <a:ext cx="5354400" cy="1896840"/>
          </a:xfrm>
          <a:prstGeom prst="rect">
            <a:avLst/>
          </a:prstGeom>
        </p:spPr>
        <p:txBody>
          <a:bodyPr wrap="none" lIns="0" tIns="0" rIns="0" bIns="0"/>
          <a:lstStyle/>
          <a:p>
            <a:pPr lvl="0"/>
            <a:r>
              <a:rPr lang="en-US" smtClean="0"/>
              <a:t>Click to edit Master text styles</a:t>
            </a:r>
          </a:p>
        </p:txBody>
      </p:sp>
      <p:sp>
        <p:nvSpPr>
          <p:cNvPr id="53" name="PlaceHolder 4"/>
          <p:cNvSpPr>
            <a:spLocks noGrp="1"/>
          </p:cNvSpPr>
          <p:nvPr>
            <p:ph type="body"/>
          </p:nvPr>
        </p:nvSpPr>
        <p:spPr>
          <a:xfrm>
            <a:off x="6232320" y="1604520"/>
            <a:ext cx="5354400" cy="3976920"/>
          </a:xfrm>
          <a:prstGeom prst="rect">
            <a:avLst/>
          </a:prstGeom>
        </p:spPr>
        <p:txBody>
          <a:bodyPr wrap="none" lIns="0" tIns="0" rIns="0" bIns="0"/>
          <a:lstStyle/>
          <a:p>
            <a:pPr lvl="0"/>
            <a:r>
              <a:rPr lang="en-US" smtClean="0"/>
              <a:t>Click to edit Master text styles</a:t>
            </a:r>
          </a:p>
        </p:txBody>
      </p:sp>
    </p:spTree>
    <p:extLst>
      <p:ext uri="{BB962C8B-B14F-4D97-AF65-F5344CB8AC3E}">
        <p14:creationId xmlns:p14="http://schemas.microsoft.com/office/powerpoint/2010/main" val="36060916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600" y="273600"/>
            <a:ext cx="10972320" cy="1145160"/>
          </a:xfrm>
          <a:prstGeom prst="rect">
            <a:avLst/>
          </a:prstGeom>
        </p:spPr>
        <p:txBody>
          <a:bodyPr wrap="none" lIns="0" tIns="0" rIns="0" bIns="0" anchor="ctr"/>
          <a:lstStyle/>
          <a:p>
            <a:pPr algn="ctr"/>
            <a:r>
              <a:rPr lang="en-US" smtClean="0"/>
              <a:t>Click to edit Master title style</a:t>
            </a:r>
            <a:endParaRPr/>
          </a:p>
        </p:txBody>
      </p:sp>
      <p:sp>
        <p:nvSpPr>
          <p:cNvPr id="55" name="PlaceHolder 2"/>
          <p:cNvSpPr>
            <a:spLocks noGrp="1"/>
          </p:cNvSpPr>
          <p:nvPr>
            <p:ph type="body"/>
          </p:nvPr>
        </p:nvSpPr>
        <p:spPr>
          <a:xfrm>
            <a:off x="609600" y="1604520"/>
            <a:ext cx="5354400" cy="3976920"/>
          </a:xfrm>
          <a:prstGeom prst="rect">
            <a:avLst/>
          </a:prstGeom>
        </p:spPr>
        <p:txBody>
          <a:bodyPr wrap="none" lIns="0" tIns="0" rIns="0" bIns="0"/>
          <a:lstStyle/>
          <a:p>
            <a:pPr lvl="0"/>
            <a:r>
              <a:rPr lang="en-US" smtClean="0"/>
              <a:t>Click to edit Master text styles</a:t>
            </a:r>
          </a:p>
        </p:txBody>
      </p:sp>
      <p:sp>
        <p:nvSpPr>
          <p:cNvPr id="56" name="PlaceHolder 3"/>
          <p:cNvSpPr>
            <a:spLocks noGrp="1"/>
          </p:cNvSpPr>
          <p:nvPr>
            <p:ph type="body"/>
          </p:nvPr>
        </p:nvSpPr>
        <p:spPr>
          <a:xfrm>
            <a:off x="6232320" y="1604520"/>
            <a:ext cx="5354400" cy="1896840"/>
          </a:xfrm>
          <a:prstGeom prst="rect">
            <a:avLst/>
          </a:prstGeom>
        </p:spPr>
        <p:txBody>
          <a:bodyPr wrap="none" lIns="0" tIns="0" rIns="0" bIns="0"/>
          <a:lstStyle/>
          <a:p>
            <a:pPr lvl="0"/>
            <a:r>
              <a:rPr lang="en-US" smtClean="0"/>
              <a:t>Click to edit Master text styles</a:t>
            </a:r>
          </a:p>
        </p:txBody>
      </p:sp>
      <p:sp>
        <p:nvSpPr>
          <p:cNvPr id="57" name="PlaceHolder 4"/>
          <p:cNvSpPr>
            <a:spLocks noGrp="1"/>
          </p:cNvSpPr>
          <p:nvPr>
            <p:ph type="body"/>
          </p:nvPr>
        </p:nvSpPr>
        <p:spPr>
          <a:xfrm>
            <a:off x="6232320" y="3682080"/>
            <a:ext cx="5354400" cy="1896840"/>
          </a:xfrm>
          <a:prstGeom prst="rect">
            <a:avLst/>
          </a:prstGeom>
        </p:spPr>
        <p:txBody>
          <a:bodyPr wrap="none" lIns="0" tIns="0" rIns="0" bIns="0"/>
          <a:lstStyle/>
          <a:p>
            <a:pPr lvl="0"/>
            <a:r>
              <a:rPr lang="en-US" smtClean="0"/>
              <a:t>Click to edit Master text styles</a:t>
            </a:r>
          </a:p>
        </p:txBody>
      </p:sp>
    </p:spTree>
    <p:extLst>
      <p:ext uri="{BB962C8B-B14F-4D97-AF65-F5344CB8AC3E}">
        <p14:creationId xmlns:p14="http://schemas.microsoft.com/office/powerpoint/2010/main" val="2607959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600" y="273600"/>
            <a:ext cx="10972320" cy="1145160"/>
          </a:xfrm>
          <a:prstGeom prst="rect">
            <a:avLst/>
          </a:prstGeom>
        </p:spPr>
        <p:txBody>
          <a:bodyPr wrap="none" lIns="0" tIns="0" rIns="0" bIns="0" anchor="ctr"/>
          <a:lstStyle/>
          <a:p>
            <a:pPr algn="ctr"/>
            <a:r>
              <a:rPr lang="en-US" smtClean="0"/>
              <a:t>Click to edit Master title style</a:t>
            </a:r>
            <a:endParaRPr/>
          </a:p>
        </p:txBody>
      </p:sp>
      <p:sp>
        <p:nvSpPr>
          <p:cNvPr id="59" name="PlaceHolder 2"/>
          <p:cNvSpPr>
            <a:spLocks noGrp="1"/>
          </p:cNvSpPr>
          <p:nvPr>
            <p:ph type="body"/>
          </p:nvPr>
        </p:nvSpPr>
        <p:spPr>
          <a:xfrm>
            <a:off x="609600" y="1604520"/>
            <a:ext cx="5354400" cy="1896840"/>
          </a:xfrm>
          <a:prstGeom prst="rect">
            <a:avLst/>
          </a:prstGeom>
        </p:spPr>
        <p:txBody>
          <a:bodyPr wrap="none" lIns="0" tIns="0" rIns="0" bIns="0"/>
          <a:lstStyle/>
          <a:p>
            <a:pPr lvl="0"/>
            <a:r>
              <a:rPr lang="en-US" smtClean="0"/>
              <a:t>Click to edit Master text styles</a:t>
            </a:r>
          </a:p>
        </p:txBody>
      </p:sp>
      <p:sp>
        <p:nvSpPr>
          <p:cNvPr id="60" name="PlaceHolder 3"/>
          <p:cNvSpPr>
            <a:spLocks noGrp="1"/>
          </p:cNvSpPr>
          <p:nvPr>
            <p:ph type="body"/>
          </p:nvPr>
        </p:nvSpPr>
        <p:spPr>
          <a:xfrm>
            <a:off x="6232320" y="1604520"/>
            <a:ext cx="5354400" cy="1896840"/>
          </a:xfrm>
          <a:prstGeom prst="rect">
            <a:avLst/>
          </a:prstGeom>
        </p:spPr>
        <p:txBody>
          <a:bodyPr wrap="none" lIns="0" tIns="0" rIns="0" bIns="0"/>
          <a:lstStyle/>
          <a:p>
            <a:pPr lvl="0"/>
            <a:r>
              <a:rPr lang="en-US" smtClean="0"/>
              <a:t>Click to edit Master text styles</a:t>
            </a:r>
          </a:p>
        </p:txBody>
      </p:sp>
      <p:sp>
        <p:nvSpPr>
          <p:cNvPr id="61" name="PlaceHolder 4"/>
          <p:cNvSpPr>
            <a:spLocks noGrp="1"/>
          </p:cNvSpPr>
          <p:nvPr>
            <p:ph type="body"/>
          </p:nvPr>
        </p:nvSpPr>
        <p:spPr>
          <a:xfrm>
            <a:off x="609600" y="3682080"/>
            <a:ext cx="10972320" cy="1896840"/>
          </a:xfrm>
          <a:prstGeom prst="rect">
            <a:avLst/>
          </a:prstGeom>
        </p:spPr>
        <p:txBody>
          <a:bodyPr wrap="none" lIns="0" tIns="0" rIns="0" bIns="0"/>
          <a:lstStyle/>
          <a:p>
            <a:pPr lvl="0"/>
            <a:r>
              <a:rPr lang="en-US" smtClean="0"/>
              <a:t>Click to edit Master text styles</a:t>
            </a:r>
          </a:p>
        </p:txBody>
      </p:sp>
    </p:spTree>
    <p:extLst>
      <p:ext uri="{BB962C8B-B14F-4D97-AF65-F5344CB8AC3E}">
        <p14:creationId xmlns:p14="http://schemas.microsoft.com/office/powerpoint/2010/main" val="2037799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600" y="273600"/>
            <a:ext cx="10972320" cy="1145160"/>
          </a:xfrm>
          <a:prstGeom prst="rect">
            <a:avLst/>
          </a:prstGeom>
        </p:spPr>
        <p:txBody>
          <a:bodyPr wrap="none" lIns="0" tIns="0" rIns="0" bIns="0" anchor="ctr"/>
          <a:lstStyle/>
          <a:p>
            <a:pPr algn="ctr"/>
            <a:r>
              <a:rPr lang="en-US" smtClean="0"/>
              <a:t>Click to edit Master title style</a:t>
            </a:r>
            <a:endParaRPr/>
          </a:p>
        </p:txBody>
      </p:sp>
      <p:sp>
        <p:nvSpPr>
          <p:cNvPr id="63" name="PlaceHolder 2"/>
          <p:cNvSpPr>
            <a:spLocks noGrp="1"/>
          </p:cNvSpPr>
          <p:nvPr>
            <p:ph type="body"/>
          </p:nvPr>
        </p:nvSpPr>
        <p:spPr>
          <a:xfrm>
            <a:off x="609600" y="1604520"/>
            <a:ext cx="10972320" cy="1896840"/>
          </a:xfrm>
          <a:prstGeom prst="rect">
            <a:avLst/>
          </a:prstGeom>
        </p:spPr>
        <p:txBody>
          <a:bodyPr wrap="none" lIns="0" tIns="0" rIns="0" bIns="0"/>
          <a:lstStyle/>
          <a:p>
            <a:pPr lvl="0"/>
            <a:r>
              <a:rPr lang="en-US" smtClean="0"/>
              <a:t>Click to edit Master text styles</a:t>
            </a:r>
          </a:p>
        </p:txBody>
      </p:sp>
      <p:sp>
        <p:nvSpPr>
          <p:cNvPr id="64" name="PlaceHolder 3"/>
          <p:cNvSpPr>
            <a:spLocks noGrp="1"/>
          </p:cNvSpPr>
          <p:nvPr>
            <p:ph type="body"/>
          </p:nvPr>
        </p:nvSpPr>
        <p:spPr>
          <a:xfrm>
            <a:off x="609600" y="3682080"/>
            <a:ext cx="10972320" cy="1896840"/>
          </a:xfrm>
          <a:prstGeom prst="rect">
            <a:avLst/>
          </a:prstGeom>
        </p:spPr>
        <p:txBody>
          <a:bodyPr wrap="none" lIns="0" tIns="0" rIns="0" bIns="0"/>
          <a:lstStyle/>
          <a:p>
            <a:pPr lvl="0"/>
            <a:r>
              <a:rPr lang="en-US" smtClean="0"/>
              <a:t>Click to edit Master text styles</a:t>
            </a:r>
          </a:p>
        </p:txBody>
      </p:sp>
    </p:spTree>
    <p:extLst>
      <p:ext uri="{BB962C8B-B14F-4D97-AF65-F5344CB8AC3E}">
        <p14:creationId xmlns:p14="http://schemas.microsoft.com/office/powerpoint/2010/main" val="413689667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600" y="273600"/>
            <a:ext cx="10972320" cy="1145160"/>
          </a:xfrm>
          <a:prstGeom prst="rect">
            <a:avLst/>
          </a:prstGeom>
        </p:spPr>
        <p:txBody>
          <a:bodyPr wrap="none" lIns="0" tIns="0" rIns="0" bIns="0" anchor="ctr"/>
          <a:lstStyle/>
          <a:p>
            <a:pPr algn="ctr"/>
            <a:r>
              <a:rPr lang="en-US" smtClean="0"/>
              <a:t>Click to edit Master title style</a:t>
            </a:r>
            <a:endParaRPr/>
          </a:p>
        </p:txBody>
      </p:sp>
      <p:sp>
        <p:nvSpPr>
          <p:cNvPr id="66" name="PlaceHolder 2"/>
          <p:cNvSpPr>
            <a:spLocks noGrp="1"/>
          </p:cNvSpPr>
          <p:nvPr>
            <p:ph type="body"/>
          </p:nvPr>
        </p:nvSpPr>
        <p:spPr>
          <a:xfrm>
            <a:off x="609600" y="1604520"/>
            <a:ext cx="5354400" cy="1896840"/>
          </a:xfrm>
          <a:prstGeom prst="rect">
            <a:avLst/>
          </a:prstGeom>
        </p:spPr>
        <p:txBody>
          <a:bodyPr wrap="none" lIns="0" tIns="0" rIns="0" bIns="0"/>
          <a:lstStyle/>
          <a:p>
            <a:pPr lvl="0"/>
            <a:r>
              <a:rPr lang="en-US" smtClean="0"/>
              <a:t>Click to edit Master text styles</a:t>
            </a:r>
          </a:p>
        </p:txBody>
      </p:sp>
      <p:sp>
        <p:nvSpPr>
          <p:cNvPr id="67" name="PlaceHolder 3"/>
          <p:cNvSpPr>
            <a:spLocks noGrp="1"/>
          </p:cNvSpPr>
          <p:nvPr>
            <p:ph type="body"/>
          </p:nvPr>
        </p:nvSpPr>
        <p:spPr>
          <a:xfrm>
            <a:off x="6232320" y="1604520"/>
            <a:ext cx="5354400" cy="1896840"/>
          </a:xfrm>
          <a:prstGeom prst="rect">
            <a:avLst/>
          </a:prstGeom>
        </p:spPr>
        <p:txBody>
          <a:bodyPr wrap="none" lIns="0" tIns="0" rIns="0" bIns="0"/>
          <a:lstStyle/>
          <a:p>
            <a:pPr lvl="0"/>
            <a:r>
              <a:rPr lang="en-US" smtClean="0"/>
              <a:t>Click to edit Master text styles</a:t>
            </a:r>
          </a:p>
        </p:txBody>
      </p:sp>
      <p:sp>
        <p:nvSpPr>
          <p:cNvPr id="68" name="PlaceHolder 4"/>
          <p:cNvSpPr>
            <a:spLocks noGrp="1"/>
          </p:cNvSpPr>
          <p:nvPr>
            <p:ph type="body"/>
          </p:nvPr>
        </p:nvSpPr>
        <p:spPr>
          <a:xfrm>
            <a:off x="6232320" y="3682080"/>
            <a:ext cx="5354400" cy="1896840"/>
          </a:xfrm>
          <a:prstGeom prst="rect">
            <a:avLst/>
          </a:prstGeom>
        </p:spPr>
        <p:txBody>
          <a:bodyPr wrap="none" lIns="0" tIns="0" rIns="0" bIns="0"/>
          <a:lstStyle/>
          <a:p>
            <a:pPr lvl="0"/>
            <a:r>
              <a:rPr lang="en-US" smtClean="0"/>
              <a:t>Click to edit Master text styles</a:t>
            </a:r>
          </a:p>
        </p:txBody>
      </p:sp>
      <p:sp>
        <p:nvSpPr>
          <p:cNvPr id="69" name="PlaceHolder 5"/>
          <p:cNvSpPr>
            <a:spLocks noGrp="1"/>
          </p:cNvSpPr>
          <p:nvPr>
            <p:ph type="body"/>
          </p:nvPr>
        </p:nvSpPr>
        <p:spPr>
          <a:xfrm>
            <a:off x="609600" y="3682080"/>
            <a:ext cx="5354400" cy="1896840"/>
          </a:xfrm>
          <a:prstGeom prst="rect">
            <a:avLst/>
          </a:prstGeom>
        </p:spPr>
        <p:txBody>
          <a:bodyPr wrap="none" lIns="0" tIns="0" rIns="0" bIns="0"/>
          <a:lstStyle/>
          <a:p>
            <a:pPr lvl="0"/>
            <a:r>
              <a:rPr lang="en-US" smtClean="0"/>
              <a:t>Click to edit Master text styles</a:t>
            </a:r>
          </a:p>
        </p:txBody>
      </p:sp>
    </p:spTree>
    <p:extLst>
      <p:ext uri="{BB962C8B-B14F-4D97-AF65-F5344CB8AC3E}">
        <p14:creationId xmlns:p14="http://schemas.microsoft.com/office/powerpoint/2010/main" val="418214150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600" y="273600"/>
            <a:ext cx="10972320" cy="1145160"/>
          </a:xfrm>
          <a:prstGeom prst="rect">
            <a:avLst/>
          </a:prstGeom>
        </p:spPr>
        <p:txBody>
          <a:bodyPr wrap="none" lIns="0" tIns="0" rIns="0" bIns="0" anchor="ctr"/>
          <a:lstStyle/>
          <a:p>
            <a:pPr algn="ctr"/>
            <a:r>
              <a:rPr lang="en-US" smtClean="0"/>
              <a:t>Click to edit Master title style</a:t>
            </a:r>
            <a:endParaRPr/>
          </a:p>
        </p:txBody>
      </p:sp>
      <p:sp>
        <p:nvSpPr>
          <p:cNvPr id="71" name="PlaceHolder 2"/>
          <p:cNvSpPr>
            <a:spLocks noGrp="1"/>
          </p:cNvSpPr>
          <p:nvPr>
            <p:ph type="body"/>
          </p:nvPr>
        </p:nvSpPr>
        <p:spPr>
          <a:xfrm>
            <a:off x="609600" y="1604520"/>
            <a:ext cx="10972320" cy="3976920"/>
          </a:xfrm>
          <a:prstGeom prst="rect">
            <a:avLst/>
          </a:prstGeom>
        </p:spPr>
        <p:txBody>
          <a:bodyPr wrap="none" lIns="0" tIns="0" rIns="0" bIns="0"/>
          <a:lstStyle/>
          <a:p>
            <a:pPr lvl="0"/>
            <a:r>
              <a:rPr lang="en-US" smtClean="0"/>
              <a:t>Click to edit Master text styles</a:t>
            </a:r>
          </a:p>
        </p:txBody>
      </p:sp>
      <p:sp>
        <p:nvSpPr>
          <p:cNvPr id="72" name="PlaceHolder 3"/>
          <p:cNvSpPr>
            <a:spLocks noGrp="1"/>
          </p:cNvSpPr>
          <p:nvPr>
            <p:ph type="body"/>
          </p:nvPr>
        </p:nvSpPr>
        <p:spPr>
          <a:xfrm>
            <a:off x="609600" y="1604520"/>
            <a:ext cx="10972320" cy="3976920"/>
          </a:xfrm>
          <a:prstGeom prst="rect">
            <a:avLst/>
          </a:prstGeom>
        </p:spPr>
        <p:txBody>
          <a:bodyPr wrap="none" lIns="0" tIns="0" rIns="0" bIns="0"/>
          <a:lstStyle/>
          <a:p>
            <a:pPr lvl="0"/>
            <a:r>
              <a:rPr lang="en-US" smtClean="0"/>
              <a:t>Click to edit Master text styles</a:t>
            </a:r>
          </a:p>
        </p:txBody>
      </p:sp>
      <p:pic>
        <p:nvPicPr>
          <p:cNvPr id="73" name="Picture 72"/>
          <p:cNvPicPr/>
          <p:nvPr/>
        </p:nvPicPr>
        <p:blipFill>
          <a:blip r:embed="rId2"/>
          <a:stretch>
            <a:fillRect/>
          </a:stretch>
        </p:blipFill>
        <p:spPr>
          <a:xfrm>
            <a:off x="2772480" y="1604160"/>
            <a:ext cx="6645600" cy="3976920"/>
          </a:xfrm>
          <a:prstGeom prst="rect">
            <a:avLst/>
          </a:prstGeom>
          <a:ln>
            <a:noFill/>
          </a:ln>
        </p:spPr>
      </p:pic>
      <p:pic>
        <p:nvPicPr>
          <p:cNvPr id="74" name="Picture 73"/>
          <p:cNvPicPr/>
          <p:nvPr/>
        </p:nvPicPr>
        <p:blipFill>
          <a:blip r:embed="rId2"/>
          <a:stretch>
            <a:fillRect/>
          </a:stretch>
        </p:blipFill>
        <p:spPr>
          <a:xfrm>
            <a:off x="2772480" y="1604160"/>
            <a:ext cx="6645600" cy="3976920"/>
          </a:xfrm>
          <a:prstGeom prst="rect">
            <a:avLst/>
          </a:prstGeom>
          <a:ln>
            <a:noFill/>
          </a:ln>
        </p:spPr>
      </p:pic>
    </p:spTree>
    <p:extLst>
      <p:ext uri="{BB962C8B-B14F-4D97-AF65-F5344CB8AC3E}">
        <p14:creationId xmlns:p14="http://schemas.microsoft.com/office/powerpoint/2010/main" val="18343538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44EC835-9D90-45A1-85CF-82F8C629E359}" type="datetimeFigureOut">
              <a:rPr lang="en-US" smtClean="0"/>
              <a:pPr/>
              <a:t>8/14/2014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A449590-D5C8-4B45-86DD-F893C5DE42BF}" type="slidenum">
              <a:rPr lang="en-US" smtClean="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846279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4EC835-9D90-45A1-85CF-82F8C629E359}" type="datetimeFigureOut">
              <a:rPr lang="en-US" smtClean="0"/>
              <a:pPr/>
              <a:t>8/14/2014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449590-D5C8-4B45-86DD-F893C5DE42BF}" type="slidenum">
              <a:rPr lang="en-US" smtClean="0"/>
              <a:pPr/>
              <a:t>‹#›</a:t>
            </a:fld>
            <a:endParaRPr lang="en-US"/>
          </a:p>
        </p:txBody>
      </p:sp>
    </p:spTree>
    <p:extLst>
      <p:ext uri="{BB962C8B-B14F-4D97-AF65-F5344CB8AC3E}">
        <p14:creationId xmlns:p14="http://schemas.microsoft.com/office/powerpoint/2010/main" val="3724263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600" y="273600"/>
            <a:ext cx="10972320" cy="1145160"/>
          </a:xfrm>
          <a:prstGeom prst="rect">
            <a:avLst/>
          </a:prstGeom>
        </p:spPr>
        <p:txBody>
          <a:bodyPr wrap="none" lIns="0" tIns="0" rIns="0" bIns="0" anchor="ctr"/>
          <a:lstStyle/>
          <a:p>
            <a:pPr algn="ctr"/>
            <a:endParaRPr/>
          </a:p>
        </p:txBody>
      </p:sp>
    </p:spTree>
    <p:extLst>
      <p:ext uri="{BB962C8B-B14F-4D97-AF65-F5344CB8AC3E}">
        <p14:creationId xmlns:p14="http://schemas.microsoft.com/office/powerpoint/2010/main" val="16992436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4EC835-9D90-45A1-85CF-82F8C629E359}" type="datetimeFigureOut">
              <a:rPr lang="en-US" smtClean="0"/>
              <a:pPr/>
              <a:t>8/14/2014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449590-D5C8-4B45-86DD-F893C5DE42BF}" type="slidenum">
              <a:rPr lang="en-US" smtClean="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684425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4EC835-9D90-45A1-85CF-82F8C629E359}" type="datetimeFigureOut">
              <a:rPr lang="en-US" smtClean="0"/>
              <a:pPr/>
              <a:t>8/14/2014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449590-D5C8-4B45-86DD-F893C5DE42BF}" type="slidenum">
              <a:rPr lang="en-US" smtClean="0"/>
              <a:pPr/>
              <a:t>‹#›</a:t>
            </a:fld>
            <a:endParaRPr lang="en-US"/>
          </a:p>
        </p:txBody>
      </p:sp>
    </p:spTree>
    <p:extLst>
      <p:ext uri="{BB962C8B-B14F-4D97-AF65-F5344CB8AC3E}">
        <p14:creationId xmlns:p14="http://schemas.microsoft.com/office/powerpoint/2010/main" val="40080116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4EC835-9D90-45A1-85CF-82F8C629E359}" type="datetimeFigureOut">
              <a:rPr lang="en-US" smtClean="0"/>
              <a:pPr/>
              <a:t>8/14/2014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449590-D5C8-4B45-86DD-F893C5DE42BF}" type="slidenum">
              <a:rPr lang="en-US" smtClean="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90922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44EC835-9D90-45A1-85CF-82F8C629E359}" type="datetimeFigureOut">
              <a:rPr lang="en-US" smtClean="0"/>
              <a:pPr/>
              <a:t>8/14/2014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449590-D5C8-4B45-86DD-F893C5DE42BF}"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150438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4EC835-9D90-45A1-85CF-82F8C629E359}" type="datetimeFigureOut">
              <a:rPr lang="en-US" smtClean="0"/>
              <a:pPr/>
              <a:t>8/14/2014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449590-D5C8-4B45-86DD-F893C5DE42BF}" type="slidenum">
              <a:rPr lang="en-US" smtClean="0"/>
              <a:pPr/>
              <a:t>‹#›</a:t>
            </a:fld>
            <a:endParaRPr lang="en-US"/>
          </a:p>
        </p:txBody>
      </p:sp>
    </p:spTree>
    <p:extLst>
      <p:ext uri="{BB962C8B-B14F-4D97-AF65-F5344CB8AC3E}">
        <p14:creationId xmlns:p14="http://schemas.microsoft.com/office/powerpoint/2010/main" val="402420174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4EC835-9D90-45A1-85CF-82F8C629E359}" type="datetimeFigureOut">
              <a:rPr lang="en-US" smtClean="0"/>
              <a:pPr/>
              <a:t>8/14/2014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449590-D5C8-4B45-86DD-F893C5DE42BF}" type="slidenum">
              <a:rPr lang="en-US" smtClean="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6984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4EC835-9D90-45A1-85CF-82F8C629E359}" type="datetimeFigureOut">
              <a:rPr lang="en-US" smtClean="0"/>
              <a:pPr/>
              <a:t>8/14/2014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449590-D5C8-4B45-86DD-F893C5DE42BF}" type="slidenum">
              <a:rPr lang="en-US" smtClean="0"/>
              <a:pPr/>
              <a:t>‹#›</a:t>
            </a:fld>
            <a:endParaRPr lang="en-US"/>
          </a:p>
        </p:txBody>
      </p:sp>
    </p:spTree>
    <p:extLst>
      <p:ext uri="{BB962C8B-B14F-4D97-AF65-F5344CB8AC3E}">
        <p14:creationId xmlns:p14="http://schemas.microsoft.com/office/powerpoint/2010/main" val="173205531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4EC835-9D90-45A1-85CF-82F8C629E359}" type="datetimeFigureOut">
              <a:rPr lang="en-US" smtClean="0"/>
              <a:pPr/>
              <a:t>8/14/2014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449590-D5C8-4B45-86DD-F893C5DE42BF}" type="slidenum">
              <a:rPr lang="en-US" smtClean="0"/>
              <a:pPr/>
              <a:t>‹#›</a:t>
            </a:fld>
            <a:endParaRPr lang="en-US"/>
          </a:p>
        </p:txBody>
      </p:sp>
    </p:spTree>
    <p:extLst>
      <p:ext uri="{BB962C8B-B14F-4D97-AF65-F5344CB8AC3E}">
        <p14:creationId xmlns:p14="http://schemas.microsoft.com/office/powerpoint/2010/main" val="77852826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4EC835-9D90-45A1-85CF-82F8C629E359}" type="datetimeFigureOut">
              <a:rPr lang="en-US" smtClean="0"/>
              <a:pPr/>
              <a:t>8/14/2014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449590-D5C8-4B45-86DD-F893C5DE42BF}" type="slidenum">
              <a:rPr lang="en-US" smtClean="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083561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4EC835-9D90-45A1-85CF-82F8C629E359}" type="datetimeFigureOut">
              <a:rPr lang="en-US" smtClean="0"/>
              <a:pPr/>
              <a:t>8/14/2014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449590-D5C8-4B45-86DD-F893C5DE42BF}" type="slidenum">
              <a:rPr lang="en-US" smtClean="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5738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600" y="273600"/>
            <a:ext cx="10972320" cy="5308200"/>
          </a:xfrm>
          <a:prstGeom prst="rect">
            <a:avLst/>
          </a:prstGeom>
        </p:spPr>
        <p:txBody>
          <a:bodyPr wrap="none" lIns="0" tIns="0" rIns="0" bIns="0" anchor="ctr"/>
          <a:lstStyle/>
          <a:p>
            <a:pPr algn="ctr"/>
            <a:endParaRPr/>
          </a:p>
        </p:txBody>
      </p:sp>
    </p:spTree>
    <p:extLst>
      <p:ext uri="{BB962C8B-B14F-4D97-AF65-F5344CB8AC3E}">
        <p14:creationId xmlns:p14="http://schemas.microsoft.com/office/powerpoint/2010/main" val="232445556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4EC835-9D90-45A1-85CF-82F8C629E359}" type="datetimeFigureOut">
              <a:rPr lang="en-US" smtClean="0"/>
              <a:pPr/>
              <a:t>8/14/2014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449590-D5C8-4B45-86DD-F893C5DE42BF}" type="slidenum">
              <a:rPr lang="en-US" smtClean="0"/>
              <a:pPr/>
              <a:t>‹#›</a:t>
            </a:fld>
            <a:endParaRPr lang="en-US"/>
          </a:p>
        </p:txBody>
      </p:sp>
    </p:spTree>
    <p:extLst>
      <p:ext uri="{BB962C8B-B14F-4D97-AF65-F5344CB8AC3E}">
        <p14:creationId xmlns:p14="http://schemas.microsoft.com/office/powerpoint/2010/main" val="173020410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pPr/>
              <a:t>8/14/2014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401871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pPr/>
              <a:t>8/14/2014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02972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4EC835-9D90-45A1-85CF-82F8C629E359}" type="datetimeFigureOut">
              <a:rPr lang="en-US" smtClean="0"/>
              <a:pPr/>
              <a:t>8/14/2014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449590-D5C8-4B45-86DD-F893C5DE42BF}"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528141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4EC835-9D90-45A1-85CF-82F8C629E359}" type="datetimeFigureOut">
              <a:rPr lang="en-US" smtClean="0"/>
              <a:pPr/>
              <a:t>8/14/2014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449590-D5C8-4B45-86DD-F893C5DE42BF}" type="slidenum">
              <a:rPr lang="en-US" smtClean="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770144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lang="en-US" sz="1800">
              <a:solidFill>
                <a:prstClr val="white"/>
              </a:solidFill>
            </a:endParaRPr>
          </a:p>
        </p:txBody>
      </p:sp>
      <p:sp>
        <p:nvSpPr>
          <p:cNvPr id="8" name="Freeform 7"/>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lang="en-US" sz="1800">
              <a:solidFill>
                <a:prstClr val="white"/>
              </a:solidFill>
            </a:endParaRPr>
          </a:p>
        </p:txBody>
      </p:sp>
      <p:sp>
        <p:nvSpPr>
          <p:cNvPr id="9" name="Title 8"/>
          <p:cNvSpPr>
            <a:spLocks noGrp="1"/>
          </p:cNvSpPr>
          <p:nvPr>
            <p:ph type="ctrTitle"/>
          </p:nvPr>
        </p:nvSpPr>
        <p:spPr>
          <a:xfrm>
            <a:off x="572085" y="3337560"/>
            <a:ext cx="8640064"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77400" y="1544812"/>
            <a:ext cx="864006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780356F-CF8B-452D-9D03-6E292EB4F235}" type="datetimeFigureOut">
              <a:rPr lang="en-US" smtClean="0">
                <a:solidFill>
                  <a:srgbClr val="DBF5F9">
                    <a:shade val="50000"/>
                  </a:srgbClr>
                </a:solidFill>
              </a:rPr>
              <a:pPr/>
              <a:t>8/14/2014</a:t>
            </a:fld>
            <a:endParaRPr lang="en-US">
              <a:solidFill>
                <a:srgbClr val="DBF5F9">
                  <a:shade val="50000"/>
                </a:srgbClr>
              </a:solidFill>
            </a:endParaRPr>
          </a:p>
        </p:txBody>
      </p:sp>
      <p:sp>
        <p:nvSpPr>
          <p:cNvPr id="19" name="Footer Placeholder 18"/>
          <p:cNvSpPr>
            <a:spLocks noGrp="1"/>
          </p:cNvSpPr>
          <p:nvPr>
            <p:ph type="ftr" sz="quarter" idx="11"/>
          </p:nvPr>
        </p:nvSpPr>
        <p:spPr/>
        <p:txBody>
          <a:bodyPr/>
          <a:lstStyle/>
          <a:p>
            <a:endParaRPr lang="en-US">
              <a:solidFill>
                <a:srgbClr val="DBF5F9">
                  <a:shade val="50000"/>
                </a:srgbClr>
              </a:solidFill>
            </a:endParaRPr>
          </a:p>
        </p:txBody>
      </p:sp>
      <p:sp>
        <p:nvSpPr>
          <p:cNvPr id="27" name="Slide Number Placeholder 26"/>
          <p:cNvSpPr>
            <a:spLocks noGrp="1"/>
          </p:cNvSpPr>
          <p:nvPr>
            <p:ph type="sldNum" sz="quarter" idx="12"/>
          </p:nvPr>
        </p:nvSpPr>
        <p:spPr/>
        <p:txBody>
          <a:bodyPr/>
          <a:lstStyle/>
          <a:p>
            <a:fld id="{96881A4D-2A06-4C71-8DCD-61DCB0C8816A}" type="slidenum">
              <a:rPr lang="en-US" smtClean="0">
                <a:solidFill>
                  <a:srgbClr val="DBF5F9">
                    <a:shade val="50000"/>
                  </a:srgbClr>
                </a:solidFill>
              </a:rPr>
              <a:pPr/>
              <a:t>‹#›</a:t>
            </a:fld>
            <a:endParaRPr lang="en-US">
              <a:solidFill>
                <a:srgbClr val="DBF5F9">
                  <a:shade val="50000"/>
                </a:srgbClr>
              </a:solidFill>
            </a:endParaRPr>
          </a:p>
        </p:txBody>
      </p:sp>
    </p:spTree>
    <p:extLst>
      <p:ext uri="{BB962C8B-B14F-4D97-AF65-F5344CB8AC3E}">
        <p14:creationId xmlns:p14="http://schemas.microsoft.com/office/powerpoint/2010/main" val="1449777053"/>
      </p:ext>
    </p:extLst>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80356F-CF8B-452D-9D03-6E292EB4F235}" type="datetimeFigureOut">
              <a:rPr lang="en-US" smtClean="0">
                <a:solidFill>
                  <a:srgbClr val="DBF5F9">
                    <a:shade val="50000"/>
                  </a:srgbClr>
                </a:solidFill>
              </a:rPr>
              <a:pPr/>
              <a:t>8/14/2014</a:t>
            </a:fld>
            <a:endParaRPr lang="en-US">
              <a:solidFill>
                <a:srgbClr val="DBF5F9">
                  <a:shade val="50000"/>
                </a:srgbClr>
              </a:solidFill>
            </a:endParaRPr>
          </a:p>
        </p:txBody>
      </p:sp>
      <p:sp>
        <p:nvSpPr>
          <p:cNvPr id="5" name="Footer Placeholder 4"/>
          <p:cNvSpPr>
            <a:spLocks noGrp="1"/>
          </p:cNvSpPr>
          <p:nvPr>
            <p:ph type="ftr" sz="quarter" idx="11"/>
          </p:nvPr>
        </p:nvSpPr>
        <p:spPr/>
        <p:txBody>
          <a:bodyPr/>
          <a:lstStyle/>
          <a:p>
            <a:endParaRPr lang="en-US">
              <a:solidFill>
                <a:srgbClr val="DBF5F9">
                  <a:shade val="50000"/>
                </a:srgbClr>
              </a:solidFill>
            </a:endParaRPr>
          </a:p>
        </p:txBody>
      </p:sp>
      <p:sp>
        <p:nvSpPr>
          <p:cNvPr id="6" name="Slide Number Placeholder 5"/>
          <p:cNvSpPr>
            <a:spLocks noGrp="1"/>
          </p:cNvSpPr>
          <p:nvPr>
            <p:ph type="sldNum" sz="quarter" idx="12"/>
          </p:nvPr>
        </p:nvSpPr>
        <p:spPr/>
        <p:txBody>
          <a:bodyPr/>
          <a:lstStyle/>
          <a:p>
            <a:fld id="{96881A4D-2A06-4C71-8DCD-61DCB0C8816A}" type="slidenum">
              <a:rPr lang="en-US" smtClean="0">
                <a:solidFill>
                  <a:srgbClr val="DBF5F9">
                    <a:shade val="50000"/>
                  </a:srgbClr>
                </a:solidFill>
              </a:rPr>
              <a:pPr/>
              <a:t>‹#›</a:t>
            </a:fld>
            <a:endParaRPr lang="en-US">
              <a:solidFill>
                <a:srgbClr val="DBF5F9">
                  <a:shade val="50000"/>
                </a:srgbClr>
              </a:solidFill>
            </a:endParaRPr>
          </a:p>
        </p:txBody>
      </p:sp>
    </p:spTree>
    <p:extLst>
      <p:ext uri="{BB962C8B-B14F-4D97-AF65-F5344CB8AC3E}">
        <p14:creationId xmlns:p14="http://schemas.microsoft.com/office/powerpoint/2010/main" val="339917624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lang="en-US" sz="1800">
              <a:solidFill>
                <a:prstClr val="white"/>
              </a:solidFill>
            </a:endParaRPr>
          </a:p>
        </p:txBody>
      </p:sp>
      <p:sp>
        <p:nvSpPr>
          <p:cNvPr id="9" name="Freeform 8"/>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lang="en-US" sz="1800">
              <a:solidFill>
                <a:prstClr val="white"/>
              </a:solidFill>
            </a:endParaRPr>
          </a:p>
        </p:txBody>
      </p:sp>
      <p:sp>
        <p:nvSpPr>
          <p:cNvPr id="2" name="Title 1"/>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780356F-CF8B-452D-9D03-6E292EB4F235}" type="datetimeFigureOut">
              <a:rPr lang="en-US" smtClean="0">
                <a:solidFill>
                  <a:srgbClr val="DBF5F9">
                    <a:shade val="50000"/>
                  </a:srgbClr>
                </a:solidFill>
              </a:rPr>
              <a:pPr/>
              <a:t>8/14/2014</a:t>
            </a:fld>
            <a:endParaRPr lang="en-US">
              <a:solidFill>
                <a:srgbClr val="DBF5F9">
                  <a:shade val="50000"/>
                </a:srgbClr>
              </a:solidFill>
            </a:endParaRPr>
          </a:p>
        </p:txBody>
      </p:sp>
      <p:sp>
        <p:nvSpPr>
          <p:cNvPr id="5" name="Footer Placeholder 4"/>
          <p:cNvSpPr>
            <a:spLocks noGrp="1"/>
          </p:cNvSpPr>
          <p:nvPr>
            <p:ph type="ftr" sz="quarter" idx="11"/>
          </p:nvPr>
        </p:nvSpPr>
        <p:spPr/>
        <p:txBody>
          <a:bodyPr/>
          <a:lstStyle/>
          <a:p>
            <a:endParaRPr lang="en-US">
              <a:solidFill>
                <a:srgbClr val="DBF5F9">
                  <a:shade val="50000"/>
                </a:srgbClr>
              </a:solidFill>
            </a:endParaRPr>
          </a:p>
        </p:txBody>
      </p:sp>
      <p:sp>
        <p:nvSpPr>
          <p:cNvPr id="6" name="Slide Number Placeholder 5"/>
          <p:cNvSpPr>
            <a:spLocks noGrp="1"/>
          </p:cNvSpPr>
          <p:nvPr>
            <p:ph type="sldNum" sz="quarter" idx="12"/>
          </p:nvPr>
        </p:nvSpPr>
        <p:spPr/>
        <p:txBody>
          <a:bodyPr/>
          <a:lstStyle/>
          <a:p>
            <a:fld id="{96881A4D-2A06-4C71-8DCD-61DCB0C8816A}" type="slidenum">
              <a:rPr lang="en-US" smtClean="0">
                <a:solidFill>
                  <a:srgbClr val="DBF5F9">
                    <a:shade val="50000"/>
                  </a:srgbClr>
                </a:solidFill>
              </a:rPr>
              <a:pPr/>
              <a:t>‹#›</a:t>
            </a:fld>
            <a:endParaRPr lang="en-US">
              <a:solidFill>
                <a:srgbClr val="DBF5F9">
                  <a:shade val="50000"/>
                </a:srgbClr>
              </a:solidFill>
            </a:endParaRPr>
          </a:p>
        </p:txBody>
      </p:sp>
    </p:spTree>
    <p:extLst>
      <p:ext uri="{BB962C8B-B14F-4D97-AF65-F5344CB8AC3E}">
        <p14:creationId xmlns:p14="http://schemas.microsoft.com/office/powerpoint/2010/main" val="456506084"/>
      </p:ext>
    </p:extLst>
  </p:cSld>
  <p:clrMapOvr>
    <a:overrideClrMapping bg1="dk1" tx1="lt1" bg2="dk2" tx2="lt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68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780356F-CF8B-452D-9D03-6E292EB4F235}" type="datetimeFigureOut">
              <a:rPr lang="en-US" smtClean="0">
                <a:solidFill>
                  <a:srgbClr val="DBF5F9">
                    <a:shade val="50000"/>
                  </a:srgbClr>
                </a:solidFill>
              </a:rPr>
              <a:pPr/>
              <a:t>8/14/2014</a:t>
            </a:fld>
            <a:endParaRPr lang="en-US">
              <a:solidFill>
                <a:srgbClr val="DBF5F9">
                  <a:shade val="50000"/>
                </a:srgbClr>
              </a:solidFill>
            </a:endParaRPr>
          </a:p>
        </p:txBody>
      </p:sp>
      <p:sp>
        <p:nvSpPr>
          <p:cNvPr id="6" name="Footer Placeholder 5"/>
          <p:cNvSpPr>
            <a:spLocks noGrp="1"/>
          </p:cNvSpPr>
          <p:nvPr>
            <p:ph type="ftr" sz="quarter" idx="11"/>
          </p:nvPr>
        </p:nvSpPr>
        <p:spPr/>
        <p:txBody>
          <a:bodyPr/>
          <a:lstStyle/>
          <a:p>
            <a:endParaRPr lang="en-US">
              <a:solidFill>
                <a:srgbClr val="DBF5F9">
                  <a:shade val="50000"/>
                </a:srgbClr>
              </a:solidFill>
            </a:endParaRPr>
          </a:p>
        </p:txBody>
      </p:sp>
      <p:sp>
        <p:nvSpPr>
          <p:cNvPr id="7" name="Slide Number Placeholder 6"/>
          <p:cNvSpPr>
            <a:spLocks noGrp="1"/>
          </p:cNvSpPr>
          <p:nvPr>
            <p:ph type="sldNum" sz="quarter" idx="12"/>
          </p:nvPr>
        </p:nvSpPr>
        <p:spPr/>
        <p:txBody>
          <a:bodyPr/>
          <a:lstStyle/>
          <a:p>
            <a:fld id="{96881A4D-2A06-4C71-8DCD-61DCB0C8816A}" type="slidenum">
              <a:rPr lang="en-US" smtClean="0">
                <a:solidFill>
                  <a:srgbClr val="DBF5F9">
                    <a:shade val="50000"/>
                  </a:srgbClr>
                </a:solidFill>
              </a:rPr>
              <a:pPr/>
              <a:t>‹#›</a:t>
            </a:fld>
            <a:endParaRPr lang="en-US">
              <a:solidFill>
                <a:srgbClr val="DBF5F9">
                  <a:shade val="50000"/>
                </a:srgbClr>
              </a:solidFill>
            </a:endParaRPr>
          </a:p>
        </p:txBody>
      </p:sp>
    </p:spTree>
    <p:extLst>
      <p:ext uri="{BB962C8B-B14F-4D97-AF65-F5344CB8AC3E}">
        <p14:creationId xmlns:p14="http://schemas.microsoft.com/office/powerpoint/2010/main" val="293152500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86400"/>
            <a:ext cx="5386917"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5486400"/>
            <a:ext cx="5389033"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516912"/>
            <a:ext cx="5386917"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516912"/>
            <a:ext cx="5389033"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780356F-CF8B-452D-9D03-6E292EB4F235}" type="datetimeFigureOut">
              <a:rPr lang="en-US" smtClean="0">
                <a:solidFill>
                  <a:srgbClr val="DBF5F9">
                    <a:shade val="50000"/>
                  </a:srgbClr>
                </a:solidFill>
              </a:rPr>
              <a:pPr/>
              <a:t>8/14/2014</a:t>
            </a:fld>
            <a:endParaRPr lang="en-US">
              <a:solidFill>
                <a:srgbClr val="DBF5F9">
                  <a:shade val="50000"/>
                </a:srgbClr>
              </a:solidFill>
            </a:endParaRPr>
          </a:p>
        </p:txBody>
      </p:sp>
      <p:sp>
        <p:nvSpPr>
          <p:cNvPr id="8" name="Footer Placeholder 7"/>
          <p:cNvSpPr>
            <a:spLocks noGrp="1"/>
          </p:cNvSpPr>
          <p:nvPr>
            <p:ph type="ftr" sz="quarter" idx="11"/>
          </p:nvPr>
        </p:nvSpPr>
        <p:spPr/>
        <p:txBody>
          <a:bodyPr/>
          <a:lstStyle/>
          <a:p>
            <a:endParaRPr lang="en-US">
              <a:solidFill>
                <a:srgbClr val="DBF5F9">
                  <a:shade val="50000"/>
                </a:srgbClr>
              </a:solidFill>
            </a:endParaRPr>
          </a:p>
        </p:txBody>
      </p:sp>
      <p:sp>
        <p:nvSpPr>
          <p:cNvPr id="9" name="Slide Number Placeholder 8"/>
          <p:cNvSpPr>
            <a:spLocks noGrp="1"/>
          </p:cNvSpPr>
          <p:nvPr>
            <p:ph type="sldNum" sz="quarter" idx="12"/>
          </p:nvPr>
        </p:nvSpPr>
        <p:spPr/>
        <p:txBody>
          <a:bodyPr/>
          <a:lstStyle/>
          <a:p>
            <a:fld id="{96881A4D-2A06-4C71-8DCD-61DCB0C8816A}" type="slidenum">
              <a:rPr lang="en-US" smtClean="0">
                <a:solidFill>
                  <a:srgbClr val="DBF5F9">
                    <a:shade val="50000"/>
                  </a:srgbClr>
                </a:solidFill>
              </a:rPr>
              <a:pPr/>
              <a:t>‹#›</a:t>
            </a:fld>
            <a:endParaRPr lang="en-US">
              <a:solidFill>
                <a:srgbClr val="DBF5F9">
                  <a:shade val="50000"/>
                </a:srgbClr>
              </a:solidFill>
            </a:endParaRPr>
          </a:p>
        </p:txBody>
      </p:sp>
    </p:spTree>
    <p:extLst>
      <p:ext uri="{BB962C8B-B14F-4D97-AF65-F5344CB8AC3E}">
        <p14:creationId xmlns:p14="http://schemas.microsoft.com/office/powerpoint/2010/main" val="294535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600" y="273600"/>
            <a:ext cx="10972320" cy="1145160"/>
          </a:xfrm>
          <a:prstGeom prst="rect">
            <a:avLst/>
          </a:prstGeom>
        </p:spPr>
        <p:txBody>
          <a:bodyPr wrap="none" lIns="0" tIns="0" rIns="0" bIns="0" anchor="ctr"/>
          <a:lstStyle/>
          <a:p>
            <a:pPr algn="ctr"/>
            <a:endParaRPr/>
          </a:p>
        </p:txBody>
      </p:sp>
      <p:sp>
        <p:nvSpPr>
          <p:cNvPr id="13" name="PlaceHolder 2"/>
          <p:cNvSpPr>
            <a:spLocks noGrp="1"/>
          </p:cNvSpPr>
          <p:nvPr>
            <p:ph type="body"/>
          </p:nvPr>
        </p:nvSpPr>
        <p:spPr>
          <a:xfrm>
            <a:off x="609600" y="1604520"/>
            <a:ext cx="5354400" cy="1896840"/>
          </a:xfrm>
          <a:prstGeom prst="rect">
            <a:avLst/>
          </a:prstGeom>
        </p:spPr>
        <p:txBody>
          <a:bodyPr wrap="none" lIns="0" tIns="0" rIns="0" bIns="0"/>
          <a:lstStyle/>
          <a:p>
            <a:endParaRPr/>
          </a:p>
        </p:txBody>
      </p:sp>
      <p:sp>
        <p:nvSpPr>
          <p:cNvPr id="14" name="PlaceHolder 3"/>
          <p:cNvSpPr>
            <a:spLocks noGrp="1"/>
          </p:cNvSpPr>
          <p:nvPr>
            <p:ph type="body"/>
          </p:nvPr>
        </p:nvSpPr>
        <p:spPr>
          <a:xfrm>
            <a:off x="609600" y="3682080"/>
            <a:ext cx="5354400" cy="1896840"/>
          </a:xfrm>
          <a:prstGeom prst="rect">
            <a:avLst/>
          </a:prstGeom>
        </p:spPr>
        <p:txBody>
          <a:bodyPr wrap="none" lIns="0" tIns="0" rIns="0" bIns="0"/>
          <a:lstStyle/>
          <a:p>
            <a:endParaRPr/>
          </a:p>
        </p:txBody>
      </p:sp>
      <p:sp>
        <p:nvSpPr>
          <p:cNvPr id="15" name="PlaceHolder 4"/>
          <p:cNvSpPr>
            <a:spLocks noGrp="1"/>
          </p:cNvSpPr>
          <p:nvPr>
            <p:ph type="body"/>
          </p:nvPr>
        </p:nvSpPr>
        <p:spPr>
          <a:xfrm>
            <a:off x="6232320" y="1604520"/>
            <a:ext cx="5354400" cy="3976920"/>
          </a:xfrm>
          <a:prstGeom prst="rect">
            <a:avLst/>
          </a:prstGeom>
        </p:spPr>
        <p:txBody>
          <a:bodyPr wrap="none" lIns="0" tIns="0" rIns="0" bIns="0"/>
          <a:lstStyle/>
          <a:p>
            <a:endParaRPr/>
          </a:p>
        </p:txBody>
      </p:sp>
    </p:spTree>
    <p:extLst>
      <p:ext uri="{BB962C8B-B14F-4D97-AF65-F5344CB8AC3E}">
        <p14:creationId xmlns:p14="http://schemas.microsoft.com/office/powerpoint/2010/main" val="117857954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
            <a:ext cx="9960864"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780356F-CF8B-452D-9D03-6E292EB4F235}" type="datetimeFigureOut">
              <a:rPr lang="en-US" smtClean="0">
                <a:solidFill>
                  <a:srgbClr val="DBF5F9">
                    <a:shade val="50000"/>
                  </a:srgbClr>
                </a:solidFill>
              </a:rPr>
              <a:pPr/>
              <a:t>8/14/2014</a:t>
            </a:fld>
            <a:endParaRPr lang="en-US">
              <a:solidFill>
                <a:srgbClr val="DBF5F9">
                  <a:shade val="50000"/>
                </a:srgbClr>
              </a:solidFill>
            </a:endParaRPr>
          </a:p>
        </p:txBody>
      </p:sp>
      <p:sp>
        <p:nvSpPr>
          <p:cNvPr id="8" name="Slide Number Placeholder 7"/>
          <p:cNvSpPr>
            <a:spLocks noGrp="1"/>
          </p:cNvSpPr>
          <p:nvPr>
            <p:ph type="sldNum" sz="quarter" idx="11"/>
          </p:nvPr>
        </p:nvSpPr>
        <p:spPr/>
        <p:txBody>
          <a:bodyPr/>
          <a:lstStyle/>
          <a:p>
            <a:fld id="{96881A4D-2A06-4C71-8DCD-61DCB0C8816A}" type="slidenum">
              <a:rPr lang="en-US" smtClean="0">
                <a:solidFill>
                  <a:srgbClr val="DBF5F9">
                    <a:shade val="50000"/>
                  </a:srgbClr>
                </a:solidFill>
              </a:rPr>
              <a:pPr/>
              <a:t>‹#›</a:t>
            </a:fld>
            <a:endParaRPr lang="en-US">
              <a:solidFill>
                <a:srgbClr val="DBF5F9">
                  <a:shade val="50000"/>
                </a:srgbClr>
              </a:solidFill>
            </a:endParaRPr>
          </a:p>
        </p:txBody>
      </p:sp>
      <p:sp>
        <p:nvSpPr>
          <p:cNvPr id="9" name="Footer Placeholder 8"/>
          <p:cNvSpPr>
            <a:spLocks noGrp="1"/>
          </p:cNvSpPr>
          <p:nvPr>
            <p:ph type="ftr" sz="quarter" idx="12"/>
          </p:nvPr>
        </p:nvSpPr>
        <p:spPr/>
        <p:txBody>
          <a:bodyPr/>
          <a:lstStyle/>
          <a:p>
            <a:endParaRPr lang="en-US">
              <a:solidFill>
                <a:srgbClr val="DBF5F9">
                  <a:shade val="50000"/>
                </a:srgbClr>
              </a:solidFill>
            </a:endParaRPr>
          </a:p>
        </p:txBody>
      </p:sp>
    </p:spTree>
    <p:extLst>
      <p:ext uri="{BB962C8B-B14F-4D97-AF65-F5344CB8AC3E}">
        <p14:creationId xmlns:p14="http://schemas.microsoft.com/office/powerpoint/2010/main" val="35267262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80356F-CF8B-452D-9D03-6E292EB4F235}" type="datetimeFigureOut">
              <a:rPr lang="en-US" smtClean="0">
                <a:solidFill>
                  <a:srgbClr val="DBF5F9">
                    <a:shade val="50000"/>
                  </a:srgbClr>
                </a:solidFill>
              </a:rPr>
              <a:pPr/>
              <a:t>8/14/2014</a:t>
            </a:fld>
            <a:endParaRPr lang="en-US">
              <a:solidFill>
                <a:srgbClr val="DBF5F9">
                  <a:shade val="50000"/>
                </a:srgbClr>
              </a:solidFill>
            </a:endParaRPr>
          </a:p>
        </p:txBody>
      </p:sp>
      <p:sp>
        <p:nvSpPr>
          <p:cNvPr id="3" name="Footer Placeholder 2"/>
          <p:cNvSpPr>
            <a:spLocks noGrp="1"/>
          </p:cNvSpPr>
          <p:nvPr>
            <p:ph type="ftr" sz="quarter" idx="11"/>
          </p:nvPr>
        </p:nvSpPr>
        <p:spPr/>
        <p:txBody>
          <a:bodyPr/>
          <a:lstStyle/>
          <a:p>
            <a:endParaRPr lang="en-US">
              <a:solidFill>
                <a:srgbClr val="DBF5F9">
                  <a:shade val="50000"/>
                </a:srgbClr>
              </a:solidFill>
            </a:endParaRPr>
          </a:p>
        </p:txBody>
      </p:sp>
      <p:sp>
        <p:nvSpPr>
          <p:cNvPr id="4" name="Slide Number Placeholder 3"/>
          <p:cNvSpPr>
            <a:spLocks noGrp="1"/>
          </p:cNvSpPr>
          <p:nvPr>
            <p:ph type="sldNum" sz="quarter" idx="12"/>
          </p:nvPr>
        </p:nvSpPr>
        <p:spPr/>
        <p:txBody>
          <a:bodyPr/>
          <a:lstStyle/>
          <a:p>
            <a:fld id="{96881A4D-2A06-4C71-8DCD-61DCB0C8816A}" type="slidenum">
              <a:rPr lang="en-US" smtClean="0">
                <a:solidFill>
                  <a:srgbClr val="DBF5F9">
                    <a:shade val="50000"/>
                  </a:srgbClr>
                </a:solidFill>
              </a:rPr>
              <a:pPr/>
              <a:t>‹#›</a:t>
            </a:fld>
            <a:endParaRPr lang="en-US">
              <a:solidFill>
                <a:srgbClr val="DBF5F9">
                  <a:shade val="50000"/>
                </a:srgbClr>
              </a:solidFill>
            </a:endParaRPr>
          </a:p>
        </p:txBody>
      </p:sp>
    </p:spTree>
    <p:extLst>
      <p:ext uri="{BB962C8B-B14F-4D97-AF65-F5344CB8AC3E}">
        <p14:creationId xmlns:p14="http://schemas.microsoft.com/office/powerpoint/2010/main" val="336314237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5528"/>
            <a:ext cx="42672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214424"/>
            <a:ext cx="36576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780356F-CF8B-452D-9D03-6E292EB4F235}" type="datetimeFigureOut">
              <a:rPr lang="en-US" smtClean="0">
                <a:solidFill>
                  <a:srgbClr val="DBF5F9">
                    <a:shade val="50000"/>
                  </a:srgbClr>
                </a:solidFill>
              </a:rPr>
              <a:pPr/>
              <a:t>8/14/2014</a:t>
            </a:fld>
            <a:endParaRPr lang="en-US">
              <a:solidFill>
                <a:srgbClr val="DBF5F9">
                  <a:shade val="50000"/>
                </a:srgbClr>
              </a:solidFill>
            </a:endParaRPr>
          </a:p>
        </p:txBody>
      </p:sp>
      <p:sp>
        <p:nvSpPr>
          <p:cNvPr id="6" name="Footer Placeholder 5"/>
          <p:cNvSpPr>
            <a:spLocks noGrp="1"/>
          </p:cNvSpPr>
          <p:nvPr>
            <p:ph type="ftr" sz="quarter" idx="11"/>
          </p:nvPr>
        </p:nvSpPr>
        <p:spPr/>
        <p:txBody>
          <a:bodyPr/>
          <a:lstStyle/>
          <a:p>
            <a:endParaRPr lang="en-US">
              <a:solidFill>
                <a:srgbClr val="DBF5F9">
                  <a:shade val="50000"/>
                </a:srgbClr>
              </a:solidFill>
            </a:endParaRPr>
          </a:p>
        </p:txBody>
      </p:sp>
      <p:sp>
        <p:nvSpPr>
          <p:cNvPr id="7" name="Slide Number Placeholder 6"/>
          <p:cNvSpPr>
            <a:spLocks noGrp="1"/>
          </p:cNvSpPr>
          <p:nvPr>
            <p:ph type="sldNum" sz="quarter" idx="12"/>
          </p:nvPr>
        </p:nvSpPr>
        <p:spPr>
          <a:xfrm>
            <a:off x="10875264" y="6422065"/>
            <a:ext cx="1016000" cy="365125"/>
          </a:xfrm>
        </p:spPr>
        <p:txBody>
          <a:bodyPr/>
          <a:lstStyle/>
          <a:p>
            <a:fld id="{96881A4D-2A06-4C71-8DCD-61DCB0C8816A}" type="slidenum">
              <a:rPr lang="en-US" smtClean="0">
                <a:solidFill>
                  <a:srgbClr val="DBF5F9">
                    <a:shade val="50000"/>
                  </a:srgbClr>
                </a:solidFill>
              </a:rPr>
              <a:pPr/>
              <a:t>‹#›</a:t>
            </a:fld>
            <a:endParaRPr lang="en-US">
              <a:solidFill>
                <a:srgbClr val="DBF5F9">
                  <a:shade val="50000"/>
                </a:srgbClr>
              </a:solidFill>
            </a:endParaRPr>
          </a:p>
        </p:txBody>
      </p:sp>
    </p:spTree>
    <p:extLst>
      <p:ext uri="{BB962C8B-B14F-4D97-AF65-F5344CB8AC3E}">
        <p14:creationId xmlns:p14="http://schemas.microsoft.com/office/powerpoint/2010/main" val="416413375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09"/>
            <a:ext cx="4071824"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7408979" y="2998765"/>
            <a:ext cx="407182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09600" y="6422065"/>
            <a:ext cx="2844800" cy="365125"/>
          </a:xfrm>
        </p:spPr>
        <p:txBody>
          <a:bodyPr/>
          <a:lstStyle/>
          <a:p>
            <a:fld id="{D780356F-CF8B-452D-9D03-6E292EB4F235}" type="datetimeFigureOut">
              <a:rPr lang="en-US" smtClean="0">
                <a:solidFill>
                  <a:srgbClr val="DBF5F9">
                    <a:shade val="50000"/>
                  </a:srgbClr>
                </a:solidFill>
              </a:rPr>
              <a:pPr/>
              <a:t>8/14/2014</a:t>
            </a:fld>
            <a:endParaRPr lang="en-US">
              <a:solidFill>
                <a:srgbClr val="DBF5F9">
                  <a:shade val="50000"/>
                </a:srgbClr>
              </a:solidFill>
            </a:endParaRPr>
          </a:p>
        </p:txBody>
      </p:sp>
      <p:sp>
        <p:nvSpPr>
          <p:cNvPr id="6" name="Footer Placeholder 5"/>
          <p:cNvSpPr>
            <a:spLocks noGrp="1"/>
          </p:cNvSpPr>
          <p:nvPr>
            <p:ph type="ftr" sz="quarter" idx="11"/>
          </p:nvPr>
        </p:nvSpPr>
        <p:spPr/>
        <p:txBody>
          <a:bodyPr/>
          <a:lstStyle/>
          <a:p>
            <a:endParaRPr lang="en-US">
              <a:solidFill>
                <a:srgbClr val="DBF5F9">
                  <a:shade val="50000"/>
                </a:srgbClr>
              </a:solidFill>
            </a:endParaRPr>
          </a:p>
        </p:txBody>
      </p:sp>
      <p:sp>
        <p:nvSpPr>
          <p:cNvPr id="7" name="Slide Number Placeholder 6"/>
          <p:cNvSpPr>
            <a:spLocks noGrp="1"/>
          </p:cNvSpPr>
          <p:nvPr>
            <p:ph type="sldNum" sz="quarter" idx="12"/>
          </p:nvPr>
        </p:nvSpPr>
        <p:spPr/>
        <p:txBody>
          <a:bodyPr/>
          <a:lstStyle/>
          <a:p>
            <a:fld id="{96881A4D-2A06-4C71-8DCD-61DCB0C8816A}" type="slidenum">
              <a:rPr lang="en-US" smtClean="0">
                <a:solidFill>
                  <a:srgbClr val="DBF5F9">
                    <a:shade val="50000"/>
                  </a:srgbClr>
                </a:solidFill>
              </a:rPr>
              <a:pPr/>
              <a:t>‹#›</a:t>
            </a:fld>
            <a:endParaRPr lang="en-US">
              <a:solidFill>
                <a:srgbClr val="DBF5F9">
                  <a:shade val="50000"/>
                </a:srgbClr>
              </a:solidFill>
            </a:endParaRPr>
          </a:p>
        </p:txBody>
      </p:sp>
    </p:spTree>
    <p:extLst>
      <p:ext uri="{BB962C8B-B14F-4D97-AF65-F5344CB8AC3E}">
        <p14:creationId xmlns:p14="http://schemas.microsoft.com/office/powerpoint/2010/main" val="170575404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80356F-CF8B-452D-9D03-6E292EB4F235}" type="datetimeFigureOut">
              <a:rPr lang="en-US" smtClean="0">
                <a:solidFill>
                  <a:srgbClr val="DBF5F9">
                    <a:shade val="50000"/>
                  </a:srgbClr>
                </a:solidFill>
              </a:rPr>
              <a:pPr/>
              <a:t>8/14/2014</a:t>
            </a:fld>
            <a:endParaRPr lang="en-US">
              <a:solidFill>
                <a:srgbClr val="DBF5F9">
                  <a:shade val="50000"/>
                </a:srgbClr>
              </a:solidFill>
            </a:endParaRPr>
          </a:p>
        </p:txBody>
      </p:sp>
      <p:sp>
        <p:nvSpPr>
          <p:cNvPr id="5" name="Footer Placeholder 4"/>
          <p:cNvSpPr>
            <a:spLocks noGrp="1"/>
          </p:cNvSpPr>
          <p:nvPr>
            <p:ph type="ftr" sz="quarter" idx="11"/>
          </p:nvPr>
        </p:nvSpPr>
        <p:spPr/>
        <p:txBody>
          <a:bodyPr/>
          <a:lstStyle/>
          <a:p>
            <a:endParaRPr lang="en-US">
              <a:solidFill>
                <a:srgbClr val="DBF5F9">
                  <a:shade val="50000"/>
                </a:srgbClr>
              </a:solidFill>
            </a:endParaRPr>
          </a:p>
        </p:txBody>
      </p:sp>
      <p:sp>
        <p:nvSpPr>
          <p:cNvPr id="6" name="Slide Number Placeholder 5"/>
          <p:cNvSpPr>
            <a:spLocks noGrp="1"/>
          </p:cNvSpPr>
          <p:nvPr>
            <p:ph type="sldNum" sz="quarter" idx="12"/>
          </p:nvPr>
        </p:nvSpPr>
        <p:spPr/>
        <p:txBody>
          <a:bodyPr/>
          <a:lstStyle/>
          <a:p>
            <a:fld id="{96881A4D-2A06-4C71-8DCD-61DCB0C8816A}" type="slidenum">
              <a:rPr lang="en-US" smtClean="0">
                <a:solidFill>
                  <a:srgbClr val="DBF5F9">
                    <a:shade val="50000"/>
                  </a:srgbClr>
                </a:solidFill>
              </a:rPr>
              <a:pPr/>
              <a:t>‹#›</a:t>
            </a:fld>
            <a:endParaRPr lang="en-US">
              <a:solidFill>
                <a:srgbClr val="DBF5F9">
                  <a:shade val="50000"/>
                </a:srgbClr>
              </a:solidFill>
            </a:endParaRPr>
          </a:p>
        </p:txBody>
      </p:sp>
    </p:spTree>
    <p:extLst>
      <p:ext uri="{BB962C8B-B14F-4D97-AF65-F5344CB8AC3E}">
        <p14:creationId xmlns:p14="http://schemas.microsoft.com/office/powerpoint/2010/main" val="426751415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80356F-CF8B-452D-9D03-6E292EB4F235}" type="datetimeFigureOut">
              <a:rPr lang="en-US" smtClean="0">
                <a:solidFill>
                  <a:srgbClr val="DBF5F9">
                    <a:shade val="50000"/>
                  </a:srgbClr>
                </a:solidFill>
              </a:rPr>
              <a:pPr/>
              <a:t>8/14/2014</a:t>
            </a:fld>
            <a:endParaRPr lang="en-US">
              <a:solidFill>
                <a:srgbClr val="DBF5F9">
                  <a:shade val="50000"/>
                </a:srgbClr>
              </a:solidFill>
            </a:endParaRPr>
          </a:p>
        </p:txBody>
      </p:sp>
      <p:sp>
        <p:nvSpPr>
          <p:cNvPr id="5" name="Footer Placeholder 4"/>
          <p:cNvSpPr>
            <a:spLocks noGrp="1"/>
          </p:cNvSpPr>
          <p:nvPr>
            <p:ph type="ftr" sz="quarter" idx="11"/>
          </p:nvPr>
        </p:nvSpPr>
        <p:spPr/>
        <p:txBody>
          <a:bodyPr/>
          <a:lstStyle/>
          <a:p>
            <a:endParaRPr lang="en-US">
              <a:solidFill>
                <a:srgbClr val="DBF5F9">
                  <a:shade val="50000"/>
                </a:srgbClr>
              </a:solidFill>
            </a:endParaRPr>
          </a:p>
        </p:txBody>
      </p:sp>
      <p:sp>
        <p:nvSpPr>
          <p:cNvPr id="6" name="Slide Number Placeholder 5"/>
          <p:cNvSpPr>
            <a:spLocks noGrp="1"/>
          </p:cNvSpPr>
          <p:nvPr>
            <p:ph type="sldNum" sz="quarter" idx="12"/>
          </p:nvPr>
        </p:nvSpPr>
        <p:spPr/>
        <p:txBody>
          <a:bodyPr/>
          <a:lstStyle/>
          <a:p>
            <a:fld id="{96881A4D-2A06-4C71-8DCD-61DCB0C8816A}" type="slidenum">
              <a:rPr lang="en-US" smtClean="0">
                <a:solidFill>
                  <a:srgbClr val="DBF5F9">
                    <a:shade val="50000"/>
                  </a:srgbClr>
                </a:solidFill>
              </a:rPr>
              <a:pPr/>
              <a:t>‹#›</a:t>
            </a:fld>
            <a:endParaRPr lang="en-US">
              <a:solidFill>
                <a:srgbClr val="DBF5F9">
                  <a:shade val="50000"/>
                </a:srgbClr>
              </a:solidFill>
            </a:endParaRPr>
          </a:p>
        </p:txBody>
      </p:sp>
    </p:spTree>
    <p:extLst>
      <p:ext uri="{BB962C8B-B14F-4D97-AF65-F5344CB8AC3E}">
        <p14:creationId xmlns:p14="http://schemas.microsoft.com/office/powerpoint/2010/main" val="293132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600" y="273600"/>
            <a:ext cx="10972320" cy="1145160"/>
          </a:xfrm>
          <a:prstGeom prst="rect">
            <a:avLst/>
          </a:prstGeom>
        </p:spPr>
        <p:txBody>
          <a:bodyPr wrap="none" lIns="0" tIns="0" rIns="0" bIns="0" anchor="ctr"/>
          <a:lstStyle/>
          <a:p>
            <a:pPr algn="ctr"/>
            <a:endParaRPr/>
          </a:p>
        </p:txBody>
      </p:sp>
      <p:sp>
        <p:nvSpPr>
          <p:cNvPr id="17" name="PlaceHolder 2"/>
          <p:cNvSpPr>
            <a:spLocks noGrp="1"/>
          </p:cNvSpPr>
          <p:nvPr>
            <p:ph type="body"/>
          </p:nvPr>
        </p:nvSpPr>
        <p:spPr>
          <a:xfrm>
            <a:off x="609600" y="1604520"/>
            <a:ext cx="5354400" cy="3976920"/>
          </a:xfrm>
          <a:prstGeom prst="rect">
            <a:avLst/>
          </a:prstGeom>
        </p:spPr>
        <p:txBody>
          <a:bodyPr wrap="none" lIns="0" tIns="0" rIns="0" bIns="0"/>
          <a:lstStyle/>
          <a:p>
            <a:endParaRPr/>
          </a:p>
        </p:txBody>
      </p:sp>
      <p:sp>
        <p:nvSpPr>
          <p:cNvPr id="18" name="PlaceHolder 3"/>
          <p:cNvSpPr>
            <a:spLocks noGrp="1"/>
          </p:cNvSpPr>
          <p:nvPr>
            <p:ph type="body"/>
          </p:nvPr>
        </p:nvSpPr>
        <p:spPr>
          <a:xfrm>
            <a:off x="6232320" y="1604520"/>
            <a:ext cx="5354400" cy="1896840"/>
          </a:xfrm>
          <a:prstGeom prst="rect">
            <a:avLst/>
          </a:prstGeom>
        </p:spPr>
        <p:txBody>
          <a:bodyPr wrap="none" lIns="0" tIns="0" rIns="0" bIns="0"/>
          <a:lstStyle/>
          <a:p>
            <a:endParaRPr/>
          </a:p>
        </p:txBody>
      </p:sp>
      <p:sp>
        <p:nvSpPr>
          <p:cNvPr id="19" name="PlaceHolder 4"/>
          <p:cNvSpPr>
            <a:spLocks noGrp="1"/>
          </p:cNvSpPr>
          <p:nvPr>
            <p:ph type="body"/>
          </p:nvPr>
        </p:nvSpPr>
        <p:spPr>
          <a:xfrm>
            <a:off x="6232320" y="3682080"/>
            <a:ext cx="5354400" cy="1896840"/>
          </a:xfrm>
          <a:prstGeom prst="rect">
            <a:avLst/>
          </a:prstGeom>
        </p:spPr>
        <p:txBody>
          <a:bodyPr wrap="none" lIns="0" tIns="0" rIns="0" bIns="0"/>
          <a:lstStyle/>
          <a:p>
            <a:endParaRPr/>
          </a:p>
        </p:txBody>
      </p:sp>
    </p:spTree>
    <p:extLst>
      <p:ext uri="{BB962C8B-B14F-4D97-AF65-F5344CB8AC3E}">
        <p14:creationId xmlns:p14="http://schemas.microsoft.com/office/powerpoint/2010/main" val="3832557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600" y="273600"/>
            <a:ext cx="10972320" cy="1145160"/>
          </a:xfrm>
          <a:prstGeom prst="rect">
            <a:avLst/>
          </a:prstGeom>
        </p:spPr>
        <p:txBody>
          <a:bodyPr wrap="none" lIns="0" tIns="0" rIns="0" bIns="0" anchor="ctr"/>
          <a:lstStyle/>
          <a:p>
            <a:pPr algn="ctr"/>
            <a:endParaRPr/>
          </a:p>
        </p:txBody>
      </p:sp>
      <p:sp>
        <p:nvSpPr>
          <p:cNvPr id="21" name="PlaceHolder 2"/>
          <p:cNvSpPr>
            <a:spLocks noGrp="1"/>
          </p:cNvSpPr>
          <p:nvPr>
            <p:ph type="body"/>
          </p:nvPr>
        </p:nvSpPr>
        <p:spPr>
          <a:xfrm>
            <a:off x="609600" y="1604520"/>
            <a:ext cx="5354400" cy="1896840"/>
          </a:xfrm>
          <a:prstGeom prst="rect">
            <a:avLst/>
          </a:prstGeom>
        </p:spPr>
        <p:txBody>
          <a:bodyPr wrap="none" lIns="0" tIns="0" rIns="0" bIns="0"/>
          <a:lstStyle/>
          <a:p>
            <a:endParaRPr/>
          </a:p>
        </p:txBody>
      </p:sp>
      <p:sp>
        <p:nvSpPr>
          <p:cNvPr id="22" name="PlaceHolder 3"/>
          <p:cNvSpPr>
            <a:spLocks noGrp="1"/>
          </p:cNvSpPr>
          <p:nvPr>
            <p:ph type="body"/>
          </p:nvPr>
        </p:nvSpPr>
        <p:spPr>
          <a:xfrm>
            <a:off x="6232320" y="1604520"/>
            <a:ext cx="5354400" cy="1896840"/>
          </a:xfrm>
          <a:prstGeom prst="rect">
            <a:avLst/>
          </a:prstGeom>
        </p:spPr>
        <p:txBody>
          <a:bodyPr wrap="none" lIns="0" tIns="0" rIns="0" bIns="0"/>
          <a:lstStyle/>
          <a:p>
            <a:endParaRPr/>
          </a:p>
        </p:txBody>
      </p:sp>
      <p:sp>
        <p:nvSpPr>
          <p:cNvPr id="23" name="PlaceHolder 4"/>
          <p:cNvSpPr>
            <a:spLocks noGrp="1"/>
          </p:cNvSpPr>
          <p:nvPr>
            <p:ph type="body"/>
          </p:nvPr>
        </p:nvSpPr>
        <p:spPr>
          <a:xfrm>
            <a:off x="609600" y="3682080"/>
            <a:ext cx="10972320" cy="1896840"/>
          </a:xfrm>
          <a:prstGeom prst="rect">
            <a:avLst/>
          </a:prstGeom>
        </p:spPr>
        <p:txBody>
          <a:bodyPr wrap="none" lIns="0" tIns="0" rIns="0" bIns="0"/>
          <a:lstStyle/>
          <a:p>
            <a:endParaRPr/>
          </a:p>
        </p:txBody>
      </p:sp>
    </p:spTree>
    <p:extLst>
      <p:ext uri="{BB962C8B-B14F-4D97-AF65-F5344CB8AC3E}">
        <p14:creationId xmlns:p14="http://schemas.microsoft.com/office/powerpoint/2010/main" val="323454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18"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slideLayout" Target="../slideLayouts/slideLayout64.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20" Type="http://schemas.openxmlformats.org/officeDocument/2006/relationships/image" Target="../media/image6.png"/><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10" Type="http://schemas.openxmlformats.org/officeDocument/2006/relationships/slideLayout" Target="../slideLayouts/slideLayout57.xml"/><Relationship Id="rId19" Type="http://schemas.openxmlformats.org/officeDocument/2006/relationships/image" Target="../media/image5.png"/><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2.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theme" Target="../theme/theme6.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p:nvPr/>
        </p:nvPicPr>
        <p:blipFill>
          <a:blip r:embed="rId14"/>
          <a:stretch>
            <a:fillRect/>
          </a:stretch>
        </p:blipFill>
        <p:spPr>
          <a:xfrm>
            <a:off x="480" y="360"/>
            <a:ext cx="12191040" cy="6857280"/>
          </a:xfrm>
          <a:prstGeom prst="rect">
            <a:avLst/>
          </a:prstGeom>
          <a:ln>
            <a:noFill/>
          </a:ln>
        </p:spPr>
      </p:pic>
      <p:sp>
        <p:nvSpPr>
          <p:cNvPr id="4" name="PlaceHolder 1"/>
          <p:cNvSpPr>
            <a:spLocks noGrp="1"/>
          </p:cNvSpPr>
          <p:nvPr>
            <p:ph type="title"/>
          </p:nvPr>
        </p:nvSpPr>
        <p:spPr>
          <a:xfrm>
            <a:off x="609600" y="273600"/>
            <a:ext cx="10972320" cy="1144800"/>
          </a:xfrm>
          <a:prstGeom prst="rect">
            <a:avLst/>
          </a:prstGeom>
        </p:spPr>
        <p:txBody>
          <a:bodyPr wrap="none" lIns="0" tIns="0" rIns="0" bIns="0" anchor="ctr"/>
          <a:lstStyle/>
          <a:p>
            <a:pPr algn="ctr"/>
            <a:r>
              <a:rPr lang="en-US"/>
              <a:t>Click to edit the title text format</a:t>
            </a:r>
            <a:endParaRPr/>
          </a:p>
        </p:txBody>
      </p:sp>
      <p:sp>
        <p:nvSpPr>
          <p:cNvPr id="2" name="PlaceHolder 2"/>
          <p:cNvSpPr>
            <a:spLocks noGrp="1"/>
          </p:cNvSpPr>
          <p:nvPr>
            <p:ph type="body"/>
          </p:nvPr>
        </p:nvSpPr>
        <p:spPr>
          <a:xfrm>
            <a:off x="609600" y="1604520"/>
            <a:ext cx="10972320" cy="397692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extLst>
      <p:ext uri="{BB962C8B-B14F-4D97-AF65-F5344CB8AC3E}">
        <p14:creationId xmlns:p14="http://schemas.microsoft.com/office/powerpoint/2010/main" val="109621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4EC835-9D90-45A1-85CF-82F8C629E359}" type="datetimeFigureOut">
              <a:rPr lang="en-US" smtClean="0"/>
              <a:pPr/>
              <a:t>8/14/2014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449590-D5C8-4B45-86DD-F893C5DE42BF}" type="slidenum">
              <a:rPr lang="en-US" smtClean="0"/>
              <a:pPr/>
              <a:t>‹#›</a:t>
            </a:fld>
            <a:endParaRPr lang="en-US"/>
          </a:p>
        </p:txBody>
      </p:sp>
    </p:spTree>
    <p:extLst>
      <p:ext uri="{BB962C8B-B14F-4D97-AF65-F5344CB8AC3E}">
        <p14:creationId xmlns:p14="http://schemas.microsoft.com/office/powerpoint/2010/main" val="247123665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p:cNvPicPr/>
          <p:nvPr/>
        </p:nvPicPr>
        <p:blipFill>
          <a:blip r:embed="rId14"/>
          <a:stretch>
            <a:fillRect/>
          </a:stretch>
        </p:blipFill>
        <p:spPr>
          <a:xfrm>
            <a:off x="480" y="360"/>
            <a:ext cx="12191040" cy="6857280"/>
          </a:xfrm>
          <a:prstGeom prst="rect">
            <a:avLst/>
          </a:prstGeom>
          <a:ln>
            <a:noFill/>
          </a:ln>
        </p:spPr>
      </p:pic>
      <p:sp>
        <p:nvSpPr>
          <p:cNvPr id="4" name="PlaceHolder 1"/>
          <p:cNvSpPr>
            <a:spLocks noGrp="1"/>
          </p:cNvSpPr>
          <p:nvPr>
            <p:ph type="title"/>
          </p:nvPr>
        </p:nvSpPr>
        <p:spPr>
          <a:xfrm>
            <a:off x="609600" y="273600"/>
            <a:ext cx="10972320" cy="1144800"/>
          </a:xfrm>
          <a:prstGeom prst="rect">
            <a:avLst/>
          </a:prstGeom>
        </p:spPr>
        <p:txBody>
          <a:bodyPr wrap="none" lIns="0" tIns="0" rIns="0" bIns="0" anchor="ctr"/>
          <a:lstStyle/>
          <a:p>
            <a:pPr algn="ctr"/>
            <a:r>
              <a:rPr lang="en-US"/>
              <a:t>Click to edit the title text format</a:t>
            </a:r>
            <a:endParaRPr/>
          </a:p>
        </p:txBody>
      </p:sp>
      <p:sp>
        <p:nvSpPr>
          <p:cNvPr id="2" name="PlaceHolder 2"/>
          <p:cNvSpPr>
            <a:spLocks noGrp="1"/>
          </p:cNvSpPr>
          <p:nvPr>
            <p:ph type="body"/>
          </p:nvPr>
        </p:nvSpPr>
        <p:spPr>
          <a:xfrm>
            <a:off x="609600" y="1604520"/>
            <a:ext cx="10972320" cy="397692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extLst>
      <p:ext uri="{BB962C8B-B14F-4D97-AF65-F5344CB8AC3E}">
        <p14:creationId xmlns:p14="http://schemas.microsoft.com/office/powerpoint/2010/main" val="677289856"/>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E3DED1"/>
        </a:solidFill>
        <a:effectLst/>
      </p:bgPr>
    </p:bg>
    <p:spTree>
      <p:nvGrpSpPr>
        <p:cNvPr id="1" name=""/>
        <p:cNvGrpSpPr/>
        <p:nvPr/>
      </p:nvGrpSpPr>
      <p:grpSpPr>
        <a:xfrm>
          <a:off x="0" y="0"/>
          <a:ext cx="0" cy="0"/>
          <a:chOff x="0" y="0"/>
          <a:chExt cx="0" cy="0"/>
        </a:xfrm>
      </p:grpSpPr>
      <p:sp>
        <p:nvSpPr>
          <p:cNvPr id="37" name="CustomShape 1"/>
          <p:cNvSpPr/>
          <p:nvPr/>
        </p:nvSpPr>
        <p:spPr>
          <a:xfrm>
            <a:off x="406560" y="329040"/>
            <a:ext cx="11375040" cy="6195960"/>
          </a:xfrm>
          <a:prstGeom prst="roundRect">
            <a:avLst>
              <a:gd name="adj" fmla="val 2081"/>
            </a:avLst>
          </a:prstGeom>
          <a:gradFill>
            <a:gsLst>
              <a:gs pos="0">
                <a:srgbClr val="DADADA"/>
              </a:gs>
              <a:gs pos="50000">
                <a:srgbClr val="FFFFFF"/>
              </a:gs>
              <a:gs pos="100000">
                <a:srgbClr val="DADADA"/>
              </a:gs>
            </a:gsLst>
            <a:lin ang="5400000"/>
          </a:gradFill>
          <a:ln w="2160">
            <a:solidFill>
              <a:srgbClr val="A4A4A3"/>
            </a:solidFill>
            <a:round/>
          </a:ln>
        </p:spPr>
      </p:sp>
      <p:sp>
        <p:nvSpPr>
          <p:cNvPr id="38" name="CustomShape 2"/>
          <p:cNvSpPr/>
          <p:nvPr/>
        </p:nvSpPr>
        <p:spPr>
          <a:xfrm>
            <a:off x="558240" y="434160"/>
            <a:ext cx="11074560" cy="5485680"/>
          </a:xfrm>
          <a:prstGeom prst="roundRect">
            <a:avLst>
              <a:gd name="adj" fmla="val 2127"/>
            </a:avLst>
          </a:prstGeom>
          <a:gradFill>
            <a:gsLst>
              <a:gs pos="0">
                <a:srgbClr val="FFFFFF"/>
              </a:gs>
              <a:gs pos="100000">
                <a:srgbClr val="A1A1A1"/>
              </a:gs>
            </a:gsLst>
            <a:path path="circle"/>
          </a:gradFill>
          <a:ln w="9000">
            <a:noFill/>
          </a:ln>
        </p:spPr>
      </p:sp>
      <p:sp>
        <p:nvSpPr>
          <p:cNvPr id="39" name="PlaceHolder 3"/>
          <p:cNvSpPr>
            <a:spLocks noGrp="1"/>
          </p:cNvSpPr>
          <p:nvPr>
            <p:ph type="title"/>
          </p:nvPr>
        </p:nvSpPr>
        <p:spPr>
          <a:xfrm>
            <a:off x="609600" y="273600"/>
            <a:ext cx="10972320" cy="1144800"/>
          </a:xfrm>
          <a:prstGeom prst="rect">
            <a:avLst/>
          </a:prstGeom>
        </p:spPr>
        <p:txBody>
          <a:bodyPr wrap="none" lIns="0" tIns="0" rIns="0" bIns="0" anchor="ctr"/>
          <a:lstStyle/>
          <a:p>
            <a:pPr algn="ctr"/>
            <a:r>
              <a:rPr lang="en-US"/>
              <a:t>Click to edit the title text format</a:t>
            </a:r>
            <a:endParaRPr/>
          </a:p>
        </p:txBody>
      </p:sp>
      <p:sp>
        <p:nvSpPr>
          <p:cNvPr id="40" name="PlaceHolder 4"/>
          <p:cNvSpPr>
            <a:spLocks noGrp="1"/>
          </p:cNvSpPr>
          <p:nvPr>
            <p:ph type="body"/>
          </p:nvPr>
        </p:nvSpPr>
        <p:spPr>
          <a:xfrm>
            <a:off x="609600" y="1604520"/>
            <a:ext cx="10972320" cy="397692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extLst>
      <p:ext uri="{BB962C8B-B14F-4D97-AF65-F5344CB8AC3E}">
        <p14:creationId xmlns:p14="http://schemas.microsoft.com/office/powerpoint/2010/main" val="998691042"/>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8/14/2014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73717020"/>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lang="en-US" sz="1800">
              <a:solidFill>
                <a:prstClr val="white"/>
              </a:solidFill>
            </a:endParaRPr>
          </a:p>
        </p:txBody>
      </p:sp>
      <p:sp>
        <p:nvSpPr>
          <p:cNvPr id="16" name="Freeform 15"/>
          <p:cNvSpPr>
            <a:spLocks/>
          </p:cNvSpPr>
          <p:nvPr/>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lang="en-US" sz="1800">
              <a:solidFill>
                <a:prstClr val="white"/>
              </a:solidFill>
            </a:endParaRPr>
          </a:p>
        </p:txBody>
      </p:sp>
      <p:sp>
        <p:nvSpPr>
          <p:cNvPr id="9" name="Title Placeholder 8"/>
          <p:cNvSpPr>
            <a:spLocks noGrp="1"/>
          </p:cNvSpPr>
          <p:nvPr>
            <p:ph type="title"/>
          </p:nvPr>
        </p:nvSpPr>
        <p:spPr>
          <a:xfrm>
            <a:off x="609600" y="274638"/>
            <a:ext cx="99568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600201"/>
            <a:ext cx="995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422065"/>
            <a:ext cx="28448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D780356F-CF8B-452D-9D03-6E292EB4F235}" type="datetimeFigureOut">
              <a:rPr lang="en-US" smtClean="0">
                <a:solidFill>
                  <a:srgbClr val="DBF5F9">
                    <a:shade val="50000"/>
                  </a:srgbClr>
                </a:solidFill>
              </a:rPr>
              <a:pPr/>
              <a:t>8/14/2014</a:t>
            </a:fld>
            <a:endParaRPr lang="en-US">
              <a:solidFill>
                <a:srgbClr val="DBF5F9">
                  <a:shade val="50000"/>
                </a:srgbClr>
              </a:solidFill>
            </a:endParaRPr>
          </a:p>
        </p:txBody>
      </p:sp>
      <p:sp>
        <p:nvSpPr>
          <p:cNvPr id="22" name="Footer Placeholder 21"/>
          <p:cNvSpPr>
            <a:spLocks noGrp="1"/>
          </p:cNvSpPr>
          <p:nvPr>
            <p:ph type="ftr" sz="quarter" idx="3"/>
          </p:nvPr>
        </p:nvSpPr>
        <p:spPr>
          <a:xfrm>
            <a:off x="4165600" y="6422065"/>
            <a:ext cx="38608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solidFill>
                <a:srgbClr val="DBF5F9">
                  <a:shade val="50000"/>
                </a:srgbClr>
              </a:solidFill>
            </a:endParaRPr>
          </a:p>
        </p:txBody>
      </p:sp>
      <p:sp>
        <p:nvSpPr>
          <p:cNvPr id="18" name="Slide Number Placeholder 17"/>
          <p:cNvSpPr>
            <a:spLocks noGrp="1"/>
          </p:cNvSpPr>
          <p:nvPr>
            <p:ph type="sldNum" sz="quarter" idx="4"/>
          </p:nvPr>
        </p:nvSpPr>
        <p:spPr>
          <a:xfrm>
            <a:off x="10871200" y="6422065"/>
            <a:ext cx="1016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96881A4D-2A06-4C71-8DCD-61DCB0C8816A}" type="slidenum">
              <a:rPr lang="en-US" smtClean="0">
                <a:solidFill>
                  <a:srgbClr val="DBF5F9">
                    <a:shade val="50000"/>
                  </a:srgbClr>
                </a:solidFill>
              </a:rPr>
              <a:pPr/>
              <a:t>‹#›</a:t>
            </a:fld>
            <a:endParaRPr lang="en-US">
              <a:solidFill>
                <a:srgbClr val="DBF5F9">
                  <a:shade val="50000"/>
                </a:srgbClr>
              </a:solidFill>
            </a:endParaRPr>
          </a:p>
        </p:txBody>
      </p:sp>
    </p:spTree>
    <p:extLst>
      <p:ext uri="{BB962C8B-B14F-4D97-AF65-F5344CB8AC3E}">
        <p14:creationId xmlns:p14="http://schemas.microsoft.com/office/powerpoint/2010/main" val="2208254931"/>
      </p:ext>
    </p:extLst>
  </p:cSld>
  <p:clrMap bg1="dk1" tx1="lt1" bg2="dk2" tx2="lt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CustomShape 1"/>
          <p:cNvSpPr/>
          <p:nvPr/>
        </p:nvSpPr>
        <p:spPr>
          <a:xfrm>
            <a:off x="1981200" y="1523881"/>
            <a:ext cx="8228880" cy="4276419"/>
          </a:xfrm>
          <a:prstGeom prst="rect">
            <a:avLst/>
          </a:prstGeom>
          <a:noFill/>
          <a:ln>
            <a:noFill/>
          </a:ln>
        </p:spPr>
        <p:txBody>
          <a:bodyPr lIns="90000" tIns="45000" rIns="90000" bIns="45000" anchor="ctr"/>
          <a:lstStyle/>
          <a:p>
            <a:pPr algn="ctr"/>
            <a:r>
              <a:rPr lang="en-US" sz="11500" dirty="0" smtClean="0">
                <a:solidFill>
                  <a:srgbClr val="000000"/>
                </a:solidFill>
                <a:latin typeface="Algerian" panose="04020705040A02060702" pitchFamily="82" charset="0"/>
              </a:rPr>
              <a:t>WELCOME</a:t>
            </a:r>
          </a:p>
          <a:p>
            <a:pPr algn="r"/>
            <a:r>
              <a:rPr lang="en-US" dirty="0" smtClean="0">
                <a:solidFill>
                  <a:srgbClr val="000000"/>
                </a:solidFill>
                <a:latin typeface="Andalus" panose="02020603050405020304" pitchFamily="18" charset="-78"/>
                <a:cs typeface="Andalus" panose="02020603050405020304" pitchFamily="18" charset="-78"/>
              </a:rPr>
              <a:t>To our group presentation</a:t>
            </a:r>
            <a:endParaRPr dirty="0">
              <a:solidFill>
                <a:prstClr val="black"/>
              </a:solidFill>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82189496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90528" y="59204"/>
            <a:ext cx="2643672" cy="646331"/>
          </a:xfrm>
          <a:prstGeom prst="rect">
            <a:avLst/>
          </a:prstGeom>
          <a:noFill/>
        </p:spPr>
        <p:txBody>
          <a:bodyPr wrap="none" rtlCol="0">
            <a:spAutoFit/>
          </a:bodyPr>
          <a:lstStyle/>
          <a:p>
            <a:r>
              <a:rPr lang="en-US" sz="3600" b="1" dirty="0">
                <a:ln w="900" cmpd="sng">
                  <a:solidFill>
                    <a:srgbClr val="0F6FC6">
                      <a:satMod val="190000"/>
                      <a:alpha val="55000"/>
                    </a:srgbClr>
                  </a:solidFill>
                  <a:prstDash val="solid"/>
                </a:ln>
                <a:solidFill>
                  <a:srgbClr val="0F6FC6">
                    <a:satMod val="200000"/>
                    <a:tint val="3000"/>
                  </a:srgbClr>
                </a:solidFill>
                <a:effectLst>
                  <a:innerShdw blurRad="101600" dist="76200" dir="5400000">
                    <a:srgbClr val="0F6FC6">
                      <a:satMod val="190000"/>
                      <a:tint val="100000"/>
                      <a:alpha val="74000"/>
                    </a:srgbClr>
                  </a:innerShdw>
                </a:effectLst>
                <a:latin typeface="Calisto MT" pitchFamily="18" charset="0"/>
              </a:rPr>
              <a:t>Prepared By</a:t>
            </a:r>
          </a:p>
        </p:txBody>
      </p:sp>
      <p:sp>
        <p:nvSpPr>
          <p:cNvPr id="6" name="Snip and Round Single Corner Rectangle 5"/>
          <p:cNvSpPr/>
          <p:nvPr/>
        </p:nvSpPr>
        <p:spPr>
          <a:xfrm>
            <a:off x="4432479" y="838200"/>
            <a:ext cx="2514600" cy="1295400"/>
          </a:xfrm>
          <a:prstGeom prst="snip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smtClean="0">
                <a:solidFill>
                  <a:srgbClr val="0BD0D9">
                    <a:lumMod val="50000"/>
                  </a:srgbClr>
                </a:solidFill>
                <a:latin typeface="Calisto MT" pitchFamily="18" charset="0"/>
              </a:rPr>
              <a:t>Snake Charmers</a:t>
            </a:r>
            <a:endParaRPr lang="en-US" sz="3200" dirty="0">
              <a:solidFill>
                <a:srgbClr val="0BD0D9">
                  <a:lumMod val="50000"/>
                </a:srgbClr>
              </a:solidFill>
              <a:latin typeface="Calisto MT" pitchFamily="18" charset="0"/>
            </a:endParaRPr>
          </a:p>
        </p:txBody>
      </p:sp>
      <p:sp>
        <p:nvSpPr>
          <p:cNvPr id="7" name="Bent-Up Arrow 6"/>
          <p:cNvSpPr/>
          <p:nvPr/>
        </p:nvSpPr>
        <p:spPr>
          <a:xfrm rot="10800000">
            <a:off x="6400800" y="2133600"/>
            <a:ext cx="533400" cy="609600"/>
          </a:xfrm>
          <a:prstGeom prst="bentUp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endParaRPr>
          </a:p>
        </p:txBody>
      </p:sp>
      <p:sp>
        <p:nvSpPr>
          <p:cNvPr id="8" name="Horizontal Scroll 7"/>
          <p:cNvSpPr/>
          <p:nvPr/>
        </p:nvSpPr>
        <p:spPr>
          <a:xfrm>
            <a:off x="3810000" y="2819400"/>
            <a:ext cx="4114800" cy="609600"/>
          </a:xfrm>
          <a:prstGeom prst="horizontalScroll">
            <a:avLst>
              <a:gd name="adj" fmla="val 1942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solidFill>
                  <a:prstClr val="black"/>
                </a:solidFill>
                <a:latin typeface="Baskerville Old Face" pitchFamily="18" charset="0"/>
              </a:rPr>
              <a:t>Al </a:t>
            </a:r>
            <a:r>
              <a:rPr lang="en-US" sz="2400" dirty="0" err="1">
                <a:solidFill>
                  <a:prstClr val="black"/>
                </a:solidFill>
                <a:latin typeface="Baskerville Old Face" pitchFamily="18" charset="0"/>
              </a:rPr>
              <a:t>Amin</a:t>
            </a:r>
            <a:r>
              <a:rPr lang="en-US" sz="2400" dirty="0">
                <a:solidFill>
                  <a:prstClr val="black"/>
                </a:solidFill>
                <a:latin typeface="Baskerville Old Face" pitchFamily="18" charset="0"/>
              </a:rPr>
              <a:t> (132-15-2625)</a:t>
            </a:r>
          </a:p>
        </p:txBody>
      </p:sp>
      <p:sp>
        <p:nvSpPr>
          <p:cNvPr id="9" name="Horizontal Scroll 8"/>
          <p:cNvSpPr/>
          <p:nvPr/>
        </p:nvSpPr>
        <p:spPr>
          <a:xfrm>
            <a:off x="3810000" y="3505200"/>
            <a:ext cx="4114800" cy="609600"/>
          </a:xfrm>
          <a:prstGeom prst="horizontalScroll">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solidFill>
                  <a:prstClr val="black"/>
                </a:solidFill>
                <a:latin typeface="Baskerville Old Face" pitchFamily="18" charset="0"/>
              </a:rPr>
              <a:t>Md. </a:t>
            </a:r>
            <a:r>
              <a:rPr lang="en-US" sz="2400" dirty="0" err="1">
                <a:solidFill>
                  <a:prstClr val="black"/>
                </a:solidFill>
                <a:latin typeface="Baskerville Old Face" pitchFamily="18" charset="0"/>
              </a:rPr>
              <a:t>Waliullah</a:t>
            </a:r>
            <a:r>
              <a:rPr lang="en-US" sz="2400" dirty="0">
                <a:solidFill>
                  <a:prstClr val="black"/>
                </a:solidFill>
                <a:latin typeface="Baskerville Old Face" pitchFamily="18" charset="0"/>
              </a:rPr>
              <a:t> (132-15-2788)</a:t>
            </a:r>
          </a:p>
        </p:txBody>
      </p:sp>
      <p:sp>
        <p:nvSpPr>
          <p:cNvPr id="10" name="Horizontal Scroll 9"/>
          <p:cNvSpPr/>
          <p:nvPr/>
        </p:nvSpPr>
        <p:spPr>
          <a:xfrm>
            <a:off x="3810000" y="4191000"/>
            <a:ext cx="4114800" cy="685800"/>
          </a:xfrm>
          <a:prstGeom prst="horizontalScroll">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err="1" smtClean="0">
                <a:solidFill>
                  <a:prstClr val="black"/>
                </a:solidFill>
                <a:latin typeface="Baskerville Old Face" pitchFamily="18" charset="0"/>
              </a:rPr>
              <a:t>Parvez</a:t>
            </a:r>
            <a:r>
              <a:rPr lang="en-US" sz="2400" dirty="0" smtClean="0">
                <a:solidFill>
                  <a:prstClr val="black"/>
                </a:solidFill>
                <a:latin typeface="Baskerville Old Face" pitchFamily="18" charset="0"/>
              </a:rPr>
              <a:t> Hossain(132-15-2755</a:t>
            </a:r>
            <a:r>
              <a:rPr lang="en-US" sz="2400" dirty="0">
                <a:solidFill>
                  <a:prstClr val="black"/>
                </a:solidFill>
                <a:latin typeface="Baskerville Old Face" pitchFamily="18" charset="0"/>
              </a:rPr>
              <a:t>)</a:t>
            </a:r>
          </a:p>
        </p:txBody>
      </p:sp>
      <p:sp>
        <p:nvSpPr>
          <p:cNvPr id="11" name="Horizontal Scroll 10"/>
          <p:cNvSpPr/>
          <p:nvPr/>
        </p:nvSpPr>
        <p:spPr>
          <a:xfrm>
            <a:off x="3810000" y="4953000"/>
            <a:ext cx="4191000" cy="609600"/>
          </a:xfrm>
          <a:prstGeom prst="horizontalScroll">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err="1" smtClean="0">
                <a:solidFill>
                  <a:prstClr val="black"/>
                </a:solidFill>
                <a:latin typeface="Baskerville Old Face" pitchFamily="18" charset="0"/>
              </a:rPr>
              <a:t>Tasfia</a:t>
            </a:r>
            <a:r>
              <a:rPr lang="en-US" sz="2400" dirty="0" smtClean="0">
                <a:solidFill>
                  <a:prstClr val="black"/>
                </a:solidFill>
                <a:latin typeface="Baskerville Old Face" pitchFamily="18" charset="0"/>
              </a:rPr>
              <a:t> </a:t>
            </a:r>
            <a:r>
              <a:rPr lang="en-US" sz="2400" dirty="0" err="1" smtClean="0">
                <a:solidFill>
                  <a:prstClr val="black"/>
                </a:solidFill>
                <a:latin typeface="Baskerville Old Face" pitchFamily="18" charset="0"/>
              </a:rPr>
              <a:t>Jaki</a:t>
            </a:r>
            <a:r>
              <a:rPr lang="en-US" sz="2400" dirty="0" smtClean="0">
                <a:solidFill>
                  <a:prstClr val="black"/>
                </a:solidFill>
                <a:latin typeface="Baskerville Old Face" pitchFamily="18" charset="0"/>
              </a:rPr>
              <a:t> (132-15-2784)</a:t>
            </a:r>
            <a:endParaRPr lang="en-US" sz="2400" dirty="0">
              <a:solidFill>
                <a:prstClr val="black"/>
              </a:solidFill>
              <a:latin typeface="Baskerville Old Face" pitchFamily="18" charset="0"/>
            </a:endParaRPr>
          </a:p>
        </p:txBody>
      </p:sp>
      <p:sp>
        <p:nvSpPr>
          <p:cNvPr id="13" name="Bent-Up Arrow 12"/>
          <p:cNvSpPr/>
          <p:nvPr/>
        </p:nvSpPr>
        <p:spPr>
          <a:xfrm rot="10800000" flipH="1">
            <a:off x="4419600" y="2133600"/>
            <a:ext cx="533400" cy="609600"/>
          </a:xfrm>
          <a:prstGeom prst="bentUp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endParaRPr>
          </a:p>
        </p:txBody>
      </p:sp>
    </p:spTree>
    <p:extLst>
      <p:ext uri="{BB962C8B-B14F-4D97-AF65-F5344CB8AC3E}">
        <p14:creationId xmlns:p14="http://schemas.microsoft.com/office/powerpoint/2010/main" val="34470823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0517" y="1508787"/>
            <a:ext cx="6656210" cy="796533"/>
          </a:xfrm>
        </p:spPr>
        <p:txBody>
          <a:bodyPr>
            <a:normAutofit fontScale="90000"/>
          </a:bodyPr>
          <a:lstStyle/>
          <a:p>
            <a:r>
              <a:rPr lang="en-US" sz="4800" dirty="0" smtClean="0">
                <a:latin typeface="Algerian" panose="04020705040A02060702" pitchFamily="82" charset="0"/>
              </a:rPr>
              <a:t>Presentation Topic </a:t>
            </a:r>
            <a:endParaRPr lang="en-US" sz="4800" dirty="0">
              <a:latin typeface="Algerian" panose="04020705040A02060702" pitchFamily="82" charset="0"/>
            </a:endParaRPr>
          </a:p>
        </p:txBody>
      </p:sp>
      <p:sp>
        <p:nvSpPr>
          <p:cNvPr id="3" name="Content Placeholder 2"/>
          <p:cNvSpPr>
            <a:spLocks noGrp="1"/>
          </p:cNvSpPr>
          <p:nvPr>
            <p:ph idx="1"/>
          </p:nvPr>
        </p:nvSpPr>
        <p:spPr>
          <a:xfrm>
            <a:off x="2833352" y="2761256"/>
            <a:ext cx="6143223" cy="1527409"/>
          </a:xfrm>
        </p:spPr>
        <p:txBody>
          <a:bodyPr>
            <a:normAutofit/>
          </a:bodyPr>
          <a:lstStyle/>
          <a:p>
            <a:pPr marL="0" indent="0">
              <a:buNone/>
            </a:pPr>
            <a:r>
              <a:rPr lang="en-US" sz="4400" dirty="0" smtClean="0">
                <a:latin typeface="Andalus" panose="02020603050405020304" pitchFamily="18" charset="-78"/>
                <a:cs typeface="Andalus" panose="02020603050405020304" pitchFamily="18" charset="-78"/>
              </a:rPr>
              <a:t>Lab Project : Snake Game</a:t>
            </a:r>
            <a:endParaRPr lang="en-US" sz="4400"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2821737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595" y="533938"/>
            <a:ext cx="6361090" cy="716700"/>
          </a:xfrm>
        </p:spPr>
        <p:txBody>
          <a:bodyPr/>
          <a:lstStyle/>
          <a:p>
            <a:r>
              <a:rPr lang="en-US" dirty="0">
                <a:latin typeface="Bell MT" panose="02020503060305020303" pitchFamily="18" charset="0"/>
              </a:rPr>
              <a:t>About snake game</a:t>
            </a:r>
            <a:endParaRPr lang="en-US" dirty="0">
              <a:latin typeface="Bell MT" panose="02020503060305020303" pitchFamily="18" charset="0"/>
              <a:ea typeface="Cambria Math" panose="02040503050406030204" pitchFamily="18" charset="0"/>
            </a:endParaRPr>
          </a:p>
        </p:txBody>
      </p:sp>
      <p:sp>
        <p:nvSpPr>
          <p:cNvPr id="5" name="TextBox 4"/>
          <p:cNvSpPr txBox="1"/>
          <p:nvPr/>
        </p:nvSpPr>
        <p:spPr>
          <a:xfrm>
            <a:off x="1210614" y="2086377"/>
            <a:ext cx="9684913" cy="3046988"/>
          </a:xfrm>
          <a:prstGeom prst="rect">
            <a:avLst/>
          </a:prstGeom>
          <a:noFill/>
        </p:spPr>
        <p:txBody>
          <a:bodyPr wrap="square" rtlCol="0">
            <a:spAutoFit/>
          </a:bodyPr>
          <a:lstStyle/>
          <a:p>
            <a:r>
              <a:rPr lang="en-US" sz="2400" b="1" i="1" dirty="0">
                <a:latin typeface="Bell MT" panose="02020503060305020303" pitchFamily="18" charset="0"/>
              </a:rPr>
              <a:t>Snake</a:t>
            </a:r>
            <a:r>
              <a:rPr lang="en-US" sz="2400" dirty="0">
                <a:latin typeface="Bell MT" panose="02020503060305020303" pitchFamily="18" charset="0"/>
              </a:rPr>
              <a:t> is a video game concept which originated during the late 1970s in arcades. The name applies to the general game design; the original was not named Snake, and there is no definitive version of the game</a:t>
            </a:r>
            <a:r>
              <a:rPr lang="en-US" sz="2400" dirty="0" smtClean="0">
                <a:latin typeface="Bell MT" panose="02020503060305020303" pitchFamily="18" charset="0"/>
              </a:rPr>
              <a:t>.</a:t>
            </a:r>
            <a:r>
              <a:rPr lang="en-US" sz="2400" dirty="0">
                <a:latin typeface="Bell MT" panose="02020503060305020303" pitchFamily="18" charset="0"/>
              </a:rPr>
              <a:t> Its simplicity has led to many implementations of the Snake concept. After it became the standard pre-loaded game on Nokia mobile phones in 1998, there was a resurgence of interest in the game as it found a larger audience.</a:t>
            </a:r>
          </a:p>
          <a:p>
            <a:endParaRPr lang="en-US" sz="2400" dirty="0">
              <a:latin typeface="Bell MT" panose="02020503060305020303" pitchFamily="18" charset="0"/>
            </a:endParaRPr>
          </a:p>
          <a:p>
            <a:endParaRPr lang="en-US" sz="2400" dirty="0">
              <a:latin typeface="Bell MT" panose="02020503060305020303" pitchFamily="18" charset="0"/>
            </a:endParaRPr>
          </a:p>
        </p:txBody>
      </p:sp>
    </p:spTree>
    <p:extLst>
      <p:ext uri="{BB962C8B-B14F-4D97-AF65-F5344CB8AC3E}">
        <p14:creationId xmlns:p14="http://schemas.microsoft.com/office/powerpoint/2010/main" val="36226902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4125" y="516142"/>
            <a:ext cx="5581400" cy="707886"/>
          </a:xfrm>
          <a:prstGeom prst="rect">
            <a:avLst/>
          </a:prstGeom>
          <a:noFill/>
        </p:spPr>
        <p:txBody>
          <a:bodyPr wrap="none" rtlCol="0">
            <a:spAutoFit/>
          </a:bodyPr>
          <a:lstStyle/>
          <a:p>
            <a:r>
              <a:rPr lang="en-US" sz="4000" b="1" dirty="0">
                <a:latin typeface="Bell MT" panose="02020503060305020303" pitchFamily="18" charset="0"/>
              </a:rPr>
              <a:t>How to play the game…</a:t>
            </a:r>
          </a:p>
        </p:txBody>
      </p:sp>
      <p:sp>
        <p:nvSpPr>
          <p:cNvPr id="6" name="TextBox 5"/>
          <p:cNvSpPr txBox="1"/>
          <p:nvPr/>
        </p:nvSpPr>
        <p:spPr>
          <a:xfrm>
            <a:off x="694127" y="1777284"/>
            <a:ext cx="10819586" cy="4154984"/>
          </a:xfrm>
          <a:prstGeom prst="rect">
            <a:avLst/>
          </a:prstGeom>
          <a:noFill/>
        </p:spPr>
        <p:txBody>
          <a:bodyPr wrap="square" rtlCol="0">
            <a:spAutoFit/>
          </a:bodyPr>
          <a:lstStyle/>
          <a:p>
            <a:r>
              <a:rPr lang="en-US" sz="2400" dirty="0">
                <a:latin typeface="Bell MT" panose="02020503060305020303" pitchFamily="18" charset="0"/>
              </a:rPr>
              <a:t>The player controls a dot, square, or object on a bordered plane. As it moves forward, it leaves a trail behind, so that it resembles a moving snake. In some games the end of the trail is in a fixed position, so the snake continually gets longer as it moves. In another common scheme the snake has a specific length, so there is a moving tail a fixed number of units away from the head. The player loses when the snake runs into either the border of the screen or the trail left by the snake</a:t>
            </a:r>
            <a:r>
              <a:rPr lang="en-US" sz="2400" dirty="0" smtClean="0">
                <a:latin typeface="Bell MT" panose="02020503060305020303" pitchFamily="18" charset="0"/>
              </a:rPr>
              <a:t>.</a:t>
            </a:r>
            <a:r>
              <a:rPr lang="en-US" sz="2400" dirty="0">
                <a:latin typeface="Bell MT" panose="02020503060305020303" pitchFamily="18" charset="0"/>
              </a:rPr>
              <a:t> In another common scheme the snake has a specific length, so there is a moving tail a fixed number of units away from the head. The player loses when the snake runs into either the border of the screen or the trail left by the snake.</a:t>
            </a:r>
          </a:p>
          <a:p>
            <a:endParaRPr lang="en-US" sz="2400" dirty="0">
              <a:latin typeface="Bell MT" panose="02020503060305020303" pitchFamily="18" charset="0"/>
            </a:endParaRPr>
          </a:p>
          <a:p>
            <a:endParaRPr lang="en-US" sz="2400" dirty="0">
              <a:latin typeface="Bell MT" panose="02020503060305020303" pitchFamily="18" charset="0"/>
            </a:endParaRPr>
          </a:p>
        </p:txBody>
      </p:sp>
    </p:spTree>
    <p:extLst>
      <p:ext uri="{BB962C8B-B14F-4D97-AF65-F5344CB8AC3E}">
        <p14:creationId xmlns:p14="http://schemas.microsoft.com/office/powerpoint/2010/main" val="4181976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7824" y="485034"/>
            <a:ext cx="3332066" cy="707886"/>
          </a:xfrm>
          <a:prstGeom prst="rect">
            <a:avLst/>
          </a:prstGeom>
          <a:noFill/>
        </p:spPr>
        <p:txBody>
          <a:bodyPr wrap="none" rtlCol="0">
            <a:spAutoFit/>
          </a:bodyPr>
          <a:lstStyle/>
          <a:p>
            <a:r>
              <a:rPr lang="en-US" sz="4000" b="1" dirty="0">
                <a:latin typeface="Bell MT" panose="02020503060305020303" pitchFamily="18" charset="0"/>
              </a:rPr>
              <a:t>Why in java…</a:t>
            </a:r>
          </a:p>
        </p:txBody>
      </p:sp>
      <p:sp>
        <p:nvSpPr>
          <p:cNvPr id="5" name="TextBox 4"/>
          <p:cNvSpPr txBox="1"/>
          <p:nvPr/>
        </p:nvSpPr>
        <p:spPr>
          <a:xfrm>
            <a:off x="1107583" y="1867437"/>
            <a:ext cx="8850958" cy="2246769"/>
          </a:xfrm>
          <a:prstGeom prst="rect">
            <a:avLst/>
          </a:prstGeom>
          <a:noFill/>
        </p:spPr>
        <p:txBody>
          <a:bodyPr wrap="square" rtlCol="0">
            <a:spAutoFit/>
          </a:bodyPr>
          <a:lstStyle/>
          <a:p>
            <a:r>
              <a:rPr lang="en-US" sz="2800" dirty="0">
                <a:latin typeface="Bell MT" panose="02020503060305020303" pitchFamily="18" charset="0"/>
              </a:rPr>
              <a:t>We are who learning java, we know that java is portable because java can work on all type of machine. So after creating snake game in java we can play it with any type of smart phone or pc. That’s why we have planed to create snake game with java.</a:t>
            </a:r>
          </a:p>
        </p:txBody>
      </p:sp>
    </p:spTree>
    <p:extLst>
      <p:ext uri="{BB962C8B-B14F-4D97-AF65-F5344CB8AC3E}">
        <p14:creationId xmlns:p14="http://schemas.microsoft.com/office/powerpoint/2010/main" val="33398231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82061868"/>
              </p:ext>
            </p:extLst>
          </p:nvPr>
        </p:nvGraphicFramePr>
        <p:xfrm>
          <a:off x="0" y="0"/>
          <a:ext cx="12196293" cy="7076944"/>
        </p:xfrm>
        <a:graphic>
          <a:graphicData uri="http://schemas.openxmlformats.org/drawingml/2006/table">
            <a:tbl>
              <a:tblPr firstRow="1" bandRow="1">
                <a:tableStyleId>{5C22544A-7EE6-4342-B048-85BDC9FD1C3A}</a:tableStyleId>
              </a:tblPr>
              <a:tblGrid>
                <a:gridCol w="1365161"/>
                <a:gridCol w="10831132"/>
              </a:tblGrid>
              <a:tr h="631493">
                <a:tc>
                  <a:txBody>
                    <a:bodyPr/>
                    <a:lstStyle/>
                    <a:p>
                      <a:pPr algn="ctr">
                        <a:lnSpc>
                          <a:spcPct val="150000"/>
                        </a:lnSpc>
                      </a:pPr>
                      <a:r>
                        <a:rPr lang="en-US" sz="2000" dirty="0" smtClean="0">
                          <a:latin typeface="Bell MT" panose="02020503060305020303" pitchFamily="18" charset="0"/>
                        </a:rPr>
                        <a:t>Serial</a:t>
                      </a:r>
                    </a:p>
                  </a:txBody>
                  <a:tcPr/>
                </a:tc>
                <a:tc>
                  <a:txBody>
                    <a:bodyPr/>
                    <a:lstStyle/>
                    <a:p>
                      <a:pPr algn="ctr">
                        <a:lnSpc>
                          <a:spcPct val="150000"/>
                        </a:lnSpc>
                      </a:pPr>
                      <a:r>
                        <a:rPr lang="en-US" sz="2000" dirty="0" smtClean="0">
                          <a:latin typeface="Bell MT" panose="02020503060305020303" pitchFamily="18" charset="0"/>
                        </a:rPr>
                        <a:t>Methods with Description</a:t>
                      </a:r>
                    </a:p>
                  </a:txBody>
                  <a:tcPr/>
                </a:tc>
              </a:tr>
              <a:tr h="579121">
                <a:tc>
                  <a:txBody>
                    <a:bodyPr/>
                    <a:lstStyle/>
                    <a:p>
                      <a:pPr algn="ctr"/>
                      <a:r>
                        <a:rPr lang="en-US" sz="2400" dirty="0" smtClean="0">
                          <a:latin typeface="Bell MT" panose="02020503060305020303" pitchFamily="18" charset="0"/>
                        </a:rPr>
                        <a:t>1</a:t>
                      </a:r>
                      <a:endParaRPr lang="en-US" sz="2400" dirty="0">
                        <a:latin typeface="Bell MT" panose="02020503060305020303" pitchFamily="18" charset="0"/>
                      </a:endParaRPr>
                    </a:p>
                  </a:txBody>
                  <a:tcPr/>
                </a:tc>
                <a:tc>
                  <a:txBody>
                    <a:bodyPr/>
                    <a:lstStyle/>
                    <a:p>
                      <a:r>
                        <a:rPr lang="en-US" sz="1600" b="1" dirty="0" smtClean="0">
                          <a:latin typeface="Bell MT" panose="02020503060305020303" pitchFamily="18" charset="0"/>
                        </a:rPr>
                        <a:t>public class Main{</a:t>
                      </a:r>
                    </a:p>
                    <a:p>
                      <a:r>
                        <a:rPr lang="en-US" sz="1600" dirty="0" smtClean="0">
                          <a:latin typeface="Bell MT" panose="02020503060305020303" pitchFamily="18" charset="0"/>
                        </a:rPr>
                        <a:t>It is for create Main class.</a:t>
                      </a:r>
                    </a:p>
                  </a:txBody>
                  <a:tcPr/>
                </a:tc>
              </a:tr>
              <a:tr h="370840">
                <a:tc>
                  <a:txBody>
                    <a:bodyPr/>
                    <a:lstStyle/>
                    <a:p>
                      <a:pPr algn="ctr"/>
                      <a:r>
                        <a:rPr lang="en-US" sz="2400" dirty="0" smtClean="0">
                          <a:latin typeface="Bell MT" panose="02020503060305020303" pitchFamily="18" charset="0"/>
                        </a:rPr>
                        <a:t>2</a:t>
                      </a:r>
                      <a:endParaRPr lang="en-US" sz="2400" dirty="0">
                        <a:latin typeface="Bell MT" panose="02020503060305020303" pitchFamily="18" charset="0"/>
                      </a:endParaRPr>
                    </a:p>
                  </a:txBody>
                  <a:tcPr/>
                </a:tc>
                <a:tc>
                  <a:txBody>
                    <a:bodyPr/>
                    <a:lstStyle/>
                    <a:p>
                      <a:r>
                        <a:rPr lang="en-US" sz="1600" b="1" dirty="0" smtClean="0">
                          <a:latin typeface="Bell MT" panose="02020503060305020303" pitchFamily="18" charset="0"/>
                        </a:rPr>
                        <a:t>public class Snake extends </a:t>
                      </a:r>
                      <a:r>
                        <a:rPr lang="en-US" sz="1600" b="1" dirty="0" err="1" smtClean="0">
                          <a:latin typeface="Bell MT" panose="02020503060305020303" pitchFamily="18" charset="0"/>
                        </a:rPr>
                        <a:t>JPanel</a:t>
                      </a:r>
                      <a:r>
                        <a:rPr lang="en-US" sz="1600" b="1" dirty="0" smtClean="0">
                          <a:latin typeface="Bell MT" panose="02020503060305020303" pitchFamily="18" charset="0"/>
                        </a:rPr>
                        <a:t>{</a:t>
                      </a:r>
                    </a:p>
                    <a:p>
                      <a:r>
                        <a:rPr lang="en-US" sz="1600" dirty="0" smtClean="0">
                          <a:latin typeface="Bell MT" panose="02020503060305020303" pitchFamily="18" charset="0"/>
                        </a:rPr>
                        <a:t>It is use for create class</a:t>
                      </a:r>
                    </a:p>
                  </a:txBody>
                  <a:tcPr/>
                </a:tc>
              </a:tr>
              <a:tr h="370840">
                <a:tc>
                  <a:txBody>
                    <a:bodyPr/>
                    <a:lstStyle/>
                    <a:p>
                      <a:pPr algn="ctr"/>
                      <a:r>
                        <a:rPr lang="en-US" sz="2400" dirty="0" smtClean="0">
                          <a:latin typeface="Bell MT" panose="02020503060305020303" pitchFamily="18" charset="0"/>
                        </a:rPr>
                        <a:t>3</a:t>
                      </a:r>
                      <a:endParaRPr lang="en-US" sz="2400" dirty="0">
                        <a:latin typeface="Bell MT" panose="02020503060305020303" pitchFamily="18" charset="0"/>
                      </a:endParaRPr>
                    </a:p>
                  </a:txBody>
                  <a:tcPr/>
                </a:tc>
                <a:tc>
                  <a:txBody>
                    <a:bodyPr/>
                    <a:lstStyle/>
                    <a:p>
                      <a:r>
                        <a:rPr lang="en-US" sz="1600" b="1" dirty="0" smtClean="0">
                          <a:latin typeface="Bell MT" panose="02020503060305020303" pitchFamily="18" charset="0"/>
                        </a:rPr>
                        <a:t>snake (){</a:t>
                      </a:r>
                    </a:p>
                    <a:p>
                      <a:r>
                        <a:rPr lang="en-US" sz="1600" dirty="0" smtClean="0">
                          <a:latin typeface="Bell MT" panose="02020503060305020303" pitchFamily="18" charset="0"/>
                        </a:rPr>
                        <a:t>Initialize all variable</a:t>
                      </a:r>
                    </a:p>
                  </a:txBody>
                  <a:tcPr/>
                </a:tc>
              </a:tr>
              <a:tr h="370840">
                <a:tc>
                  <a:txBody>
                    <a:bodyPr/>
                    <a:lstStyle/>
                    <a:p>
                      <a:pPr algn="ctr"/>
                      <a:r>
                        <a:rPr lang="en-US" sz="2400" dirty="0" smtClean="0">
                          <a:latin typeface="Bell MT" panose="02020503060305020303" pitchFamily="18" charset="0"/>
                        </a:rPr>
                        <a:t>4</a:t>
                      </a:r>
                      <a:endParaRPr lang="en-US" sz="2400" dirty="0">
                        <a:latin typeface="Bell MT" panose="02020503060305020303" pitchFamily="18" charset="0"/>
                      </a:endParaRPr>
                    </a:p>
                  </a:txBody>
                  <a:tcPr/>
                </a:tc>
                <a:tc>
                  <a:txBody>
                    <a:bodyPr/>
                    <a:lstStyle/>
                    <a:p>
                      <a:r>
                        <a:rPr lang="en-US" sz="1600" b="1" kern="1200" dirty="0" smtClean="0">
                          <a:solidFill>
                            <a:schemeClr val="dk1"/>
                          </a:solidFill>
                          <a:latin typeface="Bell MT" panose="02020503060305020303" pitchFamily="18" charset="0"/>
                          <a:ea typeface="+mn-ea"/>
                          <a:cs typeface="+mn-cs"/>
                        </a:rPr>
                        <a:t>public void </a:t>
                      </a:r>
                      <a:r>
                        <a:rPr lang="en-US" sz="1600" b="1" kern="1200" dirty="0" err="1" smtClean="0">
                          <a:solidFill>
                            <a:schemeClr val="dk1"/>
                          </a:solidFill>
                          <a:latin typeface="Bell MT" panose="02020503060305020303" pitchFamily="18" charset="0"/>
                          <a:ea typeface="+mn-ea"/>
                          <a:cs typeface="+mn-cs"/>
                        </a:rPr>
                        <a:t>init</a:t>
                      </a:r>
                      <a:r>
                        <a:rPr lang="en-US" sz="1600" b="1" kern="1200" dirty="0" smtClean="0">
                          <a:solidFill>
                            <a:schemeClr val="dk1"/>
                          </a:solidFill>
                          <a:latin typeface="Bell MT" panose="02020503060305020303" pitchFamily="18" charset="0"/>
                          <a:ea typeface="+mn-ea"/>
                          <a:cs typeface="+mn-cs"/>
                        </a:rPr>
                        <a:t>() {</a:t>
                      </a:r>
                    </a:p>
                    <a:p>
                      <a:r>
                        <a:rPr lang="en-US" sz="1600" b="0" kern="1200" dirty="0" err="1" smtClean="0">
                          <a:solidFill>
                            <a:schemeClr val="dk1"/>
                          </a:solidFill>
                          <a:latin typeface="Bell MT" panose="02020503060305020303" pitchFamily="18" charset="0"/>
                          <a:ea typeface="+mn-ea"/>
                          <a:cs typeface="+mn-cs"/>
                        </a:rPr>
                        <a:t>Creat</a:t>
                      </a:r>
                      <a:r>
                        <a:rPr lang="en-US" sz="1600" b="0" kern="1200" dirty="0" smtClean="0">
                          <a:solidFill>
                            <a:schemeClr val="dk1"/>
                          </a:solidFill>
                          <a:latin typeface="Bell MT" panose="02020503060305020303" pitchFamily="18" charset="0"/>
                          <a:ea typeface="+mn-ea"/>
                          <a:cs typeface="+mn-cs"/>
                        </a:rPr>
                        <a:t> </a:t>
                      </a:r>
                      <a:r>
                        <a:rPr lang="en-US" sz="1600" b="0" kern="1200" dirty="0" err="1" smtClean="0">
                          <a:solidFill>
                            <a:schemeClr val="dk1"/>
                          </a:solidFill>
                          <a:latin typeface="Bell MT" panose="02020503060305020303" pitchFamily="18" charset="0"/>
                          <a:ea typeface="+mn-ea"/>
                          <a:cs typeface="+mn-cs"/>
                        </a:rPr>
                        <a:t>menubar</a:t>
                      </a:r>
                      <a:r>
                        <a:rPr lang="en-US" sz="1600" b="0" kern="1200" dirty="0" smtClean="0">
                          <a:solidFill>
                            <a:schemeClr val="dk1"/>
                          </a:solidFill>
                          <a:latin typeface="Bell MT" panose="02020503060305020303" pitchFamily="18" charset="0"/>
                          <a:ea typeface="+mn-ea"/>
                          <a:cs typeface="+mn-cs"/>
                        </a:rPr>
                        <a:t> with function</a:t>
                      </a:r>
                    </a:p>
                  </a:txBody>
                  <a:tcPr/>
                </a:tc>
              </a:tr>
              <a:tr h="370840">
                <a:tc>
                  <a:txBody>
                    <a:bodyPr/>
                    <a:lstStyle/>
                    <a:p>
                      <a:pPr algn="ctr"/>
                      <a:r>
                        <a:rPr lang="en-US" sz="2400" dirty="0" smtClean="0">
                          <a:latin typeface="Bell MT" panose="02020503060305020303" pitchFamily="18" charset="0"/>
                        </a:rPr>
                        <a:t>5</a:t>
                      </a:r>
                      <a:endParaRPr lang="en-US" sz="2400" dirty="0">
                        <a:latin typeface="Bell MT" panose="02020503060305020303" pitchFamily="18" charset="0"/>
                      </a:endParaRPr>
                    </a:p>
                  </a:txBody>
                  <a:tcPr/>
                </a:tc>
                <a:tc>
                  <a:txBody>
                    <a:bodyPr/>
                    <a:lstStyle/>
                    <a:p>
                      <a:r>
                        <a:rPr lang="en-US" sz="1600" b="1" kern="1200" dirty="0" smtClean="0">
                          <a:solidFill>
                            <a:schemeClr val="dk1"/>
                          </a:solidFill>
                          <a:latin typeface="Bell MT" panose="02020503060305020303" pitchFamily="18" charset="0"/>
                          <a:ea typeface="+mn-ea"/>
                          <a:cs typeface="+mn-cs"/>
                        </a:rPr>
                        <a:t>public</a:t>
                      </a:r>
                      <a:r>
                        <a:rPr lang="en-US" sz="1600" b="1" kern="1200" baseline="0" dirty="0" smtClean="0">
                          <a:solidFill>
                            <a:schemeClr val="dk1"/>
                          </a:solidFill>
                          <a:latin typeface="Bell MT" panose="02020503060305020303" pitchFamily="18" charset="0"/>
                          <a:ea typeface="+mn-ea"/>
                          <a:cs typeface="+mn-cs"/>
                        </a:rPr>
                        <a:t> void </a:t>
                      </a:r>
                      <a:r>
                        <a:rPr lang="en-US" sz="1600" b="1" kern="1200" baseline="0" dirty="0" err="1" smtClean="0">
                          <a:solidFill>
                            <a:schemeClr val="dk1"/>
                          </a:solidFill>
                          <a:latin typeface="Bell MT" panose="02020503060305020303" pitchFamily="18" charset="0"/>
                          <a:ea typeface="+mn-ea"/>
                          <a:cs typeface="+mn-cs"/>
                        </a:rPr>
                        <a:t>resetDefaultValues</a:t>
                      </a:r>
                      <a:r>
                        <a:rPr lang="en-US" sz="1600" b="1" kern="1200" baseline="0" dirty="0" smtClean="0">
                          <a:solidFill>
                            <a:schemeClr val="dk1"/>
                          </a:solidFill>
                          <a:latin typeface="Bell MT" panose="02020503060305020303" pitchFamily="18" charset="0"/>
                          <a:ea typeface="+mn-ea"/>
                          <a:cs typeface="+mn-cs"/>
                        </a:rPr>
                        <a:t>(){</a:t>
                      </a:r>
                    </a:p>
                    <a:p>
                      <a:r>
                        <a:rPr lang="en-US" sz="1600" b="0" kern="1200" baseline="0" dirty="0" smtClean="0">
                          <a:solidFill>
                            <a:schemeClr val="dk1"/>
                          </a:solidFill>
                          <a:latin typeface="Bell MT" panose="02020503060305020303" pitchFamily="18" charset="0"/>
                          <a:ea typeface="+mn-ea"/>
                          <a:cs typeface="+mn-cs"/>
                        </a:rPr>
                        <a:t>when starting new game</a:t>
                      </a:r>
                    </a:p>
                  </a:txBody>
                  <a:tcPr/>
                </a:tc>
              </a:tr>
              <a:tr h="370840">
                <a:tc>
                  <a:txBody>
                    <a:bodyPr/>
                    <a:lstStyle/>
                    <a:p>
                      <a:pPr algn="ctr"/>
                      <a:r>
                        <a:rPr lang="en-US" sz="2400" dirty="0" smtClean="0">
                          <a:latin typeface="Bell MT" panose="02020503060305020303" pitchFamily="18" charset="0"/>
                        </a:rPr>
                        <a:t>6</a:t>
                      </a:r>
                      <a:endParaRPr lang="en-US" sz="2400" dirty="0">
                        <a:latin typeface="Bell MT" panose="02020503060305020303"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baseline="0" dirty="0" smtClean="0">
                          <a:solidFill>
                            <a:schemeClr val="dk1"/>
                          </a:solidFill>
                          <a:latin typeface="Bell MT" panose="02020503060305020303" pitchFamily="18" charset="0"/>
                          <a:ea typeface="+mn-ea"/>
                          <a:cs typeface="+mn-cs"/>
                        </a:rPr>
                        <a:t>Public void </a:t>
                      </a:r>
                      <a:r>
                        <a:rPr lang="en-US" sz="1600" b="1" kern="1200" baseline="0" dirty="0" err="1" smtClean="0">
                          <a:solidFill>
                            <a:schemeClr val="dk1"/>
                          </a:solidFill>
                          <a:latin typeface="Bell MT" panose="02020503060305020303" pitchFamily="18" charset="0"/>
                          <a:ea typeface="+mn-ea"/>
                          <a:cs typeface="+mn-cs"/>
                        </a:rPr>
                        <a:t>moveSnakeForword</a:t>
                      </a:r>
                      <a:r>
                        <a:rPr lang="en-US" sz="1600" b="1" kern="1200" baseline="0" dirty="0" smtClean="0">
                          <a:solidFill>
                            <a:schemeClr val="dk1"/>
                          </a:solidFill>
                          <a:latin typeface="Bell MT" panose="02020503060305020303" pitchFamily="18" charset="0"/>
                          <a:ea typeface="+mn-ea"/>
                          <a:cs typeface="+mn-cs"/>
                        </a:rPr>
                        <a:t>(){</a:t>
                      </a:r>
                    </a:p>
                    <a:p>
                      <a:r>
                        <a:rPr lang="en-US" sz="1600" dirty="0" smtClean="0">
                          <a:latin typeface="Bell MT" panose="02020503060305020303" pitchFamily="18" charset="0"/>
                        </a:rPr>
                        <a:t>Snake moves </a:t>
                      </a:r>
                      <a:r>
                        <a:rPr lang="en-US" sz="1600" dirty="0" err="1" smtClean="0">
                          <a:latin typeface="Bell MT" panose="02020503060305020303" pitchFamily="18" charset="0"/>
                        </a:rPr>
                        <a:t>forword</a:t>
                      </a:r>
                      <a:endParaRPr lang="en-US" sz="1600" dirty="0">
                        <a:latin typeface="Bell MT" panose="02020503060305020303" pitchFamily="18" charset="0"/>
                      </a:endParaRPr>
                    </a:p>
                  </a:txBody>
                  <a:tcPr/>
                </a:tc>
              </a:tr>
              <a:tr h="736243">
                <a:tc>
                  <a:txBody>
                    <a:bodyPr/>
                    <a:lstStyle/>
                    <a:p>
                      <a:pPr algn="ctr"/>
                      <a:r>
                        <a:rPr lang="en-US" sz="2400" dirty="0" smtClean="0">
                          <a:latin typeface="Bell MT" panose="02020503060305020303" pitchFamily="18" charset="0"/>
                        </a:rPr>
                        <a:t>7</a:t>
                      </a:r>
                      <a:endParaRPr lang="en-US" sz="2400" dirty="0">
                        <a:latin typeface="Bell MT" panose="02020503060305020303" pitchFamily="18" charset="0"/>
                      </a:endParaRPr>
                    </a:p>
                  </a:txBody>
                  <a:tcPr/>
                </a:tc>
                <a:tc>
                  <a:txBody>
                    <a:bodyPr/>
                    <a:lstStyle/>
                    <a:p>
                      <a:r>
                        <a:rPr lang="en-US" sz="1600" b="1" kern="1200" baseline="0" dirty="0" smtClean="0">
                          <a:solidFill>
                            <a:schemeClr val="dk1"/>
                          </a:solidFill>
                          <a:latin typeface="Bell MT" panose="02020503060305020303" pitchFamily="18" charset="0"/>
                          <a:ea typeface="+mn-ea"/>
                          <a:cs typeface="+mn-cs"/>
                        </a:rPr>
                        <a:t>Public void </a:t>
                      </a:r>
                      <a:r>
                        <a:rPr lang="en-US" sz="1600" b="1" kern="1200" baseline="0" dirty="0" err="1" smtClean="0">
                          <a:solidFill>
                            <a:schemeClr val="dk1"/>
                          </a:solidFill>
                          <a:latin typeface="Bell MT" panose="02020503060305020303" pitchFamily="18" charset="0"/>
                          <a:ea typeface="+mn-ea"/>
                          <a:cs typeface="+mn-cs"/>
                        </a:rPr>
                        <a:t>snakeKeyPressed</a:t>
                      </a:r>
                      <a:r>
                        <a:rPr lang="en-US" sz="1600" b="1" kern="1200" baseline="0" dirty="0" smtClean="0">
                          <a:solidFill>
                            <a:schemeClr val="dk1"/>
                          </a:solidFill>
                          <a:latin typeface="Bell MT" panose="02020503060305020303" pitchFamily="18" charset="0"/>
                          <a:ea typeface="+mn-ea"/>
                          <a:cs typeface="+mn-cs"/>
                        </a:rPr>
                        <a:t>(</a:t>
                      </a:r>
                      <a:r>
                        <a:rPr lang="en-US" sz="1600" b="1" kern="1200" baseline="0" dirty="0" err="1" smtClean="0">
                          <a:solidFill>
                            <a:schemeClr val="dk1"/>
                          </a:solidFill>
                          <a:latin typeface="Bell MT" panose="02020503060305020303" pitchFamily="18" charset="0"/>
                          <a:ea typeface="+mn-ea"/>
                          <a:cs typeface="+mn-cs"/>
                        </a:rPr>
                        <a:t>KeyEvent</a:t>
                      </a:r>
                      <a:r>
                        <a:rPr lang="en-US" sz="1600" b="1" kern="1200" baseline="0" dirty="0" smtClean="0">
                          <a:solidFill>
                            <a:schemeClr val="dk1"/>
                          </a:solidFill>
                          <a:latin typeface="Bell MT" panose="02020503060305020303" pitchFamily="18" charset="0"/>
                          <a:ea typeface="+mn-ea"/>
                          <a:cs typeface="+mn-cs"/>
                        </a:rPr>
                        <a:t> e){</a:t>
                      </a:r>
                    </a:p>
                    <a:p>
                      <a:r>
                        <a:rPr lang="en-US" sz="1600" b="0" kern="1200" baseline="0" dirty="0" smtClean="0">
                          <a:solidFill>
                            <a:schemeClr val="dk1"/>
                          </a:solidFill>
                          <a:latin typeface="Bell MT" panose="02020503060305020303" pitchFamily="18" charset="0"/>
                          <a:ea typeface="+mn-ea"/>
                          <a:cs typeface="+mn-cs"/>
                        </a:rPr>
                        <a:t>Controlling snake using specific keys of the keyboard</a:t>
                      </a:r>
                    </a:p>
                  </a:txBody>
                  <a:tcPr/>
                </a:tc>
              </a:tr>
              <a:tr h="916977">
                <a:tc>
                  <a:txBody>
                    <a:bodyPr/>
                    <a:lstStyle/>
                    <a:p>
                      <a:pPr algn="ctr"/>
                      <a:r>
                        <a:rPr lang="en-US" sz="2400" dirty="0" smtClean="0">
                          <a:latin typeface="Bell MT" panose="02020503060305020303" pitchFamily="18" charset="0"/>
                        </a:rPr>
                        <a:t>8</a:t>
                      </a:r>
                      <a:endParaRPr lang="en-US" sz="2400" dirty="0">
                        <a:latin typeface="Bell MT" panose="02020503060305020303" pitchFamily="18" charset="0"/>
                      </a:endParaRPr>
                    </a:p>
                  </a:txBody>
                  <a:tcPr/>
                </a:tc>
                <a:tc>
                  <a:txBody>
                    <a:bodyPr/>
                    <a:lstStyle/>
                    <a:p>
                      <a:r>
                        <a:rPr lang="en-US" sz="1600" b="1" kern="1200" baseline="0" dirty="0" smtClean="0">
                          <a:solidFill>
                            <a:schemeClr val="dk1"/>
                          </a:solidFill>
                          <a:latin typeface="Bell MT" panose="02020503060305020303" pitchFamily="18" charset="0"/>
                          <a:ea typeface="+mn-ea"/>
                          <a:cs typeface="+mn-cs"/>
                        </a:rPr>
                        <a:t>Public void </a:t>
                      </a:r>
                      <a:r>
                        <a:rPr lang="en-US" sz="1600" b="1" kern="1200" baseline="0" dirty="0" err="1" smtClean="0">
                          <a:solidFill>
                            <a:schemeClr val="dk1"/>
                          </a:solidFill>
                          <a:latin typeface="Bell MT" panose="02020503060305020303" pitchFamily="18" charset="0"/>
                          <a:ea typeface="+mn-ea"/>
                          <a:cs typeface="+mn-cs"/>
                        </a:rPr>
                        <a:t>runIt</a:t>
                      </a:r>
                      <a:r>
                        <a:rPr lang="en-US" sz="1600" b="1" kern="1200" baseline="0" dirty="0" smtClean="0">
                          <a:solidFill>
                            <a:schemeClr val="dk1"/>
                          </a:solidFill>
                          <a:latin typeface="Bell MT" panose="02020503060305020303" pitchFamily="18" charset="0"/>
                          <a:ea typeface="+mn-ea"/>
                          <a:cs typeface="+mn-cs"/>
                        </a:rPr>
                        <a:t>(){</a:t>
                      </a:r>
                    </a:p>
                    <a:p>
                      <a:r>
                        <a:rPr lang="en-US" sz="1600" b="0" kern="1200" baseline="0" dirty="0" smtClean="0">
                          <a:solidFill>
                            <a:schemeClr val="dk1"/>
                          </a:solidFill>
                          <a:latin typeface="Bell MT" panose="02020503060305020303" pitchFamily="18" charset="0"/>
                          <a:ea typeface="+mn-ea"/>
                          <a:cs typeface="+mn-cs"/>
                        </a:rPr>
                        <a:t>Process what should be next step of the snake</a:t>
                      </a:r>
                      <a:endParaRPr lang="en-US" sz="1600" b="0" kern="1200" dirty="0" smtClean="0">
                        <a:solidFill>
                          <a:schemeClr val="dk1"/>
                        </a:solidFill>
                        <a:latin typeface="Bell MT" panose="02020503060305020303" pitchFamily="18" charset="0"/>
                        <a:ea typeface="+mn-ea"/>
                        <a:cs typeface="+mn-cs"/>
                      </a:endParaRPr>
                    </a:p>
                  </a:txBody>
                  <a:tcPr/>
                </a:tc>
              </a:tr>
              <a:tr h="1317510">
                <a:tc>
                  <a:txBody>
                    <a:bodyPr/>
                    <a:lstStyle/>
                    <a:p>
                      <a:pPr algn="ctr"/>
                      <a:r>
                        <a:rPr lang="en-US" sz="2400" dirty="0" smtClean="0">
                          <a:latin typeface="Bell MT" panose="02020503060305020303" pitchFamily="18" charset="0"/>
                        </a:rPr>
                        <a:t>9</a:t>
                      </a:r>
                      <a:endParaRPr lang="en-US" sz="2400" dirty="0">
                        <a:latin typeface="Bell MT" panose="02020503060305020303" pitchFamily="18" charset="0"/>
                      </a:endParaRPr>
                    </a:p>
                  </a:txBody>
                  <a:tcPr/>
                </a:tc>
                <a:tc>
                  <a:txBody>
                    <a:bodyPr/>
                    <a:lstStyle/>
                    <a:p>
                      <a:r>
                        <a:rPr lang="en-US" sz="1600" b="1" dirty="0" smtClean="0">
                          <a:latin typeface="Bell MT" panose="02020503060305020303" pitchFamily="18" charset="0"/>
                        </a:rPr>
                        <a:t>public void run() {</a:t>
                      </a:r>
                    </a:p>
                    <a:p>
                      <a:r>
                        <a:rPr lang="en-US" sz="1600" b="1" dirty="0" smtClean="0">
                          <a:latin typeface="Bell MT" panose="02020503060305020303" pitchFamily="18" charset="0"/>
                        </a:rPr>
                        <a:t> </a:t>
                      </a:r>
                      <a:r>
                        <a:rPr lang="en-US" sz="1600" b="0" dirty="0" smtClean="0">
                          <a:latin typeface="Bell MT" panose="02020503060305020303" pitchFamily="18" charset="0"/>
                        </a:rPr>
                        <a:t>Move the snake move forward. In the start of the game snake move left to right,  if player press up, down, right or left arrow snake change its direction according to pressed arrow</a:t>
                      </a:r>
                      <a:endParaRPr lang="en-US" sz="1600" dirty="0" smtClean="0">
                        <a:latin typeface="Bell MT" panose="02020503060305020303" pitchFamily="18" charset="0"/>
                      </a:endParaRPr>
                    </a:p>
                  </a:txBody>
                  <a:tcPr/>
                </a:tc>
              </a:tr>
            </a:tbl>
          </a:graphicData>
        </a:graphic>
      </p:graphicFrame>
    </p:spTree>
    <p:extLst>
      <p:ext uri="{BB962C8B-B14F-4D97-AF65-F5344CB8AC3E}">
        <p14:creationId xmlns:p14="http://schemas.microsoft.com/office/powerpoint/2010/main" val="10029195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0609" y="418253"/>
            <a:ext cx="6447278" cy="830997"/>
          </a:xfrm>
          <a:prstGeom prst="rect">
            <a:avLst/>
          </a:prstGeom>
          <a:noFill/>
        </p:spPr>
        <p:txBody>
          <a:bodyPr wrap="none" rtlCol="0">
            <a:spAutoFit/>
          </a:bodyPr>
          <a:lstStyle/>
          <a:p>
            <a:r>
              <a:rPr lang="en-US" sz="4800" dirty="0" smtClean="0">
                <a:latin typeface="Bell MT" panose="02020503060305020303" pitchFamily="18" charset="0"/>
              </a:rPr>
              <a:t>Screen </a:t>
            </a:r>
            <a:r>
              <a:rPr lang="en-US" sz="4800" dirty="0">
                <a:latin typeface="Bell MT" panose="02020503060305020303" pitchFamily="18" charset="0"/>
              </a:rPr>
              <a:t>s</a:t>
            </a:r>
            <a:r>
              <a:rPr lang="en-US" sz="4800" dirty="0" smtClean="0">
                <a:latin typeface="Bell MT" panose="02020503060305020303" pitchFamily="18" charset="0"/>
              </a:rPr>
              <a:t>hot of the Game</a:t>
            </a:r>
            <a:endParaRPr lang="en-US" sz="4800" dirty="0">
              <a:latin typeface="Bell MT" panose="02020503060305020303"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708" y="1489389"/>
            <a:ext cx="7366715" cy="4911143"/>
          </a:xfrm>
          <a:prstGeom prst="rect">
            <a:avLst/>
          </a:prstGeom>
        </p:spPr>
      </p:pic>
    </p:spTree>
    <p:extLst>
      <p:ext uri="{BB962C8B-B14F-4D97-AF65-F5344CB8AC3E}">
        <p14:creationId xmlns:p14="http://schemas.microsoft.com/office/powerpoint/2010/main" val="23571827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07140" y="2879678"/>
            <a:ext cx="6277970" cy="1600438"/>
          </a:xfrm>
          <a:prstGeom prst="rect">
            <a:avLst/>
          </a:prstGeom>
          <a:noFill/>
        </p:spPr>
        <p:txBody>
          <a:bodyPr wrap="square" rtlCol="0">
            <a:spAutoFit/>
          </a:bodyPr>
          <a:lstStyle/>
          <a:p>
            <a:r>
              <a:rPr lang="en-US" sz="8000" dirty="0">
                <a:latin typeface="Andalus" panose="02020603050405020304" pitchFamily="18" charset="-78"/>
                <a:cs typeface="Andalus" panose="02020603050405020304" pitchFamily="18" charset="-78"/>
              </a:rPr>
              <a:t>Thank You </a:t>
            </a:r>
            <a:r>
              <a:rPr lang="en-US" sz="8000" dirty="0">
                <a:latin typeface="Andalus" panose="02020603050405020304" pitchFamily="18" charset="-78"/>
                <a:cs typeface="Andalus" panose="02020603050405020304" pitchFamily="18" charset="-78"/>
                <a:sym typeface="Wingdings" panose="05000000000000000000" pitchFamily="2" charset="2"/>
              </a:rPr>
              <a:t></a:t>
            </a:r>
            <a:endParaRPr lang="en-US" sz="8000" dirty="0">
              <a:latin typeface="Andalus" panose="02020603050405020304" pitchFamily="18" charset="-78"/>
              <a:cs typeface="Andalus" panose="02020603050405020304" pitchFamily="18" charset="-78"/>
            </a:endParaRPr>
          </a:p>
          <a:p>
            <a:endParaRPr lang="en-US" dirty="0"/>
          </a:p>
        </p:txBody>
      </p:sp>
    </p:spTree>
    <p:extLst>
      <p:ext uri="{BB962C8B-B14F-4D97-AF65-F5344CB8AC3E}">
        <p14:creationId xmlns:p14="http://schemas.microsoft.com/office/powerpoint/2010/main" val="418745044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_rels/them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8D19EDEE-4145-492C-91E1-7251C4AD58CC}" vid="{15E32D5C-4FCD-4F09-9FFE-1D8DD16A4B57}"/>
    </a:ext>
  </a:ext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6.xml><?xml version="1.0" encoding="utf-8"?>
<a:theme xmlns:a="http://schemas.openxmlformats.org/drawingml/2006/main" name="Technic">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TotalTime>
  <Words>258</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15</vt:i4>
      </vt:variant>
      <vt:variant>
        <vt:lpstr>Theme</vt:lpstr>
      </vt:variant>
      <vt:variant>
        <vt:i4>6</vt:i4>
      </vt:variant>
      <vt:variant>
        <vt:lpstr>Slide Titles</vt:lpstr>
      </vt:variant>
      <vt:variant>
        <vt:i4>9</vt:i4>
      </vt:variant>
    </vt:vector>
  </HeadingPairs>
  <TitlesOfParts>
    <vt:vector size="30" baseType="lpstr">
      <vt:lpstr>Algerian</vt:lpstr>
      <vt:lpstr>Andalus</vt:lpstr>
      <vt:lpstr>Arial</vt:lpstr>
      <vt:lpstr>Baskerville Old Face</vt:lpstr>
      <vt:lpstr>Bell MT</vt:lpstr>
      <vt:lpstr>Calibri</vt:lpstr>
      <vt:lpstr>Calibri Light</vt:lpstr>
      <vt:lpstr>Calisto MT</vt:lpstr>
      <vt:lpstr>Cambria Math</vt:lpstr>
      <vt:lpstr>DejaVu Sans</vt:lpstr>
      <vt:lpstr>Franklin Gothic Book</vt:lpstr>
      <vt:lpstr>Garamond</vt:lpstr>
      <vt:lpstr>StarSymbol</vt:lpstr>
      <vt:lpstr>Wingdings</vt:lpstr>
      <vt:lpstr>Wingdings 2</vt:lpstr>
      <vt:lpstr>1_Office Theme</vt:lpstr>
      <vt:lpstr>Theme1</vt:lpstr>
      <vt:lpstr>3_Office Theme</vt:lpstr>
      <vt:lpstr>4_Office Theme</vt:lpstr>
      <vt:lpstr>Organic</vt:lpstr>
      <vt:lpstr>Technic</vt:lpstr>
      <vt:lpstr>PowerPoint Presentation</vt:lpstr>
      <vt:lpstr>PowerPoint Presentation</vt:lpstr>
      <vt:lpstr>Presentation Topic </vt:lpstr>
      <vt:lpstr>About snake game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(x+a)^n=∑24_(k→┬=0)^n▒〖(n¦k) x^k a^(n-k) 〗</dc:title>
  <dc:creator>Innocent</dc:creator>
  <cp:lastModifiedBy>Innocent</cp:lastModifiedBy>
  <cp:revision>66</cp:revision>
  <dcterms:created xsi:type="dcterms:W3CDTF">2014-08-05T18:05:54Z</dcterms:created>
  <dcterms:modified xsi:type="dcterms:W3CDTF">2014-08-13T18:10:45Z</dcterms:modified>
</cp:coreProperties>
</file>