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32"/>
  </p:normalViewPr>
  <p:slideViewPr>
    <p:cSldViewPr snapToGrid="0" snapToObjects="1">
      <p:cViewPr>
        <p:scale>
          <a:sx n="135" d="100"/>
          <a:sy n="135" d="100"/>
        </p:scale>
        <p:origin x="26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6A9-BF20-724E-8AED-E9A4424B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3242C-2CA4-A845-9AB5-D285319C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F8DB-D58D-9443-B935-10EFB7C5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282B-B281-BE49-8529-D2988404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35FB-E46F-7A42-B9AA-74012681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240C-0472-6544-9762-2CAD153E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28AD-48AC-5044-A465-CF30AA46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CFF0-C081-884E-ACD7-BED8A175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FB92-BB7A-0447-8ED7-A6D68447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0AA5-B407-DB46-9657-4DD46D12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3273B-2DAB-4942-B4D1-41E23FF68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55010-295A-0447-A347-58DEF3B8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5EC0-A050-AF47-969F-5E08FA2E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F4ED-6CEB-EC42-942B-8C8EFC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D831-D492-7146-AE18-E76D4B9E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A9A9-B360-F843-98C8-9B9497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6D52-6109-3C4E-9843-C64F385E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2CF6-FDEC-A549-8625-19C05111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D6D8-8F1C-264F-B0A0-F07DF179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7442-6EA4-EA4D-8FEC-855AD8D0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AF3-5817-0748-9EAE-3023D41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34BD9-7288-E541-A1D7-444F637A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8E3F-4BC4-F545-8942-69AA8C8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98FA-A1B3-3845-ACAA-6FFDF96B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204C-00A0-5548-A24E-D7DA7054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901F-FF7C-CE4B-8042-19191CE1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243D-613B-854B-B369-B1ECF1571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E7FCB-2352-474D-8B94-0152FB588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3B224-7355-C445-89AB-53317516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FED3C-35CD-294E-B0C8-7414B2BB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9E9B1-6B4C-A345-BD31-1CCC1A30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4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5687-C7B2-F348-A611-633DEF41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C6FEB-B4CD-8E42-BC9E-E301BA9CA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9EB5A-F922-8745-BE2B-D0CDCBFC6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82FA3-50D9-694A-BE7B-918C7A09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E6805-0697-FA44-9A6A-BEEF011F5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6C60F-7A63-AD42-AD2D-D43E2E73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67AD8-B4A7-204C-B4F7-B1CE0CC5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A443B-22F0-7D48-8099-DCFDF15D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296C-B352-B541-8400-3FC9243C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474DE-2979-984C-969B-66FC890F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19066-2BB5-0344-9724-6C7BCF12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BDE23-7186-2243-9F91-A7DBF8DF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5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EF328-5B30-7747-A2E4-8AF9D851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E26C3-003A-024B-9DD3-CE9F3FDC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E300-828E-E248-A5BB-C30FB1C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8190-C16E-AF4A-AF15-5343D259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1CAF-30B2-C945-B75F-DE1A30F8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EC139-3958-4B41-AC2D-C0A51B15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5055-C5BB-3049-921D-D876B7DD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F4CDD-43B1-F846-8375-9BA2829C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E36D-46A1-7445-9241-5E3C3CFE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441D-AFE8-E34F-8693-5909FE21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2455F-0C49-F246-8FD5-5142F05FC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C3503-4383-DD41-81AA-BDF657F0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07CF-63D3-3F43-B102-2497A12F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CA31-7045-054C-9D11-72CCA20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6361-6F89-2B40-9F30-F96118D3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2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039E8-D8DB-AB4B-A0C9-3A03F3CB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9A609-7CC6-0A4E-A8D2-B31BC9CB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02D7-5388-C941-970C-826E14F9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8752-A8DD-B043-AAA2-7F5FA708A86E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4790-D739-8E4B-ACE9-3154DF82A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3198-08B1-7745-8E27-7AE87AE2A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475F-E265-3746-83C1-3F99331F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12DF6-80DE-CF46-8C49-CD9E9710C84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 </a:t>
            </a:r>
            <a:endParaRPr lang="en-US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76337539-7217-1C47-882E-0F3F93575850}"/>
              </a:ext>
            </a:extLst>
          </p:cNvPr>
          <p:cNvSpPr/>
          <p:nvPr/>
        </p:nvSpPr>
        <p:spPr>
          <a:xfrm>
            <a:off x="501370" y="2798131"/>
            <a:ext cx="1828799" cy="13786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trio long-read sequencing data</a:t>
            </a:r>
          </a:p>
          <a:p>
            <a:pPr algn="ctr"/>
            <a:r>
              <a:rPr lang="en-US" sz="1600" dirty="0"/>
              <a:t>(i.e. Nanopore)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7730BECB-0398-1649-AAFF-AC5D4C23AB0D}"/>
              </a:ext>
            </a:extLst>
          </p:cNvPr>
          <p:cNvSpPr/>
          <p:nvPr/>
        </p:nvSpPr>
        <p:spPr>
          <a:xfrm>
            <a:off x="514195" y="4641610"/>
            <a:ext cx="1828798" cy="13786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trio short-read sequencing data</a:t>
            </a:r>
          </a:p>
          <a:p>
            <a:pPr algn="ctr"/>
            <a:r>
              <a:rPr lang="en-US" sz="1600" dirty="0"/>
              <a:t>(e.g. Illumina WGS)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442A4D0D-F69C-D54C-BD16-8FB592C42B38}"/>
              </a:ext>
            </a:extLst>
          </p:cNvPr>
          <p:cNvSpPr/>
          <p:nvPr/>
        </p:nvSpPr>
        <p:spPr>
          <a:xfrm>
            <a:off x="9938335" y="5140712"/>
            <a:ext cx="1828798" cy="13786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 genomics data (e.g. CGH array,)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50397F-4380-F74D-AB1F-B2C29FF406D5}"/>
              </a:ext>
            </a:extLst>
          </p:cNvPr>
          <p:cNvCxnSpPr>
            <a:cxnSpLocks/>
          </p:cNvCxnSpPr>
          <p:nvPr/>
        </p:nvCxnSpPr>
        <p:spPr>
          <a:xfrm>
            <a:off x="2460396" y="3460652"/>
            <a:ext cx="61274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A53C341-68E3-CC41-BF8C-DCED5CF46C13}"/>
              </a:ext>
            </a:extLst>
          </p:cNvPr>
          <p:cNvSpPr/>
          <p:nvPr/>
        </p:nvSpPr>
        <p:spPr>
          <a:xfrm>
            <a:off x="3185662" y="2892669"/>
            <a:ext cx="1048714" cy="1135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4DB1F-BFE8-3F44-8D35-5FA08A52788A}"/>
              </a:ext>
            </a:extLst>
          </p:cNvPr>
          <p:cNvSpPr txBox="1"/>
          <p:nvPr/>
        </p:nvSpPr>
        <p:spPr>
          <a:xfrm>
            <a:off x="2243597" y="2151800"/>
            <a:ext cx="102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aligners </a:t>
            </a:r>
          </a:p>
          <a:p>
            <a:r>
              <a:rPr lang="en-US" sz="1400" dirty="0"/>
              <a:t>(e.g. </a:t>
            </a:r>
            <a:r>
              <a:rPr lang="en-US" sz="1400" dirty="0" err="1"/>
              <a:t>ngmlr</a:t>
            </a:r>
            <a:r>
              <a:rPr lang="en-US" sz="1400" dirty="0"/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08E10A-714D-3B49-B5FD-332213420353}"/>
              </a:ext>
            </a:extLst>
          </p:cNvPr>
          <p:cNvCxnSpPr>
            <a:cxnSpLocks/>
          </p:cNvCxnSpPr>
          <p:nvPr/>
        </p:nvCxnSpPr>
        <p:spPr>
          <a:xfrm flipV="1">
            <a:off x="4346900" y="2359408"/>
            <a:ext cx="720741" cy="11012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1D04B57-1334-E946-8EE8-0AB16D83D316}"/>
              </a:ext>
            </a:extLst>
          </p:cNvPr>
          <p:cNvSpPr/>
          <p:nvPr/>
        </p:nvSpPr>
        <p:spPr>
          <a:xfrm>
            <a:off x="5165251" y="1715087"/>
            <a:ext cx="1048714" cy="1135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 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86DD17-397D-C54E-B820-FC2373A6BC84}"/>
              </a:ext>
            </a:extLst>
          </p:cNvPr>
          <p:cNvSpPr/>
          <p:nvPr/>
        </p:nvSpPr>
        <p:spPr>
          <a:xfrm>
            <a:off x="4642901" y="3290927"/>
            <a:ext cx="13364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copy number callers (e.g. </a:t>
            </a:r>
            <a:r>
              <a:rPr lang="en-US" sz="1400" dirty="0" err="1"/>
              <a:t>mosdepth</a:t>
            </a:r>
            <a:r>
              <a:rPr lang="en-US" sz="1400" dirty="0"/>
              <a:t>)  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0D9535-1487-D242-B7F3-A53DF7E5E418}"/>
              </a:ext>
            </a:extLst>
          </p:cNvPr>
          <p:cNvSpPr/>
          <p:nvPr/>
        </p:nvSpPr>
        <p:spPr>
          <a:xfrm>
            <a:off x="6893018" y="1693086"/>
            <a:ext cx="1364862" cy="1135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filtered de novo SV candidates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2FD638-686F-EA4D-8960-37C1D7F095BA}"/>
              </a:ext>
            </a:extLst>
          </p:cNvPr>
          <p:cNvSpPr/>
          <p:nvPr/>
        </p:nvSpPr>
        <p:spPr>
          <a:xfrm>
            <a:off x="6096166" y="913449"/>
            <a:ext cx="12333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filters (i.e. </a:t>
            </a:r>
            <a:r>
              <a:rPr lang="en-US" sz="1400" dirty="0" err="1"/>
              <a:t>DeNovoSV</a:t>
            </a:r>
            <a:endParaRPr lang="en-US" sz="1400" dirty="0"/>
          </a:p>
          <a:p>
            <a:r>
              <a:rPr lang="en-US" sz="1400" dirty="0"/>
              <a:t>custom script)</a:t>
            </a:r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C3776F-4DA0-E542-9FB2-55CE7E3B114B}"/>
              </a:ext>
            </a:extLst>
          </p:cNvPr>
          <p:cNvCxnSpPr>
            <a:cxnSpLocks/>
          </p:cNvCxnSpPr>
          <p:nvPr/>
        </p:nvCxnSpPr>
        <p:spPr>
          <a:xfrm flipV="1">
            <a:off x="6366760" y="2261069"/>
            <a:ext cx="373464" cy="234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F92D4C1-2339-2A45-88F9-79E9D076AAD5}"/>
              </a:ext>
            </a:extLst>
          </p:cNvPr>
          <p:cNvSpPr/>
          <p:nvPr/>
        </p:nvSpPr>
        <p:spPr>
          <a:xfrm>
            <a:off x="8622104" y="1608675"/>
            <a:ext cx="12012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merge</a:t>
            </a:r>
          </a:p>
          <a:p>
            <a:r>
              <a:rPr lang="en-US" sz="1400" dirty="0"/>
              <a:t>compare</a:t>
            </a:r>
          </a:p>
          <a:p>
            <a:r>
              <a:rPr lang="en-US" sz="1400" dirty="0"/>
              <a:t>(e.g. Survivor)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8D94798-5D77-F14D-A02B-CDE5CA89B2AC}"/>
              </a:ext>
            </a:extLst>
          </p:cNvPr>
          <p:cNvSpPr/>
          <p:nvPr/>
        </p:nvSpPr>
        <p:spPr>
          <a:xfrm>
            <a:off x="9601352" y="2900787"/>
            <a:ext cx="2457048" cy="1135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confidence </a:t>
            </a:r>
          </a:p>
          <a:p>
            <a:pPr algn="ctr"/>
            <a:r>
              <a:rPr lang="en-US" dirty="0"/>
              <a:t>de novo SVs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57D462-6539-504E-A982-C76AF76F4355}"/>
              </a:ext>
            </a:extLst>
          </p:cNvPr>
          <p:cNvCxnSpPr>
            <a:cxnSpLocks/>
          </p:cNvCxnSpPr>
          <p:nvPr/>
        </p:nvCxnSpPr>
        <p:spPr>
          <a:xfrm>
            <a:off x="2460396" y="5465036"/>
            <a:ext cx="61274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3B8FEF-2EC9-4C47-9AFF-9BECBA8A28D3}"/>
              </a:ext>
            </a:extLst>
          </p:cNvPr>
          <p:cNvSpPr/>
          <p:nvPr/>
        </p:nvSpPr>
        <p:spPr>
          <a:xfrm>
            <a:off x="3185662" y="4907489"/>
            <a:ext cx="1048714" cy="1135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 files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59BF1-7136-1144-AFF1-F2FE1FE8A61B}"/>
              </a:ext>
            </a:extLst>
          </p:cNvPr>
          <p:cNvSpPr/>
          <p:nvPr/>
        </p:nvSpPr>
        <p:spPr>
          <a:xfrm>
            <a:off x="3843867" y="20752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SV callers</a:t>
            </a:r>
          </a:p>
          <a:p>
            <a:r>
              <a:rPr lang="en-US" sz="1400" dirty="0"/>
              <a:t>(e.g. Sniffles)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75587A4-54AD-8445-B0F3-D13427DDDB46}"/>
              </a:ext>
            </a:extLst>
          </p:cNvPr>
          <p:cNvSpPr/>
          <p:nvPr/>
        </p:nvSpPr>
        <p:spPr>
          <a:xfrm>
            <a:off x="5247142" y="4028635"/>
            <a:ext cx="1249706" cy="1135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of coverage files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B9BD4E-F20A-D144-B23D-B73F853231DA}"/>
              </a:ext>
            </a:extLst>
          </p:cNvPr>
          <p:cNvCxnSpPr>
            <a:cxnSpLocks/>
          </p:cNvCxnSpPr>
          <p:nvPr/>
        </p:nvCxnSpPr>
        <p:spPr>
          <a:xfrm>
            <a:off x="4369128" y="3589435"/>
            <a:ext cx="720741" cy="11012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8052E6-E1F5-7F49-A392-10BF004994D4}"/>
              </a:ext>
            </a:extLst>
          </p:cNvPr>
          <p:cNvCxnSpPr>
            <a:cxnSpLocks/>
          </p:cNvCxnSpPr>
          <p:nvPr/>
        </p:nvCxnSpPr>
        <p:spPr>
          <a:xfrm>
            <a:off x="4333388" y="5465036"/>
            <a:ext cx="756481" cy="57841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C128189-98FF-4E42-A831-224784934755}"/>
              </a:ext>
            </a:extLst>
          </p:cNvPr>
          <p:cNvSpPr/>
          <p:nvPr/>
        </p:nvSpPr>
        <p:spPr>
          <a:xfrm>
            <a:off x="5247142" y="5475772"/>
            <a:ext cx="1048714" cy="1135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 files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4D2515-076F-8E46-A789-0E2F9430A645}"/>
              </a:ext>
            </a:extLst>
          </p:cNvPr>
          <p:cNvCxnSpPr>
            <a:cxnSpLocks/>
          </p:cNvCxnSpPr>
          <p:nvPr/>
        </p:nvCxnSpPr>
        <p:spPr>
          <a:xfrm flipV="1">
            <a:off x="6420636" y="4396181"/>
            <a:ext cx="4016712" cy="181970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1ADFA7-250E-8649-8134-B0F645CD712D}"/>
              </a:ext>
            </a:extLst>
          </p:cNvPr>
          <p:cNvCxnSpPr>
            <a:cxnSpLocks/>
          </p:cNvCxnSpPr>
          <p:nvPr/>
        </p:nvCxnSpPr>
        <p:spPr>
          <a:xfrm>
            <a:off x="8362136" y="2245843"/>
            <a:ext cx="854389" cy="49545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8AFD8BD-552C-B147-A3AD-58C926AD96EB}"/>
              </a:ext>
            </a:extLst>
          </p:cNvPr>
          <p:cNvCxnSpPr>
            <a:cxnSpLocks/>
          </p:cNvCxnSpPr>
          <p:nvPr/>
        </p:nvCxnSpPr>
        <p:spPr>
          <a:xfrm flipV="1">
            <a:off x="10642218" y="4165574"/>
            <a:ext cx="2064" cy="79542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636EED7-D402-1C46-BD95-320EF8E68A0E}"/>
              </a:ext>
            </a:extLst>
          </p:cNvPr>
          <p:cNvSpPr/>
          <p:nvPr/>
        </p:nvSpPr>
        <p:spPr>
          <a:xfrm>
            <a:off x="10742468" y="44119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Validation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84E093-B66C-C744-9FB9-055E0AAC2A11}"/>
              </a:ext>
            </a:extLst>
          </p:cNvPr>
          <p:cNvCxnSpPr>
            <a:cxnSpLocks/>
          </p:cNvCxnSpPr>
          <p:nvPr/>
        </p:nvCxnSpPr>
        <p:spPr>
          <a:xfrm>
            <a:off x="6585496" y="4645232"/>
            <a:ext cx="61274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9C159C9-84D5-D443-B957-B100C2227BEB}"/>
              </a:ext>
            </a:extLst>
          </p:cNvPr>
          <p:cNvSpPr/>
          <p:nvPr/>
        </p:nvSpPr>
        <p:spPr>
          <a:xfrm>
            <a:off x="6890335" y="59846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filters (i.e. </a:t>
            </a:r>
            <a:r>
              <a:rPr lang="en-US" sz="1400" dirty="0" err="1"/>
              <a:t>DeNovoSV</a:t>
            </a:r>
            <a:endParaRPr lang="en-US" sz="1400" dirty="0"/>
          </a:p>
          <a:p>
            <a:r>
              <a:rPr lang="en-US" sz="1400" dirty="0"/>
              <a:t>custom script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B45B03-9CC6-0A46-8C29-2E0FA6DED884}"/>
              </a:ext>
            </a:extLst>
          </p:cNvPr>
          <p:cNvSpPr/>
          <p:nvPr/>
        </p:nvSpPr>
        <p:spPr>
          <a:xfrm>
            <a:off x="4215401" y="636218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SV callers </a:t>
            </a:r>
          </a:p>
          <a:p>
            <a:r>
              <a:rPr lang="en-US" sz="1400" dirty="0"/>
              <a:t>(e.g. </a:t>
            </a:r>
            <a:r>
              <a:rPr lang="en-US" sz="1400" dirty="0" err="1"/>
              <a:t>Dellly</a:t>
            </a:r>
            <a:r>
              <a:rPr lang="en-US" sz="1400" dirty="0"/>
              <a:t>, Lumpy, Manta)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CE10E38-C99A-2846-B045-0F987EF59C3D}"/>
              </a:ext>
            </a:extLst>
          </p:cNvPr>
          <p:cNvSpPr/>
          <p:nvPr/>
        </p:nvSpPr>
        <p:spPr>
          <a:xfrm>
            <a:off x="7369165" y="4073627"/>
            <a:ext cx="1249706" cy="1135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 novo CNV calls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34152B-45F8-094D-831A-4FE224D6D513}"/>
              </a:ext>
            </a:extLst>
          </p:cNvPr>
          <p:cNvSpPr txBox="1"/>
          <p:nvPr/>
        </p:nvSpPr>
        <p:spPr>
          <a:xfrm>
            <a:off x="6458900" y="3299237"/>
            <a:ext cx="2405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 of depth signal+</a:t>
            </a:r>
          </a:p>
          <a:p>
            <a:r>
              <a:rPr lang="en-US" sz="1400" dirty="0"/>
              <a:t>CNV calling </a:t>
            </a:r>
          </a:p>
          <a:p>
            <a:r>
              <a:rPr lang="en-US" sz="1400" dirty="0"/>
              <a:t>(i.e. </a:t>
            </a:r>
            <a:r>
              <a:rPr lang="en-US" sz="1400" dirty="0" err="1"/>
              <a:t>DeNovoSV</a:t>
            </a:r>
            <a:r>
              <a:rPr lang="en-US" sz="1400" dirty="0"/>
              <a:t> custom script)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41FEE0-449F-B647-98D6-A15213BD629E}"/>
              </a:ext>
            </a:extLst>
          </p:cNvPr>
          <p:cNvCxnSpPr>
            <a:cxnSpLocks/>
          </p:cNvCxnSpPr>
          <p:nvPr/>
        </p:nvCxnSpPr>
        <p:spPr>
          <a:xfrm flipH="1">
            <a:off x="8746963" y="4104645"/>
            <a:ext cx="854389" cy="495458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145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-webkit-standard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2019-10-13T15:32:53Z</dcterms:created>
  <dcterms:modified xsi:type="dcterms:W3CDTF">2019-10-13T19:24:47Z</dcterms:modified>
</cp:coreProperties>
</file>