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5" r:id="rId6"/>
    <p:sldId id="287" r:id="rId7"/>
    <p:sldId id="289" r:id="rId8"/>
    <p:sldId id="293" r:id="rId9"/>
    <p:sldId id="294" r:id="rId10"/>
    <p:sldId id="297" r:id="rId11"/>
    <p:sldId id="307" r:id="rId12"/>
    <p:sldId id="301" r:id="rId13"/>
    <p:sldId id="302" r:id="rId14"/>
    <p:sldId id="308" r:id="rId15"/>
    <p:sldId id="303" r:id="rId16"/>
    <p:sldId id="310" r:id="rId17"/>
    <p:sldId id="3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3595" autoAdjust="0"/>
  </p:normalViewPr>
  <p:slideViewPr>
    <p:cSldViewPr snapToGrid="0">
      <p:cViewPr varScale="1">
        <p:scale>
          <a:sx n="160" d="100"/>
          <a:sy n="160" d="100"/>
        </p:scale>
        <p:origin x="108" y="124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10/22/2022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10/22/2022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10/22/2022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10/22/2022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10/22/2022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10/22/2022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10/22/2022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10/22/2022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10/22/2022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10/22/2022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shorts/PR6sFx-kQ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e-liberators/improving-the-daily-scrum-with-liberating-structures-238f5d4d069b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4634640" cy="31174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</a:rPr>
              <a:t>Intermediate</a:t>
            </a:r>
            <a:br>
              <a:rPr lang="en-US" sz="6000" b="1" dirty="0">
                <a:solidFill>
                  <a:srgbClr val="0070C0"/>
                </a:solidFill>
              </a:rPr>
            </a:br>
            <a:r>
              <a:rPr lang="en-US" sz="6000" b="1" dirty="0">
                <a:solidFill>
                  <a:srgbClr val="0070C0"/>
                </a:solidFill>
              </a:rPr>
              <a:t>JavaScript</a:t>
            </a:r>
            <a:br>
              <a:rPr lang="en-US" sz="6000" b="1" dirty="0">
                <a:solidFill>
                  <a:srgbClr val="0070C0"/>
                </a:solidFill>
              </a:rPr>
            </a:br>
            <a:br>
              <a:rPr lang="en-US" sz="6000" b="1" dirty="0">
                <a:solidFill>
                  <a:srgbClr val="0070C0"/>
                </a:solidFill>
              </a:rPr>
            </a:br>
            <a:r>
              <a:rPr lang="en-US" sz="4000" b="1" dirty="0">
                <a:solidFill>
                  <a:srgbClr val="0070C0"/>
                </a:solidFill>
              </a:rPr>
              <a:t>Intro to Functional Programming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Ismail Al Kamal</a:t>
            </a:r>
          </a:p>
          <a:p>
            <a:r>
              <a:rPr lang="en-US" b="1" dirty="0">
                <a:solidFill>
                  <a:srgbClr val="0070C0"/>
                </a:solidFill>
              </a:rPr>
              <a:t>Session 05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E3DA6-ACDC-5E31-0442-8589B32EAF93}"/>
              </a:ext>
            </a:extLst>
          </p:cNvPr>
          <p:cNvSpPr txBox="1"/>
          <p:nvPr/>
        </p:nvSpPr>
        <p:spPr>
          <a:xfrm>
            <a:off x="6221414" y="4001493"/>
            <a:ext cx="59162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- Afnan </a:t>
            </a:r>
            <a:r>
              <a:rPr lang="en-US" sz="1600" b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Sherbeeni</a:t>
            </a:r>
            <a:br>
              <a:rPr lang="en-US" sz="16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en-US" sz="16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- Mohamed Ibrahim</a:t>
            </a:r>
            <a:br>
              <a:rPr lang="en-US" sz="16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en-US" sz="16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- Abdulrahman </a:t>
            </a:r>
            <a:r>
              <a:rPr lang="en-US" sz="1600" b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Almudaiheem</a:t>
            </a:r>
            <a:b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                                                                     </a:t>
            </a:r>
            <a:r>
              <a:rPr lang="en-US" sz="2400" b="1" dirty="0">
                <a:solidFill>
                  <a:schemeClr val="bg1">
                    <a:lumMod val="65000"/>
                    <a:lumOff val="35000"/>
                  </a:schemeClr>
                </a:solidFill>
                <a:hlinkClick r:id="rId3"/>
              </a:rPr>
              <a:t>SABBAR</a:t>
            </a:r>
            <a:b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b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- Idea:  </a:t>
            </a:r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on-demand staffing platform for gig workers</a:t>
            </a:r>
            <a:b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- Funding:   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SAR 21 Million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- Stats: 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130,000 registered, 300+ companies</a:t>
            </a:r>
          </a:p>
          <a:p>
            <a:endParaRPr lang="en-US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6A7F180-30D7-C9A2-B371-7BBC03E15FA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6848" r="6848"/>
          <a:stretch>
            <a:fillRect/>
          </a:stretch>
        </p:blipFill>
        <p:spPr>
          <a:xfrm>
            <a:off x="6221413" y="1"/>
            <a:ext cx="3292323" cy="38147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Constructor Functions</a:t>
            </a:r>
          </a:p>
        </p:txBody>
      </p:sp>
    </p:spTree>
    <p:extLst>
      <p:ext uri="{BB962C8B-B14F-4D97-AF65-F5344CB8AC3E}">
        <p14:creationId xmlns:p14="http://schemas.microsoft.com/office/powerpoint/2010/main" val="66154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465137"/>
            <a:ext cx="6799359" cy="134061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Constructor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29" y="2009775"/>
            <a:ext cx="9352225" cy="439102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Constructor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Prototypes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Prototypal Inheritance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70C0"/>
              </a:solidFill>
            </a:endParaRPr>
          </a:p>
          <a:p>
            <a:endParaRPr lang="en-US" sz="2800" b="1" dirty="0">
              <a:solidFill>
                <a:srgbClr val="0070C0"/>
              </a:solidFill>
            </a:endParaRPr>
          </a:p>
          <a:p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51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Dinosaurs Project</a:t>
            </a:r>
          </a:p>
        </p:txBody>
      </p:sp>
    </p:spTree>
    <p:extLst>
      <p:ext uri="{BB962C8B-B14F-4D97-AF65-F5344CB8AC3E}">
        <p14:creationId xmlns:p14="http://schemas.microsoft.com/office/powerpoint/2010/main" val="3820112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06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465137"/>
            <a:ext cx="5372100" cy="134061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Dinosaurs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29" y="2009775"/>
            <a:ext cx="7634743" cy="439102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Check the finished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Check the Rubric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Review the starter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Emphasize the deadline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70C0"/>
              </a:solidFill>
            </a:endParaRPr>
          </a:p>
          <a:p>
            <a:endParaRPr lang="en-US" sz="2800" b="1" dirty="0">
              <a:solidFill>
                <a:srgbClr val="0070C0"/>
              </a:solidFill>
            </a:endParaRPr>
          </a:p>
          <a:p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46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07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36684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439606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01 Weekly Scrum		8:05</a:t>
            </a:r>
          </a:p>
          <a:p>
            <a:r>
              <a:rPr lang="en-US" b="1" dirty="0">
                <a:solidFill>
                  <a:srgbClr val="0070C0"/>
                </a:solidFill>
              </a:rPr>
              <a:t>02 FP Introduction		8:10</a:t>
            </a:r>
          </a:p>
          <a:p>
            <a:r>
              <a:rPr lang="en-US" b="1" dirty="0">
                <a:solidFill>
                  <a:srgbClr val="0070C0"/>
                </a:solidFill>
              </a:rPr>
              <a:t>03 FP Exercise			8:30</a:t>
            </a:r>
          </a:p>
          <a:p>
            <a:r>
              <a:rPr lang="en-US" b="1" dirty="0">
                <a:solidFill>
                  <a:srgbClr val="0070C0"/>
                </a:solidFill>
              </a:rPr>
              <a:t>04 Break			9:00</a:t>
            </a:r>
          </a:p>
          <a:p>
            <a:r>
              <a:rPr lang="en-US" b="1" dirty="0">
                <a:solidFill>
                  <a:srgbClr val="0070C0"/>
                </a:solidFill>
              </a:rPr>
              <a:t>05 JS Functional Syntax	9:10</a:t>
            </a:r>
          </a:p>
          <a:p>
            <a:r>
              <a:rPr lang="en-US" b="1" dirty="0">
                <a:solidFill>
                  <a:srgbClr val="0070C0"/>
                </a:solidFill>
              </a:rPr>
              <a:t>06 FP Exercise 		9:30</a:t>
            </a:r>
          </a:p>
          <a:p>
            <a:r>
              <a:rPr lang="en-US" b="1" dirty="0">
                <a:solidFill>
                  <a:srgbClr val="0070C0"/>
                </a:solidFill>
              </a:rPr>
              <a:t>07 Q&amp;A			9:50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Weekly Scrum</a:t>
            </a:r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465137"/>
            <a:ext cx="4751898" cy="134061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Weekly 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4871002" cy="4391025"/>
          </a:xfrm>
        </p:spPr>
        <p:txBody>
          <a:bodyPr>
            <a:normAutofit/>
          </a:bodyPr>
          <a:lstStyle/>
          <a:p>
            <a:pPr marL="342900" indent="-342900" algn="just"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What did you do last week?</a:t>
            </a:r>
          </a:p>
          <a:p>
            <a:pPr marL="342900" indent="-342900" algn="just"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marL="342900" indent="-342900" algn="just"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What will you do next week?</a:t>
            </a:r>
          </a:p>
          <a:p>
            <a:pPr marL="342900" indent="-342900" algn="just"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marL="342900" indent="-342900" algn="just"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Any issues or problems?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F5048BF0-72C5-947A-DFC8-24AE3BCD4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132" y="633660"/>
            <a:ext cx="5673919" cy="48622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A91956-E4F2-AE8B-9337-58675DBEF581}"/>
              </a:ext>
            </a:extLst>
          </p:cNvPr>
          <p:cNvCxnSpPr/>
          <p:nvPr/>
        </p:nvCxnSpPr>
        <p:spPr>
          <a:xfrm flipV="1">
            <a:off x="7207857" y="1141012"/>
            <a:ext cx="1300039" cy="461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FD7AC2-DE46-151F-3071-A131C9733883}"/>
              </a:ext>
            </a:extLst>
          </p:cNvPr>
          <p:cNvSpPr txBox="1"/>
          <p:nvPr/>
        </p:nvSpPr>
        <p:spPr>
          <a:xfrm>
            <a:off x="6436581" y="633660"/>
            <a:ext cx="1861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WEEKLY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73AB57-087B-5445-FB22-74131B07E0A8}"/>
              </a:ext>
            </a:extLst>
          </p:cNvPr>
          <p:cNvSpPr txBox="1"/>
          <p:nvPr/>
        </p:nvSpPr>
        <p:spPr>
          <a:xfrm>
            <a:off x="10909604" y="5529772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source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7718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76940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465137"/>
            <a:ext cx="4576970" cy="134061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29" y="2009775"/>
            <a:ext cx="7726183" cy="439102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</a:rPr>
              <a:t>Factory Functions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</a:rPr>
              <a:t>Module Design Pattern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</a:rPr>
              <a:t>Revealing Module Design Pattern</a:t>
            </a:r>
          </a:p>
          <a:p>
            <a:endParaRPr lang="en-US" sz="3200" b="1" dirty="0">
              <a:solidFill>
                <a:srgbClr val="0070C0"/>
              </a:solidFill>
            </a:endParaRPr>
          </a:p>
          <a:p>
            <a:endParaRPr lang="en-US" sz="3200" b="1" dirty="0">
              <a:solidFill>
                <a:srgbClr val="0070C0"/>
              </a:solidFill>
            </a:endParaRPr>
          </a:p>
          <a:p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28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JavaScript Classes</a:t>
            </a:r>
          </a:p>
        </p:txBody>
      </p:sp>
    </p:spTree>
    <p:extLst>
      <p:ext uri="{BB962C8B-B14F-4D97-AF65-F5344CB8AC3E}">
        <p14:creationId xmlns:p14="http://schemas.microsoft.com/office/powerpoint/2010/main" val="146234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465137"/>
            <a:ext cx="6191084" cy="134061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JavaScript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5055870" cy="43910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Constructors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Setter, Getter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Private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Static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Class 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Polymorphism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70C0"/>
              </a:solidFill>
            </a:endParaRPr>
          </a:p>
          <a:p>
            <a:endParaRPr lang="en-US" sz="2000" b="1" dirty="0">
              <a:solidFill>
                <a:srgbClr val="0070C0"/>
              </a:solidFill>
            </a:endParaRPr>
          </a:p>
          <a:p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4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Break			10 minutes</a:t>
            </a:r>
          </a:p>
        </p:txBody>
      </p:sp>
    </p:spTree>
    <p:extLst>
      <p:ext uri="{BB962C8B-B14F-4D97-AF65-F5344CB8AC3E}">
        <p14:creationId xmlns:p14="http://schemas.microsoft.com/office/powerpoint/2010/main" val="3617405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purl.org/dc/terms/"/>
    <ds:schemaRef ds:uri="71af3243-3dd4-4a8d-8c0d-dd76da1f02a5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{92B41CC5-0A12-45C3-B8C9-B21ABDD1E923}tf16411245_win32</Template>
  <TotalTime>3129</TotalTime>
  <Words>215</Words>
  <Application>Microsoft Office PowerPoint</Application>
  <PresentationFormat>Widescreen</PresentationFormat>
  <Paragraphs>76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Biome Light</vt:lpstr>
      <vt:lpstr>Calibri</vt:lpstr>
      <vt:lpstr>Comic Sans MS</vt:lpstr>
      <vt:lpstr>Office Theme</vt:lpstr>
      <vt:lpstr>Intermediate JavaScript  Intro to Functional Programming</vt:lpstr>
      <vt:lpstr>Agenda</vt:lpstr>
      <vt:lpstr>Weekly Scrum</vt:lpstr>
      <vt:lpstr>Weekly Scrum</vt:lpstr>
      <vt:lpstr>Design Patterns</vt:lpstr>
      <vt:lpstr>Design Patterns</vt:lpstr>
      <vt:lpstr>JavaScript Classes</vt:lpstr>
      <vt:lpstr>JavaScript Classes</vt:lpstr>
      <vt:lpstr>Break   10 minutes</vt:lpstr>
      <vt:lpstr>Constructor Functions</vt:lpstr>
      <vt:lpstr>Constructor Functions</vt:lpstr>
      <vt:lpstr>Dinosaurs Project</vt:lpstr>
      <vt:lpstr>Dinosaurs Project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JavaScript  Introduction</dc:title>
  <dc:creator>Ismail AlKamal</dc:creator>
  <cp:lastModifiedBy>Ismail AlKamal</cp:lastModifiedBy>
  <cp:revision>15</cp:revision>
  <dcterms:created xsi:type="dcterms:W3CDTF">2022-09-22T21:11:55Z</dcterms:created>
  <dcterms:modified xsi:type="dcterms:W3CDTF">2022-10-22T16:54:31Z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