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99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EA67-A527-4F06-A600-7F7A8BECD4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9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Futura Md BT" pitchFamily="34" charset="0"/>
              </a:rPr>
              <a:t>Car Price Predictions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8408" y="5601434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d BT" pitchFamily="34" charset="0"/>
              </a:rPr>
              <a:t>Ismail AlKamal</a:t>
            </a:r>
          </a:p>
          <a:p>
            <a:r>
              <a:rPr lang="en-US" sz="2000" b="1" dirty="0">
                <a:solidFill>
                  <a:srgbClr val="FFC000"/>
                </a:solidFill>
                <a:latin typeface="Futura Md BT" pitchFamily="34" charset="0"/>
              </a:rPr>
              <a:t>Nov 15,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4104456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767408" y="1988840"/>
            <a:ext cx="10945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0" dirty="0">
              <a:solidFill>
                <a:schemeClr val="bg1"/>
              </a:solidFill>
              <a:effectLst/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 new car manufacturer plans to enter the US market and wants to: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dirty="0">
                <a:solidFill>
                  <a:schemeClr val="bg1"/>
                </a:solidFill>
                <a:effectLst/>
              </a:rPr>
              <a:t>- Understand how car prices vary with different variables.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Design cars and implement strategies to meet certain price levels.</a:t>
            </a:r>
            <a:endParaRPr lang="en-US" sz="2800" b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4104456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767408" y="1988840"/>
            <a:ext cx="10945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Source: </a:t>
            </a:r>
          </a:p>
          <a:p>
            <a:r>
              <a:rPr lang="en-US" sz="2800" b="0" dirty="0">
                <a:solidFill>
                  <a:schemeClr val="bg1"/>
                </a:solidFill>
                <a:effectLst/>
              </a:rPr>
              <a:t>https://www.kaggle.com/hellbuoy/car-price-prediction</a:t>
            </a:r>
            <a:endParaRPr lang="en-US" sz="3200" b="0" dirty="0">
              <a:solidFill>
                <a:schemeClr val="bg1"/>
              </a:solidFill>
              <a:effectLst/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Features:  </a:t>
            </a:r>
            <a:r>
              <a:rPr lang="en-US" sz="3200" dirty="0">
                <a:solidFill>
                  <a:schemeClr val="bg1"/>
                </a:solidFill>
              </a:rPr>
              <a:t>26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Entries: </a:t>
            </a:r>
            <a:r>
              <a:rPr lang="en-US" sz="3200" dirty="0">
                <a:solidFill>
                  <a:schemeClr val="bg1"/>
                </a:solidFill>
              </a:rPr>
              <a:t>205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Description:</a:t>
            </a:r>
          </a:p>
          <a:p>
            <a:r>
              <a:rPr lang="en-US" sz="2800" b="0" dirty="0">
                <a:solidFill>
                  <a:schemeClr val="bg1"/>
                </a:solidFill>
                <a:effectLst/>
              </a:rPr>
              <a:t>A large data set of different types of cars across the US 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7128792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Data Sample Representation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468796-A9E1-4286-9ED8-2E4B3532B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6770643" cy="4801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448BF-FC98-4302-9B44-0E8891D2508B}"/>
              </a:ext>
            </a:extLst>
          </p:cNvPr>
          <p:cNvSpPr txBox="1"/>
          <p:nvPr/>
        </p:nvSpPr>
        <p:spPr>
          <a:xfrm>
            <a:off x="8616280" y="3711998"/>
            <a:ext cx="2974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Japanese Car Manufacturers account for 50%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3565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5904656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Car Prices vs Manufacturers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407368" y="1712594"/>
            <a:ext cx="1115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Jaguars, Buicks, Porsches, BMWs and Volvos are the most expensive.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Subarus</a:t>
            </a:r>
            <a:r>
              <a:rPr lang="en-US" dirty="0">
                <a:solidFill>
                  <a:schemeClr val="bg1"/>
                </a:solidFill>
              </a:rPr>
              <a:t>, Hondas, Plymouths, Dodges and Chevrolets are the least expensive.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92E37FB-FE18-4D5D-9C43-FCFB1CBE9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8" y="2564904"/>
            <a:ext cx="11079203" cy="40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468052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Most Important Features in Determining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8328248" y="2924944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most important 5 features in determining car price are: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Engine Size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Curb Weight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C000"/>
                </a:solidFill>
              </a:rPr>
              <a:t>Highway MPG ( - 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Horse Power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Car Width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B5FC4C5-A646-4EDD-B414-38FC2618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173506"/>
            <a:ext cx="6783345" cy="43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4680520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Prediction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839416" y="2080880"/>
            <a:ext cx="6192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Six prediction models were used including linear regression, decision trees, bagging trees, random forest, gradient boosting and neural networks.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best model was </a:t>
            </a:r>
            <a:r>
              <a:rPr lang="en-US" sz="2800" b="1" u="sng" dirty="0">
                <a:solidFill>
                  <a:schemeClr val="bg1"/>
                </a:solidFill>
              </a:rPr>
              <a:t>Random Forest </a:t>
            </a:r>
            <a:r>
              <a:rPr lang="en-US" sz="2800" dirty="0">
                <a:solidFill>
                  <a:schemeClr val="bg1"/>
                </a:solidFill>
              </a:rPr>
              <a:t>and with </a:t>
            </a:r>
            <a:r>
              <a:rPr lang="en-US" sz="2800" dirty="0" err="1">
                <a:solidFill>
                  <a:schemeClr val="bg1"/>
                </a:solidFill>
              </a:rPr>
              <a:t>Hypertuning</a:t>
            </a:r>
            <a:r>
              <a:rPr lang="en-US" sz="2800" dirty="0">
                <a:solidFill>
                  <a:schemeClr val="bg1"/>
                </a:solidFill>
              </a:rPr>
              <a:t>, we were able to reduce the prediction error to less than $2,000.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FE3F-EF8B-4553-B492-D47B3F73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660318"/>
            <a:ext cx="4130078" cy="3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4680520" cy="8640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Futura Md BT" pitchFamily="34" charset="0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839416" y="2924944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My recommendation is to focus on: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Engine size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Curb Weight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Highway MPG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as the main factors in determining car price.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E5E61CE-F936-49A9-9996-D7B50F11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72" y="2708920"/>
            <a:ext cx="4497812" cy="33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4A153-30AC-40AF-A7AA-C4C084751B2C}"/>
              </a:ext>
            </a:extLst>
          </p:cNvPr>
          <p:cNvSpPr txBox="1"/>
          <p:nvPr/>
        </p:nvSpPr>
        <p:spPr>
          <a:xfrm>
            <a:off x="695400" y="2924944"/>
            <a:ext cx="11017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4404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Futura Md BT</vt:lpstr>
      <vt:lpstr>Тема Office</vt:lpstr>
      <vt:lpstr>Car Price Predictions</vt:lpstr>
      <vt:lpstr>Business Problem</vt:lpstr>
      <vt:lpstr>Dataset</vt:lpstr>
      <vt:lpstr>Data Sample Representation</vt:lpstr>
      <vt:lpstr>Car Prices vs Manufacturers</vt:lpstr>
      <vt:lpstr>Most Important Features in Determining Price</vt:lpstr>
      <vt:lpstr>Prediction Models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Ismail AlKamal</cp:lastModifiedBy>
  <cp:revision>6</cp:revision>
  <dcterms:created xsi:type="dcterms:W3CDTF">2013-08-05T12:27:28Z</dcterms:created>
  <dcterms:modified xsi:type="dcterms:W3CDTF">2021-11-08T22:09:37Z</dcterms:modified>
</cp:coreProperties>
</file>