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E824F-43A3-4811-B4BE-5B228159D4B9}" v="3" dt="2023-10-20T07:44:48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10/20/2023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74B3-4A57-D69D-D3DC-1955D1D79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cosmological parameters of flat-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LCdM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hubble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0F8F2-F7A3-3B37-4002-18116C156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6960" y="4704080"/>
            <a:ext cx="6614160" cy="754888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91590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7F65-AE8B-5FD7-8F56-8E42FE25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38485-86E6-E54F-8FBA-B116F526A2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</m:oMath>
                </a14:m>
                <a:endParaRPr lang="en-IN" sz="2800" dirty="0"/>
              </a:p>
              <a:p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Parameters</a:t>
                </a:r>
                <a:r>
                  <a:rPr lang="en-IN" sz="2800" dirty="0"/>
                  <a:t>: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800" dirty="0"/>
                  <a:t>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 algn="just">
                  <a:buNone/>
                </a:pPr>
                <a:r>
                  <a:rPr lang="en-IN" sz="2400" dirty="0"/>
                  <a:t>Given a set of observations for the Hubble parameters for their corresponding redshifts, our task is to estimate the cosmological constraints, the Hubble Parameter </a:t>
                </a:r>
                <a14:m>
                  <m:oMath xmlns:m="http://schemas.openxmlformats.org/officeDocument/2006/math">
                    <m:r>
                      <a:rPr kumimoji="0" lang="en-I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0" lang="en-I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and Matter density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IN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for the model mentioned above. Here, we have assumed that the universe is mostly matter dominant and hence we have not included the parameters such as the radiation density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38485-86E6-E54F-8FBA-B116F526A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0" r="-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8142-2175-11FB-4E22-1EFEE53B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9688"/>
          </a:xfrm>
        </p:spPr>
        <p:txBody>
          <a:bodyPr/>
          <a:lstStyle/>
          <a:p>
            <a:r>
              <a:rPr lang="en-IN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A8BCB6-83B4-A3D7-1D3D-898221EF0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645920"/>
                <a:ext cx="10058400" cy="45770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We use the Bayesian Statistics to calculate the posterior probability for a given set of estimates given the Hubble data and then try to estimate the parameters to maximize this probability, using the Metropolis – Hastings algorithm.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Parameters –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𝑖𝑛𝑖𝑡𝑖𝑎𝑙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initial</m:t>
                          </m:r>
                        </m:e>
                      </m:d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b="0" dirty="0"/>
                  <a:t>Range-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50, 80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−[0.15, 0.45]</m:t>
                      </m:r>
                    </m:oMath>
                  </m:oMathPara>
                </a14:m>
                <a:endParaRPr lang="en-IN" b="0" dirty="0"/>
              </a:p>
              <a:p>
                <a:pPr marL="0" indent="0" algn="ctr">
                  <a:buNone/>
                </a:pPr>
                <a:r>
                  <a:rPr lang="en-IN" b="0" dirty="0" err="1"/>
                  <a:t>Step_var</a:t>
                </a:r>
                <a:r>
                  <a:rPr lang="en-IN" b="0" dirty="0"/>
                  <a:t> – [1, 0.1]</a:t>
                </a:r>
              </a:p>
              <a:p>
                <a:pPr marL="0" indent="0" algn="ctr">
                  <a:buNone/>
                </a:pPr>
                <a:endParaRPr lang="en-IN" b="0" dirty="0"/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:endParaRPr lang="en-IN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A8BCB6-83B4-A3D7-1D3D-898221EF0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645920"/>
                <a:ext cx="10058400" cy="4577080"/>
              </a:xfrm>
              <a:blipFill>
                <a:blip r:embed="rId2"/>
                <a:stretch>
                  <a:fillRect l="-667" t="-1332" r="-1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07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1A6A90-3C7A-5E6C-71D6-22C32D79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92" y="991264"/>
            <a:ext cx="10332695" cy="5866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166786-8446-E413-B96E-A459AFB123CE}"/>
              </a:ext>
            </a:extLst>
          </p:cNvPr>
          <p:cNvSpPr txBox="1"/>
          <p:nvPr/>
        </p:nvSpPr>
        <p:spPr>
          <a:xfrm>
            <a:off x="3291840" y="355600"/>
            <a:ext cx="529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</a:rPr>
              <a:t>Contour Plot</a:t>
            </a:r>
          </a:p>
        </p:txBody>
      </p:sp>
    </p:spTree>
    <p:extLst>
      <p:ext uri="{BB962C8B-B14F-4D97-AF65-F5344CB8AC3E}">
        <p14:creationId xmlns:p14="http://schemas.microsoft.com/office/powerpoint/2010/main" val="268559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5809C4-4414-B87D-38C6-4DB7CFFA5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40" y="211207"/>
            <a:ext cx="8341360" cy="66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7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AD87-DF92-7161-B35F-B59371A7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530888">
            <a:off x="1455421" y="1335597"/>
            <a:ext cx="9281160" cy="352044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8100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71</TotalTime>
  <Words>168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Rounded MT Bold</vt:lpstr>
      <vt:lpstr>Cambria Math</vt:lpstr>
      <vt:lpstr>Rockwell</vt:lpstr>
      <vt:lpstr>Rockwell Condensed</vt:lpstr>
      <vt:lpstr>Times New Roman</vt:lpstr>
      <vt:lpstr>Wingdings</vt:lpstr>
      <vt:lpstr>Wood Type</vt:lpstr>
      <vt:lpstr>Constraint cosmological parameters of flat-LCdM model using hubble parameter measurements</vt:lpstr>
      <vt:lpstr>Model </vt:lpstr>
      <vt:lpstr>Summary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cosmological parameters of flat-LCdM model using hubble parameter measurements</dc:title>
  <dc:creator>RAISHA MERIN MATHEW</dc:creator>
  <cp:lastModifiedBy>RAISHA MERIN MATHEW</cp:lastModifiedBy>
  <cp:revision>2</cp:revision>
  <dcterms:created xsi:type="dcterms:W3CDTF">2023-10-20T06:35:18Z</dcterms:created>
  <dcterms:modified xsi:type="dcterms:W3CDTF">2023-10-20T07:47:03Z</dcterms:modified>
</cp:coreProperties>
</file>