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30C0-64F4-DE13-38A1-5A91045C0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CA238-E892-C897-E9AF-4023FF7A8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8067-87B4-34A0-7D76-B98A990A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20DB-5787-0149-AE1E-D94F0EC1511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26D5-9305-6B34-256D-0A545012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E17FA-FAEA-E3B3-EDBB-AB0CBE93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0A1A-13A9-2F41-98E7-FFDEB1D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5C27-E5C5-4667-F6F5-A507A36B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1CF25-4DDE-870B-67B5-3662C0A8E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2006-6092-C140-5929-1293927E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20DB-5787-0149-AE1E-D94F0EC1511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4658-D4D9-37F4-9794-A2B38C59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51A03-2FCD-E102-89BD-EC25FBDE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0A1A-13A9-2F41-98E7-FFDEB1D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9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50ACA-31F9-9976-9087-089782EFB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C759E-2828-969C-194E-9C188AF22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4227-2D64-474E-FCCF-C2EA45CD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20DB-5787-0149-AE1E-D94F0EC1511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CF388-A279-F28A-E62A-F04E8A8C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802B1-C67C-7869-E05F-9E1006DB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0A1A-13A9-2F41-98E7-FFDEB1D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7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584E-C28F-523E-5633-9E2276C0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A9A0-8996-FA8B-F410-33220269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8E3-A9C5-955D-4FD1-AAEDEB03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20DB-5787-0149-AE1E-D94F0EC1511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C9073-6F2E-F457-2579-8B738CFF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187F-338A-CDFB-BE16-4D28C5F2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0A1A-13A9-2F41-98E7-FFDEB1D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BD32-CFFA-9923-B94A-6D9E000B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2DBDD-B043-198E-FA8A-6C27B2D5E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38365-DC2D-2156-90B7-F833DCD9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20DB-5787-0149-AE1E-D94F0EC1511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ADBA6-73E6-686F-3313-E83E2709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1AA5-F50B-CA88-293A-B53006D7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0A1A-13A9-2F41-98E7-FFDEB1D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1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80DE-776B-D7C4-FB50-148D96DE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9455E-B2E1-DB29-6D0A-9D11EA959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14A37-EE64-8064-D5EB-BD78365FD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53987-ACC6-C863-8406-20439F62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20DB-5787-0149-AE1E-D94F0EC1511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6813F-E9BE-36F2-9350-9A4A96B3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BF132-7430-56A4-4D60-F11910E6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0A1A-13A9-2F41-98E7-FFDEB1D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3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305B-9E2F-1FFC-02D0-38D007AA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F5235-E18E-F980-6ABE-408357FC3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09551-C57B-F133-A827-975CCA397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1E22F-50A7-8902-C72B-F94FB1835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473EE-8B06-32B0-66F7-EA512CBAB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8F188-0762-3E33-B847-161B2B03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20DB-5787-0149-AE1E-D94F0EC1511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A7DF2-E9F0-EB41-5AC2-99EDE815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47EA7-D448-D150-5B2F-67BFD34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0A1A-13A9-2F41-98E7-FFDEB1D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2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65D0-8931-2401-5AAF-0B372C6F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664CE-2202-4F44-813D-0A268F3C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20DB-5787-0149-AE1E-D94F0EC1511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94DB0-E346-560C-ED38-809AE749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65500-DFE5-EB1A-59AB-4501588C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0A1A-13A9-2F41-98E7-FFDEB1D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7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32126-7D0B-CAFB-212B-3E62C0C7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20DB-5787-0149-AE1E-D94F0EC1511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00DDA-5688-EC9E-7FE4-0CD3B679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BBD02-D0CE-7A1A-7017-5895A683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0A1A-13A9-2F41-98E7-FFDEB1D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3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975B-242B-8E04-76BB-A81D5FE3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38DB-42E5-3130-64AC-DB62EF599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0F567-C254-D874-40A2-5B7BB5407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1E227-2021-8DB6-7DE8-41CB4995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20DB-5787-0149-AE1E-D94F0EC1511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83663-0CB2-0EF4-3764-7B89DFA0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2B5C4-B773-16EF-43DC-BF1BB653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0A1A-13A9-2F41-98E7-FFDEB1D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6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2BA4-868D-A0D4-A6DD-D900B296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28C90-53D8-E2FC-E0F5-806CE9CBD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8BD26-6725-66F0-3F1F-831C53E4E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98EE7-026E-4FF3-D5AD-DB1E6D4C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20DB-5787-0149-AE1E-D94F0EC1511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8AED9-0334-7390-350F-BA3B8AB4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532B3-0920-3909-EFCF-9A0618E2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0A1A-13A9-2F41-98E7-FFDEB1D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FDF76-DD46-19F0-058C-A1ADA60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C0124-045C-7241-473D-FA2E9C73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26B53-EF9A-C3C7-553C-2959220C3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020DB-5787-0149-AE1E-D94F0EC15111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CA7A4-5B92-2F78-34A0-CEB5B0E65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AF7F-39EA-889D-B603-31D595240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C0A1A-13A9-2F41-98E7-FFDEB1D09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8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152480-6F6D-681C-8E51-63EFB117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956" y="1104900"/>
            <a:ext cx="56007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0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152480-6F6D-681C-8E51-63EFB117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0723" y="1696452"/>
            <a:ext cx="10450228" cy="313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1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152480-6F6D-681C-8E51-63EFB117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64044" y="1153538"/>
            <a:ext cx="2559894" cy="22754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4E398D-BE79-6C28-DBC3-86E39A63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077" y="1153538"/>
            <a:ext cx="2324502" cy="2403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D043EC-1B33-28C5-6278-449DA524B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557284"/>
            <a:ext cx="7772400" cy="22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8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152480-6F6D-681C-8E51-63EFB117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64044" y="1153538"/>
            <a:ext cx="2559894" cy="22754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4E398D-BE79-6C28-DBC3-86E39A63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077" y="1153538"/>
            <a:ext cx="2324502" cy="24037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7999FB-41E4-65B0-1BEC-631F1BDBD5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69519" y="3669631"/>
            <a:ext cx="7767238" cy="22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8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567BD1-9483-4631-595B-A29AF0450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976" y="1151355"/>
            <a:ext cx="61595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3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51411-F271-148F-15E5-327F93DB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62" y="1582654"/>
            <a:ext cx="3526728" cy="3692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60E44-CE3B-A045-A6C8-7C521A58F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311" y="1504950"/>
            <a:ext cx="5750490" cy="38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4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IALS</dc:creator>
  <cp:lastModifiedBy>IALS</cp:lastModifiedBy>
  <cp:revision>2</cp:revision>
  <dcterms:created xsi:type="dcterms:W3CDTF">2025-01-21T14:49:02Z</dcterms:created>
  <dcterms:modified xsi:type="dcterms:W3CDTF">2025-01-21T15:13:21Z</dcterms:modified>
</cp:coreProperties>
</file>