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035"/>
  </p:normalViewPr>
  <p:slideViewPr>
    <p:cSldViewPr snapToGrid="0">
      <p:cViewPr>
        <p:scale>
          <a:sx n="138" d="100"/>
          <a:sy n="138" d="100"/>
        </p:scale>
        <p:origin x="-1792" y="-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D631C-932B-3CA9-C07B-5FAA1C360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41BEC6-A6C9-CC09-1287-E1A70C41E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5E6C3-4772-4221-50AF-84537D651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F8875-E4C0-5946-9E16-6C679BD80D58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D840E-54B7-FC62-DFF5-46D6E36C6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87BCA-1187-9A57-9C16-71D64349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63B2-B5FC-1949-B45C-D21F3EEFF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2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F7413-79F5-860B-8AAC-29156D077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22576C-738C-700A-EA8E-1F1A73BAC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D9B16-947B-E031-75C9-64F9C552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F8875-E4C0-5946-9E16-6C679BD80D58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57006-E724-E0A7-F743-76F1E25CD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CB946-C16D-AD57-0DD0-53B96758F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63B2-B5FC-1949-B45C-D21F3EEFF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953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7EF8DD-690F-49E1-0AE8-20E880B35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8F4AE-E84B-F16A-BC83-D7AB637B5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63C15-266A-2964-2902-A05EDD119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F8875-E4C0-5946-9E16-6C679BD80D58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C59AD-D6F9-EDAA-3706-654704ED9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56940-9712-C480-BDDA-577D132DD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63B2-B5FC-1949-B45C-D21F3EEFF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1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1605B-E15D-D5E2-50ED-ADF3063E9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10540-5A8D-CC43-5AA2-632E1C39B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EFD59-2B2F-CC04-F787-4F8C4217E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F8875-E4C0-5946-9E16-6C679BD80D58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49055-1234-028A-31B3-4EDFA7E09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C40ED-76C0-F102-8396-C698C616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63B2-B5FC-1949-B45C-D21F3EEFF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16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5EDA2-F285-B25A-BB58-D24A1177E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98946-7F6A-5D65-AA03-4E70B9744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D77C4-C0F6-622A-5044-ADA500E5B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F8875-E4C0-5946-9E16-6C679BD80D58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35BB2-1EDB-806E-DE7A-25F0C6B95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037BB-5012-097C-C4D9-83495A44F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63B2-B5FC-1949-B45C-D21F3EEFF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37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BEC1B-44ED-255E-75A7-D26F4AB1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B504E-AD39-E661-0967-AA981D1A2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8DF91-842F-9E07-ECB5-609EBDE16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478AA-CE5A-2D6B-624D-B45CFD238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F8875-E4C0-5946-9E16-6C679BD80D58}" type="datetimeFigureOut">
              <a:rPr lang="en-US" smtClean="0"/>
              <a:t>2/7/24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8186A-7BEF-2888-A41E-DB1ABBBBF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0B304-A11E-F1F9-DA90-CEEB8BD49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63B2-B5FC-1949-B45C-D21F3EEFF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3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71B41-9804-7213-C475-6061B3D33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097B9-7246-3A12-76C1-0B6FCA933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34810-74C8-E9EC-CEDD-E61330A29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7DDB6C-DD9C-9963-1BDF-6C4381FD75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E79633-C02B-34D4-5513-88C4B8BA0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3BC549-B586-BC8C-C1B8-0300AD3C9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F8875-E4C0-5946-9E16-6C679BD80D58}" type="datetimeFigureOut">
              <a:rPr lang="en-US" smtClean="0"/>
              <a:t>2/7/24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B6A888-CDBC-5CFD-47E4-F77403FFC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8A8FC2-930F-1FAC-2A18-1924E1EEE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63B2-B5FC-1949-B45C-D21F3EEFF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2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21212-7332-D6E9-4784-4E260A428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54C49B-3CB3-FFAD-53BD-CC2295059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F8875-E4C0-5946-9E16-6C679BD80D58}" type="datetimeFigureOut">
              <a:rPr lang="en-US" smtClean="0"/>
              <a:t>2/7/24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B4AE4-48C3-F27E-D4CB-8F8BD32D3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B4147A-A0DF-7BCE-9E42-F2BECA822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63B2-B5FC-1949-B45C-D21F3EEFF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11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C42477-39A2-F9F8-99B4-6B9D8F5AD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F8875-E4C0-5946-9E16-6C679BD80D58}" type="datetimeFigureOut">
              <a:rPr lang="en-US" smtClean="0"/>
              <a:t>2/7/24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30B1B1-B75C-2A7E-2405-65AEEF5B6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2B76B-5BBB-4A20-F161-A0EB2731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63B2-B5FC-1949-B45C-D21F3EEFF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6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C2774-CC96-046C-43DB-367292013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FD30B-0E29-4DEC-ED20-C1B86594B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C6461E-3936-1836-F905-D57023D14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A1E5E-E034-1DC0-2601-39AF84555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F8875-E4C0-5946-9E16-6C679BD80D58}" type="datetimeFigureOut">
              <a:rPr lang="en-US" smtClean="0"/>
              <a:t>2/7/24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5709A-F208-78A1-B99A-1099F3CF1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22CBF-0C52-077D-BE7A-902891BA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63B2-B5FC-1949-B45C-D21F3EEFF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52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D6CCF-DE14-E615-98FA-B30081346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037451-299B-5249-B6B7-3BC548D335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F8EEC-044F-4932-0E3F-04FE0A54A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F23F5-059A-74FC-8437-761E5DDF8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F8875-E4C0-5946-9E16-6C679BD80D58}" type="datetimeFigureOut">
              <a:rPr lang="en-US" smtClean="0"/>
              <a:t>2/7/24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5F05A-C354-940E-BCDD-65696324C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41D10-A821-6969-7482-1C2464F5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63B2-B5FC-1949-B45C-D21F3EEFF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91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63AD44-5A8B-C5F5-4126-4A1B0E16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D09AB-4537-83DA-D367-DFAABFFC1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C65F7-4C1C-4316-7CA4-94FF90193A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F8875-E4C0-5946-9E16-6C679BD80D58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F3FB2-4863-C138-1DB7-5844BD21EB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C4BCC-148A-6FBA-582D-6B2966F2BE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F63B2-B5FC-1949-B45C-D21F3EEFF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51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BC0BC86-8D05-D273-11AA-7075DFB3C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240" y="4904580"/>
            <a:ext cx="4305300" cy="6604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CFE0820-BF52-FDBD-D9C8-DCB8FFEBAE83}"/>
              </a:ext>
            </a:extLst>
          </p:cNvPr>
          <p:cNvSpPr/>
          <p:nvPr/>
        </p:nvSpPr>
        <p:spPr>
          <a:xfrm>
            <a:off x="3507740" y="4847590"/>
            <a:ext cx="4436110" cy="7592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7CD86D-E578-909A-E07B-2A0F434FD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040" y="4674778"/>
            <a:ext cx="4064000" cy="1104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C885D8-589A-AE66-978B-A80EBED171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7240" y="4847590"/>
            <a:ext cx="2640648" cy="75927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57082F7-8878-220D-1A96-E24D6603F20F}"/>
              </a:ext>
            </a:extLst>
          </p:cNvPr>
          <p:cNvSpPr/>
          <p:nvPr/>
        </p:nvSpPr>
        <p:spPr>
          <a:xfrm>
            <a:off x="6096000" y="4847590"/>
            <a:ext cx="3890963" cy="7592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70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2024-02-07T17:59:04Z</dcterms:created>
  <dcterms:modified xsi:type="dcterms:W3CDTF">2024-02-07T19:00:21Z</dcterms:modified>
</cp:coreProperties>
</file>