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42" d="100"/>
          <a:sy n="42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+ SUBTITLE">
  <p:cSld name="BIG TITTLE + 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flipH="1">
            <a:off x="6032300" y="4049067"/>
            <a:ext cx="39032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 flipH="1">
            <a:off x="5892800" y="1126400"/>
            <a:ext cx="5486400" cy="2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75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TITLE ">
  <p:cSld name="BIG IMAGE + TITLE 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 flipH="1">
            <a:off x="3605000" y="1478900"/>
            <a:ext cx="4982000" cy="1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">
  <p:cSld name="BIG TEXT 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 flipH="1">
            <a:off x="4188996" y="1641967"/>
            <a:ext cx="3814000" cy="23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 flipH="1">
            <a:off x="4091396" y="3834167"/>
            <a:ext cx="4009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13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 flipH="1">
            <a:off x="3014267" y="488700"/>
            <a:ext cx="6163200" cy="1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40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1">
  <p:cSld name="SIX COLUMNS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ctrTitle"/>
          </p:nvPr>
        </p:nvSpPr>
        <p:spPr>
          <a:xfrm>
            <a:off x="2262367" y="2543463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577767" y="3143231"/>
            <a:ext cx="1911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2"/>
          </p:nvPr>
        </p:nvSpPr>
        <p:spPr>
          <a:xfrm>
            <a:off x="5152949" y="2538929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3"/>
          </p:nvPr>
        </p:nvSpPr>
        <p:spPr>
          <a:xfrm>
            <a:off x="5468349" y="3138692"/>
            <a:ext cx="1911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4"/>
          </p:nvPr>
        </p:nvSpPr>
        <p:spPr>
          <a:xfrm>
            <a:off x="8043551" y="2538963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5"/>
          </p:nvPr>
        </p:nvSpPr>
        <p:spPr>
          <a:xfrm>
            <a:off x="8358951" y="3138700"/>
            <a:ext cx="1911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6"/>
          </p:nvPr>
        </p:nvSpPr>
        <p:spPr>
          <a:xfrm>
            <a:off x="2262367" y="4577763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7"/>
          </p:nvPr>
        </p:nvSpPr>
        <p:spPr>
          <a:xfrm>
            <a:off x="2577767" y="5177531"/>
            <a:ext cx="1911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ctrTitle" idx="8"/>
          </p:nvPr>
        </p:nvSpPr>
        <p:spPr>
          <a:xfrm>
            <a:off x="5152949" y="4573229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9"/>
          </p:nvPr>
        </p:nvSpPr>
        <p:spPr>
          <a:xfrm>
            <a:off x="5468349" y="5172992"/>
            <a:ext cx="1911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 idx="13"/>
          </p:nvPr>
        </p:nvSpPr>
        <p:spPr>
          <a:xfrm>
            <a:off x="8043551" y="4573263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 sz="1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4"/>
          </p:nvPr>
        </p:nvSpPr>
        <p:spPr>
          <a:xfrm>
            <a:off x="8358951" y="5173000"/>
            <a:ext cx="1911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ctrTitle" idx="15"/>
          </p:nvPr>
        </p:nvSpPr>
        <p:spPr>
          <a:xfrm flipH="1">
            <a:off x="2392000" y="476000"/>
            <a:ext cx="7408000" cy="1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53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 flipH="1">
            <a:off x="2464533" y="476000"/>
            <a:ext cx="7262800" cy="1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9735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TEXT">
  <p:cSld name="BIG NUMBER +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>
            <a:off x="12166915" y="3225478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8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8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8"/>
          <p:cNvSpPr/>
          <p:nvPr/>
        </p:nvSpPr>
        <p:spPr>
          <a:xfrm flipH="1">
            <a:off x="12166915" y="2010646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8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8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8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 flipH="1">
            <a:off x="4239600" y="3464600"/>
            <a:ext cx="371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hasCustomPrompt="1"/>
          </p:nvPr>
        </p:nvSpPr>
        <p:spPr>
          <a:xfrm flipH="1">
            <a:off x="484200" y="2412951"/>
            <a:ext cx="11223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4111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S 2">
  <p:cSld name="THREE COLUMS 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 flipH="1">
            <a:off x="1236233" y="3772376"/>
            <a:ext cx="292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 flipH="1">
            <a:off x="1283033" y="4441167"/>
            <a:ext cx="2833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 idx="2"/>
          </p:nvPr>
        </p:nvSpPr>
        <p:spPr>
          <a:xfrm flipH="1">
            <a:off x="4640117" y="3772376"/>
            <a:ext cx="292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 flipH="1">
            <a:off x="4686917" y="4441167"/>
            <a:ext cx="2833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ctrTitle" idx="4"/>
          </p:nvPr>
        </p:nvSpPr>
        <p:spPr>
          <a:xfrm flipH="1">
            <a:off x="8129067" y="3772376"/>
            <a:ext cx="292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 flipH="1">
            <a:off x="8175867" y="4441167"/>
            <a:ext cx="2833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 idx="6"/>
          </p:nvPr>
        </p:nvSpPr>
        <p:spPr>
          <a:xfrm>
            <a:off x="833000" y="697900"/>
            <a:ext cx="6298000" cy="1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659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TECHNOLOGY DESIGN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ctrTitle"/>
          </p:nvPr>
        </p:nvSpPr>
        <p:spPr>
          <a:xfrm flipH="1">
            <a:off x="6692167" y="3668233"/>
            <a:ext cx="3761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 flipH="1">
            <a:off x="7244133" y="4283500"/>
            <a:ext cx="32092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439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TECHNOLOGY DESIGN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ctrTitle"/>
          </p:nvPr>
        </p:nvSpPr>
        <p:spPr>
          <a:xfrm>
            <a:off x="1751367" y="3973033"/>
            <a:ext cx="332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1751367" y="4588300"/>
            <a:ext cx="31464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247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ctrTitle"/>
          </p:nvPr>
        </p:nvSpPr>
        <p:spPr>
          <a:xfrm flipH="1">
            <a:off x="1414100" y="4558617"/>
            <a:ext cx="425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 flipH="1">
            <a:off x="1835657" y="5199300"/>
            <a:ext cx="3427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ctrTitle" idx="2"/>
          </p:nvPr>
        </p:nvSpPr>
        <p:spPr>
          <a:xfrm flipH="1">
            <a:off x="6424684" y="4558617"/>
            <a:ext cx="425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3"/>
          </p:nvPr>
        </p:nvSpPr>
        <p:spPr>
          <a:xfrm flipH="1">
            <a:off x="6846232" y="5199300"/>
            <a:ext cx="3427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4"/>
          </p:nvPr>
        </p:nvSpPr>
        <p:spPr>
          <a:xfrm>
            <a:off x="833000" y="113700"/>
            <a:ext cx="6298000" cy="1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26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 flipH="1">
            <a:off x="7088299" y="1431451"/>
            <a:ext cx="297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2"/>
          </p:nvPr>
        </p:nvSpPr>
        <p:spPr>
          <a:xfrm flipH="1">
            <a:off x="7088299" y="4074551"/>
            <a:ext cx="297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3"/>
          </p:nvPr>
        </p:nvSpPr>
        <p:spPr>
          <a:xfrm flipH="1">
            <a:off x="4238053" y="1431451"/>
            <a:ext cx="297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4"/>
          </p:nvPr>
        </p:nvSpPr>
        <p:spPr>
          <a:xfrm flipH="1">
            <a:off x="4238053" y="4074551"/>
            <a:ext cx="297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165100" y="1926965"/>
            <a:ext cx="4330800" cy="289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 flipH="1">
            <a:off x="807600" y="2116051"/>
            <a:ext cx="4602400" cy="2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7075299" y="1156551"/>
            <a:ext cx="2998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075299" y="3799651"/>
            <a:ext cx="2998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225053" y="1156551"/>
            <a:ext cx="2998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4225053" y="3799651"/>
            <a:ext cx="2998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ira Sans Extra Condensed Medium"/>
              <a:buNone/>
              <a:defRPr sz="4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9"/>
          </p:nvPr>
        </p:nvSpPr>
        <p:spPr>
          <a:xfrm flipH="1">
            <a:off x="4496453" y="2254151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3"/>
          </p:nvPr>
        </p:nvSpPr>
        <p:spPr>
          <a:xfrm flipH="1">
            <a:off x="7346699" y="2254151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4"/>
          </p:nvPr>
        </p:nvSpPr>
        <p:spPr>
          <a:xfrm flipH="1">
            <a:off x="4496453" y="4931051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5"/>
          </p:nvPr>
        </p:nvSpPr>
        <p:spPr>
          <a:xfrm flipH="1">
            <a:off x="7346699" y="4931051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4338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7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 flipH="1">
            <a:off x="7417700" y="4049067"/>
            <a:ext cx="39032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 flipH="1">
            <a:off x="5892800" y="491400"/>
            <a:ext cx="5486400" cy="2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767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13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26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541C1D"/>
              </a:buClr>
              <a:buSzPts val="1200"/>
              <a:buChar char="●"/>
              <a:defRPr>
                <a:solidFill>
                  <a:srgbClr val="541C1D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541C1D"/>
              </a:buClr>
              <a:buSzPts val="1200"/>
              <a:buChar char="○"/>
              <a:defRPr>
                <a:solidFill>
                  <a:srgbClr val="541C1D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541C1D"/>
              </a:buClr>
              <a:buSzPts val="1200"/>
              <a:buChar char="■"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6297329" y="4770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96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BIG TITTLE OPENING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463321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0463321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526022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flipH="1">
            <a:off x="1526022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0463321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616197" y="1602233"/>
            <a:ext cx="6959600" cy="2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8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704404" y="4393651"/>
            <a:ext cx="27832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 flipH="1">
            <a:off x="3979600" y="4197467"/>
            <a:ext cx="40468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5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5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 flipH="1">
            <a:off x="3035599" y="1947467"/>
            <a:ext cx="6057600" cy="16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9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HEADLINE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021200" y="1354200"/>
            <a:ext cx="4149600" cy="41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6"/>
          <p:cNvSpPr txBox="1">
            <a:spLocks noGrp="1"/>
          </p:cNvSpPr>
          <p:nvPr>
            <p:ph type="ctrTitle"/>
          </p:nvPr>
        </p:nvSpPr>
        <p:spPr>
          <a:xfrm>
            <a:off x="1395000" y="3437272"/>
            <a:ext cx="95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4875600" y="4052533"/>
            <a:ext cx="2541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 idx="2" hasCustomPrompt="1"/>
          </p:nvPr>
        </p:nvSpPr>
        <p:spPr>
          <a:xfrm>
            <a:off x="4977016" y="2049637"/>
            <a:ext cx="2338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7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6"/>
          <p:cNvSpPr/>
          <p:nvPr/>
        </p:nvSpPr>
        <p:spPr>
          <a:xfrm>
            <a:off x="5708000" y="2872680"/>
            <a:ext cx="876400" cy="17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663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 1">
  <p:cSld name="TITLE + BODY TEXT 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388433" y="2713333"/>
            <a:ext cx="7464000" cy="41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2978800" y="3205067"/>
            <a:ext cx="6234400" cy="1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0300" y="685200"/>
            <a:ext cx="6298000" cy="1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88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5346800" y="3698051"/>
            <a:ext cx="6845200" cy="22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8"/>
          <p:cNvSpPr/>
          <p:nvPr/>
        </p:nvSpPr>
        <p:spPr>
          <a:xfrm>
            <a:off x="5346800" y="929451"/>
            <a:ext cx="6845200" cy="22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 txBox="1">
            <a:spLocks noGrp="1"/>
          </p:cNvSpPr>
          <p:nvPr>
            <p:ph type="ctrTitle"/>
          </p:nvPr>
        </p:nvSpPr>
        <p:spPr>
          <a:xfrm flipH="1">
            <a:off x="6951217" y="929435"/>
            <a:ext cx="425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1"/>
          </p:nvPr>
        </p:nvSpPr>
        <p:spPr>
          <a:xfrm flipH="1">
            <a:off x="6947167" y="1570117"/>
            <a:ext cx="4104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 idx="2"/>
          </p:nvPr>
        </p:nvSpPr>
        <p:spPr>
          <a:xfrm flipH="1">
            <a:off x="6980400" y="3698035"/>
            <a:ext cx="425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3"/>
          </p:nvPr>
        </p:nvSpPr>
        <p:spPr>
          <a:xfrm flipH="1">
            <a:off x="6919021" y="4338717"/>
            <a:ext cx="4104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4"/>
          </p:nvPr>
        </p:nvSpPr>
        <p:spPr>
          <a:xfrm>
            <a:off x="811813" y="2831200"/>
            <a:ext cx="35672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7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959433" y="4104133"/>
            <a:ext cx="10272000" cy="16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9"/>
          <p:cNvSpPr txBox="1">
            <a:spLocks noGrp="1"/>
          </p:cNvSpPr>
          <p:nvPr>
            <p:ph type="ctrTitle"/>
          </p:nvPr>
        </p:nvSpPr>
        <p:spPr>
          <a:xfrm flipH="1">
            <a:off x="1642633" y="3975576"/>
            <a:ext cx="292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 flipH="1">
            <a:off x="1819033" y="4628933"/>
            <a:ext cx="25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ctrTitle" idx="2"/>
          </p:nvPr>
        </p:nvSpPr>
        <p:spPr>
          <a:xfrm flipH="1">
            <a:off x="4640117" y="3975576"/>
            <a:ext cx="292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3"/>
          </p:nvPr>
        </p:nvSpPr>
        <p:spPr>
          <a:xfrm flipH="1">
            <a:off x="4816517" y="4628933"/>
            <a:ext cx="25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ctrTitle" idx="4"/>
          </p:nvPr>
        </p:nvSpPr>
        <p:spPr>
          <a:xfrm flipH="1">
            <a:off x="7621067" y="3975576"/>
            <a:ext cx="2927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5"/>
          </p:nvPr>
        </p:nvSpPr>
        <p:spPr>
          <a:xfrm flipH="1">
            <a:off x="7797467" y="4628933"/>
            <a:ext cx="257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 idx="6"/>
          </p:nvPr>
        </p:nvSpPr>
        <p:spPr>
          <a:xfrm>
            <a:off x="820300" y="685200"/>
            <a:ext cx="6298000" cy="1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39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HEADLINE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-12500"/>
            <a:ext cx="3626400" cy="68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0"/>
          <p:cNvSpPr txBox="1">
            <a:spLocks noGrp="1"/>
          </p:cNvSpPr>
          <p:nvPr>
            <p:ph type="ctrTitle"/>
          </p:nvPr>
        </p:nvSpPr>
        <p:spPr>
          <a:xfrm>
            <a:off x="5282000" y="2701043"/>
            <a:ext cx="309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5282000" y="3316309"/>
            <a:ext cx="2541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title" idx="2" hasCustomPrompt="1"/>
          </p:nvPr>
        </p:nvSpPr>
        <p:spPr>
          <a:xfrm>
            <a:off x="2100033" y="3043800"/>
            <a:ext cx="292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800"/>
              <a:buNone/>
              <a:defRPr sz="9066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73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73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73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73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73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73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73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Fira Sans Extra Condensed Medium"/>
              <a:buNone/>
              <a:defRPr sz="7333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534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 TITLE">
  <p:cSld name="BIG IMAGE +  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ctrTitle"/>
          </p:nvPr>
        </p:nvSpPr>
        <p:spPr>
          <a:xfrm flipH="1">
            <a:off x="833200" y="4151333"/>
            <a:ext cx="3386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 flipH="1">
            <a:off x="833011" y="4758013"/>
            <a:ext cx="2927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71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vo"/>
              <a:buNone/>
              <a:defRPr sz="28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"/>
              <a:buNone/>
              <a:defRPr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"/>
              <a:buChar char="■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3457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9BB7374-46AF-4605-9190-464D6114A7B8}"/>
              </a:ext>
            </a:extLst>
          </p:cNvPr>
          <p:cNvSpPr txBox="1"/>
          <p:nvPr/>
        </p:nvSpPr>
        <p:spPr>
          <a:xfrm>
            <a:off x="3855328" y="2649409"/>
            <a:ext cx="4481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0" dirty="0">
                <a:solidFill>
                  <a:schemeClr val="accent2"/>
                </a:solidFill>
                <a:effectLst/>
                <a:latin typeface="-apple-system"/>
              </a:rPr>
              <a:t>Introducción a Google Earth Engine con </a:t>
            </a:r>
            <a:r>
              <a:rPr lang="es-PE" sz="3200" b="1" dirty="0">
                <a:solidFill>
                  <a:schemeClr val="accent2"/>
                </a:solidFill>
                <a:latin typeface="-apple-system"/>
              </a:rPr>
              <a:t>JS</a:t>
            </a:r>
            <a:endParaRPr lang="es-PE" sz="3200" b="1" i="0" dirty="0">
              <a:solidFill>
                <a:schemeClr val="accent2"/>
              </a:solidFill>
              <a:effectLst/>
              <a:latin typeface="-apple-system"/>
            </a:endParaRPr>
          </a:p>
        </p:txBody>
      </p:sp>
      <p:pic>
        <p:nvPicPr>
          <p:cNvPr id="2052" name="Picture 4" descr="Google Earth Engine">
            <a:extLst>
              <a:ext uri="{FF2B5EF4-FFF2-40B4-BE49-F238E27FC236}">
                <a16:creationId xmlns:a16="http://schemas.microsoft.com/office/drawing/2014/main" id="{02F91B54-86D1-444D-B22F-42969DBA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759" l="1702" r="96859">
                        <a14:foregroundMark x1="32984" y1="17931" x2="32984" y2="17931"/>
                        <a14:foregroundMark x1="36126" y1="18207" x2="21859" y2="23448"/>
                        <a14:foregroundMark x1="21859" y1="23448" x2="21335" y2="51034"/>
                        <a14:foregroundMark x1="21335" y1="51034" x2="23429" y2="57241"/>
                        <a14:foregroundMark x1="18848" y1="44414" x2="13482" y2="52690"/>
                        <a14:foregroundMark x1="13482" y1="52690" x2="14267" y2="55172"/>
                        <a14:foregroundMark x1="30497" y1="5103" x2="30497" y2="5103"/>
                        <a14:foregroundMark x1="30759" y1="7448" x2="39398" y2="15172"/>
                        <a14:foregroundMark x1="39398" y1="15172" x2="50131" y2="16828"/>
                        <a14:foregroundMark x1="50131" y1="16828" x2="70942" y2="12828"/>
                        <a14:foregroundMark x1="70942" y1="12828" x2="82984" y2="45241"/>
                        <a14:foregroundMark x1="82984" y1="45241" x2="93063" y2="48690"/>
                        <a14:foregroundMark x1="93063" y1="48690" x2="92670" y2="59586"/>
                        <a14:foregroundMark x1="92670" y1="59586" x2="82723" y2="63034"/>
                        <a14:foregroundMark x1="82723" y1="63034" x2="74869" y2="71862"/>
                        <a14:foregroundMark x1="74869" y1="71862" x2="65707" y2="90483"/>
                        <a14:foregroundMark x1="65707" y1="90483" x2="57068" y2="84690"/>
                        <a14:foregroundMark x1="57068" y1="84690" x2="45681" y2="81379"/>
                        <a14:foregroundMark x1="45681" y1="81379" x2="25654" y2="85241"/>
                        <a14:foregroundMark x1="25654" y1="85241" x2="21356" y2="80201"/>
                        <a14:foregroundMark x1="16824" y1="66646" x2="17016" y2="63448"/>
                        <a14:foregroundMark x1="17016" y1="63448" x2="14791" y2="59724"/>
                        <a14:foregroundMark x1="7592" y1="44138" x2="7592" y2="44138"/>
                        <a14:foregroundMark x1="9162" y1="44690" x2="12173" y2="54345"/>
                        <a14:foregroundMark x1="12173" y1="54345" x2="20026" y2="61655"/>
                        <a14:foregroundMark x1="20026" y1="61655" x2="26440" y2="76000"/>
                        <a14:foregroundMark x1="28665" y1="16276" x2="24869" y2="14759"/>
                        <a14:foregroundMark x1="31545" y1="7724" x2="21335" y2="11172"/>
                        <a14:foregroundMark x1="21335" y1="11172" x2="22775" y2="23586"/>
                        <a14:foregroundMark x1="22775" y1="23586" x2="23822" y2="25103"/>
                        <a14:foregroundMark x1="1832" y1="46345" x2="1832" y2="46345"/>
                        <a14:foregroundMark x1="6545" y1="56552" x2="6545" y2="56552"/>
                        <a14:foregroundMark x1="6545" y1="56552" x2="6545" y2="56552"/>
                        <a14:foregroundMark x1="64005" y1="56276" x2="64005" y2="57517"/>
                        <a14:foregroundMark x1="67539" y1="62897" x2="67539" y2="62897"/>
                        <a14:foregroundMark x1="50785" y1="42897" x2="50785" y2="42069"/>
                        <a14:foregroundMark x1="48037" y1="35586" x2="48037" y2="35586"/>
                        <a14:foregroundMark x1="48037" y1="35586" x2="48037" y2="35586"/>
                        <a14:foregroundMark x1="41361" y1="37241" x2="39660" y2="38069"/>
                        <a14:foregroundMark x1="37827" y1="38759" x2="37827" y2="38759"/>
                        <a14:foregroundMark x1="37827" y1="40414" x2="37827" y2="40414"/>
                        <a14:foregroundMark x1="55366" y1="27586" x2="41623" y2="47724"/>
                        <a14:foregroundMark x1="41623" y1="47724" x2="38220" y2="58069"/>
                        <a14:foregroundMark x1="38220" y1="58069" x2="50262" y2="48552"/>
                        <a14:foregroundMark x1="50262" y1="48552" x2="51832" y2="38483"/>
                        <a14:foregroundMark x1="51832" y1="38483" x2="46466" y2="28414"/>
                        <a14:foregroundMark x1="46466" y1="28414" x2="34293" y2="36552"/>
                        <a14:foregroundMark x1="34293" y1="36552" x2="33246" y2="50483"/>
                        <a14:foregroundMark x1="33246" y1="50483" x2="43717" y2="55448"/>
                        <a14:foregroundMark x1="43717" y1="55448" x2="46728" y2="55448"/>
                        <a14:foregroundMark x1="57723" y1="33241" x2="28010" y2="28966"/>
                        <a14:foregroundMark x1="28010" y1="28966" x2="16492" y2="38345"/>
                        <a14:foregroundMark x1="16492" y1="38345" x2="15838" y2="52552"/>
                        <a14:foregroundMark x1="15838" y1="52552" x2="22906" y2="59586"/>
                        <a14:foregroundMark x1="22906" y1="59586" x2="34555" y2="58759"/>
                        <a14:foregroundMark x1="34555" y1="58759" x2="51963" y2="50069"/>
                        <a14:foregroundMark x1="51963" y1="50069" x2="54843" y2="39310"/>
                        <a14:foregroundMark x1="54843" y1="39310" x2="54843" y2="39310"/>
                        <a14:foregroundMark x1="46204" y1="28138" x2="40314" y2="55862"/>
                        <a14:foregroundMark x1="40314" y1="55862" x2="49084" y2="62759"/>
                        <a14:foregroundMark x1="49084" y1="62759" x2="62958" y2="54621"/>
                        <a14:foregroundMark x1="62958" y1="54621" x2="63874" y2="31310"/>
                        <a14:foregroundMark x1="63874" y1="31310" x2="53665" y2="25103"/>
                        <a14:foregroundMark x1="53665" y1="25103" x2="36911" y2="34897"/>
                        <a14:foregroundMark x1="36911" y1="34897" x2="32592" y2="46345"/>
                        <a14:foregroundMark x1="32592" y1="46345" x2="32984" y2="58207"/>
                        <a14:foregroundMark x1="32984" y1="58207" x2="38482" y2="69241"/>
                        <a14:foregroundMark x1="38482" y1="69241" x2="49869" y2="70483"/>
                        <a14:foregroundMark x1="49869" y1="70483" x2="61257" y2="60138"/>
                        <a14:foregroundMark x1="61257" y1="60138" x2="66492" y2="51310"/>
                        <a14:foregroundMark x1="66492" y1="51310" x2="61387" y2="36966"/>
                        <a14:foregroundMark x1="61387" y1="36966" x2="54712" y2="29241"/>
                        <a14:foregroundMark x1="54712" y1="29241" x2="45681" y2="24828"/>
                        <a14:foregroundMark x1="45681" y1="24828" x2="45026" y2="25103"/>
                        <a14:foregroundMark x1="60209" y1="23034" x2="30236" y2="21103"/>
                        <a14:foregroundMark x1="30236" y1="21103" x2="40576" y2="25655"/>
                        <a14:foregroundMark x1="40576" y1="25655" x2="53141" y2="27310"/>
                        <a14:foregroundMark x1="53141" y1="27310" x2="63351" y2="35586"/>
                        <a14:foregroundMark x1="63351" y1="35586" x2="65576" y2="52690"/>
                        <a14:foregroundMark x1="56937" y1="23310" x2="53403" y2="55310"/>
                        <a14:foregroundMark x1="53403" y1="55310" x2="41623" y2="76414"/>
                        <a14:foregroundMark x1="41623" y1="76414" x2="41885" y2="76552"/>
                        <a14:foregroundMark x1="84817" y1="38345" x2="87827" y2="47862"/>
                        <a14:foregroundMark x1="87827" y1="47862" x2="87042" y2="58345"/>
                        <a14:foregroundMark x1="87042" y1="58345" x2="82592" y2="64276"/>
                        <a14:foregroundMark x1="95288" y1="47862" x2="95288" y2="47862"/>
                        <a14:foregroundMark x1="95288" y1="43310" x2="96859" y2="54897"/>
                        <a14:foregroundMark x1="96859" y1="54897" x2="95812" y2="58621"/>
                        <a14:foregroundMark x1="60471" y1="14207" x2="69895" y2="10207"/>
                        <a14:foregroundMark x1="69895" y1="10207" x2="74607" y2="19172"/>
                        <a14:foregroundMark x1="74607" y1="19172" x2="73953" y2="19862"/>
                        <a14:foregroundMark x1="75654" y1="13103" x2="70157" y2="4000"/>
                        <a14:foregroundMark x1="70157" y1="4000" x2="64791" y2="6483"/>
                        <a14:foregroundMark x1="11649" y1="42621" x2="5236" y2="50759"/>
                        <a14:foregroundMark x1="5236" y1="50759" x2="8639" y2="57517"/>
                        <a14:foregroundMark x1="25654" y1="78483" x2="22775" y2="88828"/>
                        <a14:foregroundMark x1="22775" y1="88828" x2="32330" y2="90759"/>
                        <a14:foregroundMark x1="32330" y1="90759" x2="36387" y2="86759"/>
                        <a14:foregroundMark x1="34555" y1="34483" x2="25654" y2="39724"/>
                        <a14:foregroundMark x1="25654" y1="39724" x2="19503" y2="49517"/>
                        <a14:foregroundMark x1="19503" y1="49517" x2="19503" y2="51172"/>
                        <a14:foregroundMark x1="21073" y1="88414" x2="21073" y2="88414"/>
                        <a14:foregroundMark x1="32461" y1="95310" x2="32461" y2="95310"/>
                        <a14:foregroundMark x1="33770" y1="98759" x2="33770" y2="98759"/>
                        <a14:backgroundMark x1="19764" y1="76276" x2="19764" y2="76276"/>
                        <a14:backgroundMark x1="17539" y1="73655" x2="18848" y2="77379"/>
                        <a14:backgroundMark x1="17016" y1="71448" x2="17016" y2="71448"/>
                        <a14:backgroundMark x1="18063" y1="75448" x2="14005" y2="71448"/>
                        <a14:backgroundMark x1="19110" y1="74483" x2="13220" y2="68552"/>
                        <a14:backgroundMark x1="17539" y1="71724" x2="14529" y2="67724"/>
                        <a14:backgroundMark x1="17277" y1="72276" x2="14005" y2="68276"/>
                        <a14:backgroundMark x1="16492" y1="70621" x2="16492" y2="70621"/>
                        <a14:backgroundMark x1="17016" y1="69103" x2="17016" y2="69103"/>
                        <a14:backgroundMark x1="16230" y1="69379" x2="17277" y2="73103"/>
                        <a14:backgroundMark x1="19110" y1="75172" x2="15969" y2="81103"/>
                        <a14:backgroundMark x1="20288" y1="78207" x2="17539" y2="80000"/>
                        <a14:backgroundMark x1="15445" y1="67172" x2="18325" y2="75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92" y="1274481"/>
            <a:ext cx="1353203" cy="12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Script - Wikipedia, la enciclopedia libre">
            <a:extLst>
              <a:ext uri="{FF2B5EF4-FFF2-40B4-BE49-F238E27FC236}">
                <a16:creationId xmlns:a16="http://schemas.microsoft.com/office/drawing/2014/main" id="{582043C6-96E8-4D66-9DCF-FDF21CE11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16" y="3897922"/>
            <a:ext cx="2228557" cy="22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4E88C1-6977-42E9-A8B5-4B25050B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609600"/>
            <a:ext cx="6743700" cy="5638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F90892-641E-470A-802F-64EC51762759}"/>
              </a:ext>
            </a:extLst>
          </p:cNvPr>
          <p:cNvSpPr txBox="1"/>
          <p:nvPr/>
        </p:nvSpPr>
        <p:spPr>
          <a:xfrm>
            <a:off x="2422573" y="6351955"/>
            <a:ext cx="73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https://www.sciencedirect.com/science/article/pii/S0034425717302900</a:t>
            </a:r>
          </a:p>
        </p:txBody>
      </p:sp>
    </p:spTree>
    <p:extLst>
      <p:ext uri="{BB962C8B-B14F-4D97-AF65-F5344CB8AC3E}">
        <p14:creationId xmlns:p14="http://schemas.microsoft.com/office/powerpoint/2010/main" val="4665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B8E90B-0A4D-4A5E-8E73-404FD5240A6E}"/>
              </a:ext>
            </a:extLst>
          </p:cNvPr>
          <p:cNvSpPr txBox="1"/>
          <p:nvPr/>
        </p:nvSpPr>
        <p:spPr>
          <a:xfrm>
            <a:off x="2531370" y="920194"/>
            <a:ext cx="739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¿Que es Google Earth Engine (GEE) ?</a:t>
            </a:r>
            <a:endParaRPr lang="en-GB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6DEDD0D-CCB9-490E-86D8-11A334197D33}"/>
              </a:ext>
            </a:extLst>
          </p:cNvPr>
          <p:cNvSpPr/>
          <p:nvPr/>
        </p:nvSpPr>
        <p:spPr>
          <a:xfrm>
            <a:off x="3079136" y="4320403"/>
            <a:ext cx="6033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Google Earth Engine (GEE) es una plataforma computacional gratis en la nube que esta diseñada para el análisis de datos espaciales a una escala planetaria. </a:t>
            </a:r>
            <a:endParaRPr lang="es-PE" dirty="0"/>
          </a:p>
        </p:txBody>
      </p:sp>
      <p:pic>
        <p:nvPicPr>
          <p:cNvPr id="16" name="Picture 4" descr="Google Earth Engine">
            <a:extLst>
              <a:ext uri="{FF2B5EF4-FFF2-40B4-BE49-F238E27FC236}">
                <a16:creationId xmlns:a16="http://schemas.microsoft.com/office/drawing/2014/main" id="{D8954504-6DEF-460F-B662-1FC71A87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759" l="1702" r="96859">
                        <a14:foregroundMark x1="32984" y1="17931" x2="32984" y2="17931"/>
                        <a14:foregroundMark x1="36126" y1="18207" x2="21859" y2="23448"/>
                        <a14:foregroundMark x1="21859" y1="23448" x2="21335" y2="51034"/>
                        <a14:foregroundMark x1="21335" y1="51034" x2="23429" y2="57241"/>
                        <a14:foregroundMark x1="18848" y1="44414" x2="13482" y2="52690"/>
                        <a14:foregroundMark x1="13482" y1="52690" x2="14267" y2="55172"/>
                        <a14:foregroundMark x1="30497" y1="5103" x2="30497" y2="5103"/>
                        <a14:foregroundMark x1="30759" y1="7448" x2="39398" y2="15172"/>
                        <a14:foregroundMark x1="39398" y1="15172" x2="50131" y2="16828"/>
                        <a14:foregroundMark x1="50131" y1="16828" x2="70942" y2="12828"/>
                        <a14:foregroundMark x1="70942" y1="12828" x2="82984" y2="45241"/>
                        <a14:foregroundMark x1="82984" y1="45241" x2="93063" y2="48690"/>
                        <a14:foregroundMark x1="93063" y1="48690" x2="92670" y2="59586"/>
                        <a14:foregroundMark x1="92670" y1="59586" x2="82723" y2="63034"/>
                        <a14:foregroundMark x1="82723" y1="63034" x2="74869" y2="71862"/>
                        <a14:foregroundMark x1="74869" y1="71862" x2="65707" y2="90483"/>
                        <a14:foregroundMark x1="65707" y1="90483" x2="57068" y2="84690"/>
                        <a14:foregroundMark x1="57068" y1="84690" x2="45681" y2="81379"/>
                        <a14:foregroundMark x1="45681" y1="81379" x2="25654" y2="85241"/>
                        <a14:foregroundMark x1="25654" y1="85241" x2="21356" y2="80201"/>
                        <a14:foregroundMark x1="16824" y1="66646" x2="17016" y2="63448"/>
                        <a14:foregroundMark x1="17016" y1="63448" x2="14791" y2="59724"/>
                        <a14:foregroundMark x1="7592" y1="44138" x2="7592" y2="44138"/>
                        <a14:foregroundMark x1="9162" y1="44690" x2="12173" y2="54345"/>
                        <a14:foregroundMark x1="12173" y1="54345" x2="20026" y2="61655"/>
                        <a14:foregroundMark x1="20026" y1="61655" x2="26440" y2="76000"/>
                        <a14:foregroundMark x1="28665" y1="16276" x2="24869" y2="14759"/>
                        <a14:foregroundMark x1="31545" y1="7724" x2="21335" y2="11172"/>
                        <a14:foregroundMark x1="21335" y1="11172" x2="22775" y2="23586"/>
                        <a14:foregroundMark x1="22775" y1="23586" x2="23822" y2="25103"/>
                        <a14:foregroundMark x1="1832" y1="46345" x2="1832" y2="46345"/>
                        <a14:foregroundMark x1="6545" y1="56552" x2="6545" y2="56552"/>
                        <a14:foregroundMark x1="6545" y1="56552" x2="6545" y2="56552"/>
                        <a14:foregroundMark x1="64005" y1="56276" x2="64005" y2="57517"/>
                        <a14:foregroundMark x1="67539" y1="62897" x2="67539" y2="62897"/>
                        <a14:foregroundMark x1="50785" y1="42897" x2="50785" y2="42069"/>
                        <a14:foregroundMark x1="48037" y1="35586" x2="48037" y2="35586"/>
                        <a14:foregroundMark x1="48037" y1="35586" x2="48037" y2="35586"/>
                        <a14:foregroundMark x1="41361" y1="37241" x2="39660" y2="38069"/>
                        <a14:foregroundMark x1="37827" y1="38759" x2="37827" y2="38759"/>
                        <a14:foregroundMark x1="37827" y1="40414" x2="37827" y2="40414"/>
                        <a14:foregroundMark x1="55366" y1="27586" x2="41623" y2="47724"/>
                        <a14:foregroundMark x1="41623" y1="47724" x2="38220" y2="58069"/>
                        <a14:foregroundMark x1="38220" y1="58069" x2="50262" y2="48552"/>
                        <a14:foregroundMark x1="50262" y1="48552" x2="51832" y2="38483"/>
                        <a14:foregroundMark x1="51832" y1="38483" x2="46466" y2="28414"/>
                        <a14:foregroundMark x1="46466" y1="28414" x2="34293" y2="36552"/>
                        <a14:foregroundMark x1="34293" y1="36552" x2="33246" y2="50483"/>
                        <a14:foregroundMark x1="33246" y1="50483" x2="43717" y2="55448"/>
                        <a14:foregroundMark x1="43717" y1="55448" x2="46728" y2="55448"/>
                        <a14:foregroundMark x1="57723" y1="33241" x2="28010" y2="28966"/>
                        <a14:foregroundMark x1="28010" y1="28966" x2="16492" y2="38345"/>
                        <a14:foregroundMark x1="16492" y1="38345" x2="15838" y2="52552"/>
                        <a14:foregroundMark x1="15838" y1="52552" x2="22906" y2="59586"/>
                        <a14:foregroundMark x1="22906" y1="59586" x2="34555" y2="58759"/>
                        <a14:foregroundMark x1="34555" y1="58759" x2="51963" y2="50069"/>
                        <a14:foregroundMark x1="51963" y1="50069" x2="54843" y2="39310"/>
                        <a14:foregroundMark x1="54843" y1="39310" x2="54843" y2="39310"/>
                        <a14:foregroundMark x1="46204" y1="28138" x2="40314" y2="55862"/>
                        <a14:foregroundMark x1="40314" y1="55862" x2="49084" y2="62759"/>
                        <a14:foregroundMark x1="49084" y1="62759" x2="62958" y2="54621"/>
                        <a14:foregroundMark x1="62958" y1="54621" x2="63874" y2="31310"/>
                        <a14:foregroundMark x1="63874" y1="31310" x2="53665" y2="25103"/>
                        <a14:foregroundMark x1="53665" y1="25103" x2="36911" y2="34897"/>
                        <a14:foregroundMark x1="36911" y1="34897" x2="32592" y2="46345"/>
                        <a14:foregroundMark x1="32592" y1="46345" x2="32984" y2="58207"/>
                        <a14:foregroundMark x1="32984" y1="58207" x2="38482" y2="69241"/>
                        <a14:foregroundMark x1="38482" y1="69241" x2="49869" y2="70483"/>
                        <a14:foregroundMark x1="49869" y1="70483" x2="61257" y2="60138"/>
                        <a14:foregroundMark x1="61257" y1="60138" x2="66492" y2="51310"/>
                        <a14:foregroundMark x1="66492" y1="51310" x2="61387" y2="36966"/>
                        <a14:foregroundMark x1="61387" y1="36966" x2="54712" y2="29241"/>
                        <a14:foregroundMark x1="54712" y1="29241" x2="45681" y2="24828"/>
                        <a14:foregroundMark x1="45681" y1="24828" x2="45026" y2="25103"/>
                        <a14:foregroundMark x1="60209" y1="23034" x2="30236" y2="21103"/>
                        <a14:foregroundMark x1="30236" y1="21103" x2="40576" y2="25655"/>
                        <a14:foregroundMark x1="40576" y1="25655" x2="53141" y2="27310"/>
                        <a14:foregroundMark x1="53141" y1="27310" x2="63351" y2="35586"/>
                        <a14:foregroundMark x1="63351" y1="35586" x2="65576" y2="52690"/>
                        <a14:foregroundMark x1="56937" y1="23310" x2="53403" y2="55310"/>
                        <a14:foregroundMark x1="53403" y1="55310" x2="41623" y2="76414"/>
                        <a14:foregroundMark x1="41623" y1="76414" x2="41885" y2="76552"/>
                        <a14:foregroundMark x1="84817" y1="38345" x2="87827" y2="47862"/>
                        <a14:foregroundMark x1="87827" y1="47862" x2="87042" y2="58345"/>
                        <a14:foregroundMark x1="87042" y1="58345" x2="82592" y2="64276"/>
                        <a14:foregroundMark x1="95288" y1="47862" x2="95288" y2="47862"/>
                        <a14:foregroundMark x1="95288" y1="43310" x2="96859" y2="54897"/>
                        <a14:foregroundMark x1="96859" y1="54897" x2="95812" y2="58621"/>
                        <a14:foregroundMark x1="60471" y1="14207" x2="69895" y2="10207"/>
                        <a14:foregroundMark x1="69895" y1="10207" x2="74607" y2="19172"/>
                        <a14:foregroundMark x1="74607" y1="19172" x2="73953" y2="19862"/>
                        <a14:foregroundMark x1="75654" y1="13103" x2="70157" y2="4000"/>
                        <a14:foregroundMark x1="70157" y1="4000" x2="64791" y2="6483"/>
                        <a14:foregroundMark x1="11649" y1="42621" x2="5236" y2="50759"/>
                        <a14:foregroundMark x1="5236" y1="50759" x2="8639" y2="57517"/>
                        <a14:foregroundMark x1="25654" y1="78483" x2="22775" y2="88828"/>
                        <a14:foregroundMark x1="22775" y1="88828" x2="32330" y2="90759"/>
                        <a14:foregroundMark x1="32330" y1="90759" x2="36387" y2="86759"/>
                        <a14:foregroundMark x1="34555" y1="34483" x2="25654" y2="39724"/>
                        <a14:foregroundMark x1="25654" y1="39724" x2="19503" y2="49517"/>
                        <a14:foregroundMark x1="19503" y1="49517" x2="19503" y2="51172"/>
                        <a14:foregroundMark x1="21073" y1="88414" x2="21073" y2="88414"/>
                        <a14:foregroundMark x1="32461" y1="95310" x2="32461" y2="95310"/>
                        <a14:foregroundMark x1="33770" y1="98759" x2="33770" y2="98759"/>
                        <a14:backgroundMark x1="19764" y1="76276" x2="19764" y2="76276"/>
                        <a14:backgroundMark x1="17539" y1="73655" x2="18848" y2="77379"/>
                        <a14:backgroundMark x1="17016" y1="71448" x2="17016" y2="71448"/>
                        <a14:backgroundMark x1="18063" y1="75448" x2="14005" y2="71448"/>
                        <a14:backgroundMark x1="19110" y1="74483" x2="13220" y2="68552"/>
                        <a14:backgroundMark x1="17539" y1="71724" x2="14529" y2="67724"/>
                        <a14:backgroundMark x1="17277" y1="72276" x2="14005" y2="68276"/>
                        <a14:backgroundMark x1="16492" y1="70621" x2="16492" y2="70621"/>
                        <a14:backgroundMark x1="17016" y1="69103" x2="17016" y2="69103"/>
                        <a14:backgroundMark x1="16230" y1="69379" x2="17277" y2="73103"/>
                        <a14:backgroundMark x1="19110" y1="75172" x2="15969" y2="81103"/>
                        <a14:backgroundMark x1="20288" y1="78207" x2="17539" y2="80000"/>
                        <a14:backgroundMark x1="15445" y1="67172" x2="18325" y2="75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51" y="1954150"/>
            <a:ext cx="2086095" cy="18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5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6DEDD0D-CCB9-490E-86D8-11A334197D33}"/>
              </a:ext>
            </a:extLst>
          </p:cNvPr>
          <p:cNvSpPr/>
          <p:nvPr/>
        </p:nvSpPr>
        <p:spPr>
          <a:xfrm>
            <a:off x="2615894" y="2071985"/>
            <a:ext cx="3480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Acceder a catálogos de datos espaciales del planeta</a:t>
            </a:r>
          </a:p>
          <a:p>
            <a:pPr algn="just"/>
            <a:r>
              <a:rPr lang="es-ES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6ABD9D-103E-4A76-8881-645B9F6F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94" y="1528465"/>
            <a:ext cx="2324100" cy="14668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42F156-EA0D-43BB-B8E3-4A76EAB72E8D}"/>
              </a:ext>
            </a:extLst>
          </p:cNvPr>
          <p:cNvSpPr txBox="1"/>
          <p:nvPr/>
        </p:nvSpPr>
        <p:spPr>
          <a:xfrm>
            <a:off x="2615894" y="3862686"/>
            <a:ext cx="3270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Ejecutar algoritmos en la infraestructura de Google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0F1FED-4201-430E-9E09-36296A54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974" y="3194850"/>
            <a:ext cx="2485814" cy="19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4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475E92F-FF8E-4051-9187-8B7954C0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91" y="2208152"/>
            <a:ext cx="1337482" cy="112421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9764A0C-603A-468C-B78F-277B26D3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69" y="4581475"/>
            <a:ext cx="1381125" cy="11811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7EFBBF-E9C6-4CA6-95AE-904E9BAC2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90" y="4590307"/>
            <a:ext cx="1495283" cy="13140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7A079A5-CFA4-4287-B069-C2A181E73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600" y="2198757"/>
            <a:ext cx="1481199" cy="1143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7DBC2AE-EED9-4A1E-BEB7-DAB59715D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324" y="595003"/>
            <a:ext cx="1657350" cy="1047750"/>
          </a:xfrm>
          <a:prstGeom prst="rect">
            <a:avLst/>
          </a:prstGeom>
        </p:spPr>
      </p:pic>
      <p:pic>
        <p:nvPicPr>
          <p:cNvPr id="6" name="Picture 4" descr="Google Earth Engine">
            <a:extLst>
              <a:ext uri="{FF2B5EF4-FFF2-40B4-BE49-F238E27FC236}">
                <a16:creationId xmlns:a16="http://schemas.microsoft.com/office/drawing/2014/main" id="{41718C86-4AE2-4335-92DB-4EC12FA2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0" b="98759" l="1702" r="96859">
                        <a14:foregroundMark x1="32984" y1="17931" x2="32984" y2="17931"/>
                        <a14:foregroundMark x1="36126" y1="18207" x2="21859" y2="23448"/>
                        <a14:foregroundMark x1="21859" y1="23448" x2="21335" y2="51034"/>
                        <a14:foregroundMark x1="21335" y1="51034" x2="23429" y2="57241"/>
                        <a14:foregroundMark x1="18848" y1="44414" x2="13482" y2="52690"/>
                        <a14:foregroundMark x1="13482" y1="52690" x2="14267" y2="55172"/>
                        <a14:foregroundMark x1="30497" y1="5103" x2="30497" y2="5103"/>
                        <a14:foregroundMark x1="30759" y1="7448" x2="39398" y2="15172"/>
                        <a14:foregroundMark x1="39398" y1="15172" x2="50131" y2="16828"/>
                        <a14:foregroundMark x1="50131" y1="16828" x2="70942" y2="12828"/>
                        <a14:foregroundMark x1="70942" y1="12828" x2="82984" y2="45241"/>
                        <a14:foregroundMark x1="82984" y1="45241" x2="93063" y2="48690"/>
                        <a14:foregroundMark x1="93063" y1="48690" x2="92670" y2="59586"/>
                        <a14:foregroundMark x1="92670" y1="59586" x2="82723" y2="63034"/>
                        <a14:foregroundMark x1="82723" y1="63034" x2="74869" y2="71862"/>
                        <a14:foregroundMark x1="74869" y1="71862" x2="65707" y2="90483"/>
                        <a14:foregroundMark x1="65707" y1="90483" x2="57068" y2="84690"/>
                        <a14:foregroundMark x1="57068" y1="84690" x2="45681" y2="81379"/>
                        <a14:foregroundMark x1="45681" y1="81379" x2="25654" y2="85241"/>
                        <a14:foregroundMark x1="25654" y1="85241" x2="21356" y2="80201"/>
                        <a14:foregroundMark x1="16824" y1="66646" x2="17016" y2="63448"/>
                        <a14:foregroundMark x1="17016" y1="63448" x2="14791" y2="59724"/>
                        <a14:foregroundMark x1="7592" y1="44138" x2="7592" y2="44138"/>
                        <a14:foregroundMark x1="9162" y1="44690" x2="12173" y2="54345"/>
                        <a14:foregroundMark x1="12173" y1="54345" x2="20026" y2="61655"/>
                        <a14:foregroundMark x1="20026" y1="61655" x2="26440" y2="76000"/>
                        <a14:foregroundMark x1="28665" y1="16276" x2="24869" y2="14759"/>
                        <a14:foregroundMark x1="31545" y1="7724" x2="21335" y2="11172"/>
                        <a14:foregroundMark x1="21335" y1="11172" x2="22775" y2="23586"/>
                        <a14:foregroundMark x1="22775" y1="23586" x2="23822" y2="25103"/>
                        <a14:foregroundMark x1="1832" y1="46345" x2="1832" y2="46345"/>
                        <a14:foregroundMark x1="6545" y1="56552" x2="6545" y2="56552"/>
                        <a14:foregroundMark x1="6545" y1="56552" x2="6545" y2="56552"/>
                        <a14:foregroundMark x1="64005" y1="56276" x2="64005" y2="57517"/>
                        <a14:foregroundMark x1="67539" y1="62897" x2="67539" y2="62897"/>
                        <a14:foregroundMark x1="50785" y1="42897" x2="50785" y2="42069"/>
                        <a14:foregroundMark x1="48037" y1="35586" x2="48037" y2="35586"/>
                        <a14:foregroundMark x1="48037" y1="35586" x2="48037" y2="35586"/>
                        <a14:foregroundMark x1="41361" y1="37241" x2="39660" y2="38069"/>
                        <a14:foregroundMark x1="37827" y1="38759" x2="37827" y2="38759"/>
                        <a14:foregroundMark x1="37827" y1="40414" x2="37827" y2="40414"/>
                        <a14:foregroundMark x1="55366" y1="27586" x2="41623" y2="47724"/>
                        <a14:foregroundMark x1="41623" y1="47724" x2="38220" y2="58069"/>
                        <a14:foregroundMark x1="38220" y1="58069" x2="50262" y2="48552"/>
                        <a14:foregroundMark x1="50262" y1="48552" x2="51832" y2="38483"/>
                        <a14:foregroundMark x1="51832" y1="38483" x2="46466" y2="28414"/>
                        <a14:foregroundMark x1="46466" y1="28414" x2="34293" y2="36552"/>
                        <a14:foregroundMark x1="34293" y1="36552" x2="33246" y2="50483"/>
                        <a14:foregroundMark x1="33246" y1="50483" x2="43717" y2="55448"/>
                        <a14:foregroundMark x1="43717" y1="55448" x2="46728" y2="55448"/>
                        <a14:foregroundMark x1="57723" y1="33241" x2="28010" y2="28966"/>
                        <a14:foregroundMark x1="28010" y1="28966" x2="16492" y2="38345"/>
                        <a14:foregroundMark x1="16492" y1="38345" x2="15838" y2="52552"/>
                        <a14:foregroundMark x1="15838" y1="52552" x2="22906" y2="59586"/>
                        <a14:foregroundMark x1="22906" y1="59586" x2="34555" y2="58759"/>
                        <a14:foregroundMark x1="34555" y1="58759" x2="51963" y2="50069"/>
                        <a14:foregroundMark x1="51963" y1="50069" x2="54843" y2="39310"/>
                        <a14:foregroundMark x1="54843" y1="39310" x2="54843" y2="39310"/>
                        <a14:foregroundMark x1="46204" y1="28138" x2="40314" y2="55862"/>
                        <a14:foregroundMark x1="40314" y1="55862" x2="49084" y2="62759"/>
                        <a14:foregroundMark x1="49084" y1="62759" x2="62958" y2="54621"/>
                        <a14:foregroundMark x1="62958" y1="54621" x2="63874" y2="31310"/>
                        <a14:foregroundMark x1="63874" y1="31310" x2="53665" y2="25103"/>
                        <a14:foregroundMark x1="53665" y1="25103" x2="36911" y2="34897"/>
                        <a14:foregroundMark x1="36911" y1="34897" x2="32592" y2="46345"/>
                        <a14:foregroundMark x1="32592" y1="46345" x2="32984" y2="58207"/>
                        <a14:foregroundMark x1="32984" y1="58207" x2="38482" y2="69241"/>
                        <a14:foregroundMark x1="38482" y1="69241" x2="49869" y2="70483"/>
                        <a14:foregroundMark x1="49869" y1="70483" x2="61257" y2="60138"/>
                        <a14:foregroundMark x1="61257" y1="60138" x2="66492" y2="51310"/>
                        <a14:foregroundMark x1="66492" y1="51310" x2="61387" y2="36966"/>
                        <a14:foregroundMark x1="61387" y1="36966" x2="54712" y2="29241"/>
                        <a14:foregroundMark x1="54712" y1="29241" x2="45681" y2="24828"/>
                        <a14:foregroundMark x1="45681" y1="24828" x2="45026" y2="25103"/>
                        <a14:foregroundMark x1="60209" y1="23034" x2="30236" y2="21103"/>
                        <a14:foregroundMark x1="30236" y1="21103" x2="40576" y2="25655"/>
                        <a14:foregroundMark x1="40576" y1="25655" x2="53141" y2="27310"/>
                        <a14:foregroundMark x1="53141" y1="27310" x2="63351" y2="35586"/>
                        <a14:foregroundMark x1="63351" y1="35586" x2="65576" y2="52690"/>
                        <a14:foregroundMark x1="56937" y1="23310" x2="53403" y2="55310"/>
                        <a14:foregroundMark x1="53403" y1="55310" x2="41623" y2="76414"/>
                        <a14:foregroundMark x1="41623" y1="76414" x2="41885" y2="76552"/>
                        <a14:foregroundMark x1="84817" y1="38345" x2="87827" y2="47862"/>
                        <a14:foregroundMark x1="87827" y1="47862" x2="87042" y2="58345"/>
                        <a14:foregroundMark x1="87042" y1="58345" x2="82592" y2="64276"/>
                        <a14:foregroundMark x1="95288" y1="47862" x2="95288" y2="47862"/>
                        <a14:foregroundMark x1="95288" y1="43310" x2="96859" y2="54897"/>
                        <a14:foregroundMark x1="96859" y1="54897" x2="95812" y2="58621"/>
                        <a14:foregroundMark x1="60471" y1="14207" x2="69895" y2="10207"/>
                        <a14:foregroundMark x1="69895" y1="10207" x2="74607" y2="19172"/>
                        <a14:foregroundMark x1="74607" y1="19172" x2="73953" y2="19862"/>
                        <a14:foregroundMark x1="75654" y1="13103" x2="70157" y2="4000"/>
                        <a14:foregroundMark x1="70157" y1="4000" x2="64791" y2="6483"/>
                        <a14:foregroundMark x1="11649" y1="42621" x2="5236" y2="50759"/>
                        <a14:foregroundMark x1="5236" y1="50759" x2="8639" y2="57517"/>
                        <a14:foregroundMark x1="25654" y1="78483" x2="22775" y2="88828"/>
                        <a14:foregroundMark x1="22775" y1="88828" x2="32330" y2="90759"/>
                        <a14:foregroundMark x1="32330" y1="90759" x2="36387" y2="86759"/>
                        <a14:foregroundMark x1="34555" y1="34483" x2="25654" y2="39724"/>
                        <a14:foregroundMark x1="25654" y1="39724" x2="19503" y2="49517"/>
                        <a14:foregroundMark x1="19503" y1="49517" x2="19503" y2="51172"/>
                        <a14:foregroundMark x1="21073" y1="88414" x2="21073" y2="88414"/>
                        <a14:foregroundMark x1="32461" y1="95310" x2="32461" y2="95310"/>
                        <a14:foregroundMark x1="33770" y1="98759" x2="33770" y2="98759"/>
                        <a14:backgroundMark x1="19764" y1="76276" x2="19764" y2="76276"/>
                        <a14:backgroundMark x1="17539" y1="73655" x2="18848" y2="77379"/>
                        <a14:backgroundMark x1="17016" y1="71448" x2="17016" y2="71448"/>
                        <a14:backgroundMark x1="18063" y1="75448" x2="14005" y2="71448"/>
                        <a14:backgroundMark x1="19110" y1="74483" x2="13220" y2="68552"/>
                        <a14:backgroundMark x1="17539" y1="71724" x2="14529" y2="67724"/>
                        <a14:backgroundMark x1="17277" y1="72276" x2="14005" y2="68276"/>
                        <a14:backgroundMark x1="16492" y1="70621" x2="16492" y2="70621"/>
                        <a14:backgroundMark x1="17016" y1="69103" x2="17016" y2="69103"/>
                        <a14:backgroundMark x1="16230" y1="69379" x2="17277" y2="73103"/>
                        <a14:backgroundMark x1="19110" y1="75172" x2="15969" y2="81103"/>
                        <a14:backgroundMark x1="20288" y1="78207" x2="17539" y2="80000"/>
                        <a14:backgroundMark x1="15445" y1="67172" x2="18325" y2="75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00" y="2770259"/>
            <a:ext cx="1481199" cy="131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írculo: vacío 6">
            <a:extLst>
              <a:ext uri="{FF2B5EF4-FFF2-40B4-BE49-F238E27FC236}">
                <a16:creationId xmlns:a16="http://schemas.microsoft.com/office/drawing/2014/main" id="{580117D7-BE78-4111-B684-7CF5454F1809}"/>
              </a:ext>
            </a:extLst>
          </p:cNvPr>
          <p:cNvSpPr/>
          <p:nvPr/>
        </p:nvSpPr>
        <p:spPr>
          <a:xfrm>
            <a:off x="2486166" y="1944569"/>
            <a:ext cx="1733266" cy="1651379"/>
          </a:xfrm>
          <a:prstGeom prst="donut">
            <a:avLst>
              <a:gd name="adj" fmla="val 3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Círculo: vacío 8">
            <a:extLst>
              <a:ext uri="{FF2B5EF4-FFF2-40B4-BE49-F238E27FC236}">
                <a16:creationId xmlns:a16="http://schemas.microsoft.com/office/drawing/2014/main" id="{1E5F68B5-B6E7-43A3-8A46-E2AAE26CE3BD}"/>
              </a:ext>
            </a:extLst>
          </p:cNvPr>
          <p:cNvSpPr/>
          <p:nvPr/>
        </p:nvSpPr>
        <p:spPr>
          <a:xfrm>
            <a:off x="5229366" y="293189"/>
            <a:ext cx="1733266" cy="1651379"/>
          </a:xfrm>
          <a:prstGeom prst="donut">
            <a:avLst>
              <a:gd name="adj" fmla="val 2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Círculo: vacío 9">
            <a:extLst>
              <a:ext uri="{FF2B5EF4-FFF2-40B4-BE49-F238E27FC236}">
                <a16:creationId xmlns:a16="http://schemas.microsoft.com/office/drawing/2014/main" id="{2C7C5E9B-0F74-4445-BA36-BCD8DE0FE7A6}"/>
              </a:ext>
            </a:extLst>
          </p:cNvPr>
          <p:cNvSpPr/>
          <p:nvPr/>
        </p:nvSpPr>
        <p:spPr>
          <a:xfrm>
            <a:off x="3352799" y="4346336"/>
            <a:ext cx="1733266" cy="1651379"/>
          </a:xfrm>
          <a:prstGeom prst="donut">
            <a:avLst>
              <a:gd name="adj" fmla="val 3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Círculo: vacío 10">
            <a:extLst>
              <a:ext uri="{FF2B5EF4-FFF2-40B4-BE49-F238E27FC236}">
                <a16:creationId xmlns:a16="http://schemas.microsoft.com/office/drawing/2014/main" id="{BE760D10-F56B-4247-A408-235F20F7130C}"/>
              </a:ext>
            </a:extLst>
          </p:cNvPr>
          <p:cNvSpPr/>
          <p:nvPr/>
        </p:nvSpPr>
        <p:spPr>
          <a:xfrm>
            <a:off x="7972567" y="1944568"/>
            <a:ext cx="1733266" cy="1651379"/>
          </a:xfrm>
          <a:prstGeom prst="donut">
            <a:avLst>
              <a:gd name="adj" fmla="val 3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Círculo: vacío 11">
            <a:extLst>
              <a:ext uri="{FF2B5EF4-FFF2-40B4-BE49-F238E27FC236}">
                <a16:creationId xmlns:a16="http://schemas.microsoft.com/office/drawing/2014/main" id="{07026ED0-98A5-49A5-804E-B73FDE3E29D6}"/>
              </a:ext>
            </a:extLst>
          </p:cNvPr>
          <p:cNvSpPr/>
          <p:nvPr/>
        </p:nvSpPr>
        <p:spPr>
          <a:xfrm>
            <a:off x="6836599" y="4421637"/>
            <a:ext cx="1733266" cy="1651379"/>
          </a:xfrm>
          <a:prstGeom prst="donut">
            <a:avLst>
              <a:gd name="adj" fmla="val 4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B723E3F-C566-42B6-B8D1-567B09D11540}"/>
              </a:ext>
            </a:extLst>
          </p:cNvPr>
          <p:cNvCxnSpPr>
            <a:stCxn id="7" idx="6"/>
          </p:cNvCxnSpPr>
          <p:nvPr/>
        </p:nvCxnSpPr>
        <p:spPr>
          <a:xfrm>
            <a:off x="4219432" y="2770259"/>
            <a:ext cx="1047892" cy="56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321835-40DB-483C-AA2B-58D68612B0E9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6095999" y="1944568"/>
            <a:ext cx="1" cy="82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49DB51-7332-49A4-A992-B6D2F615B24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832234" y="3955093"/>
            <a:ext cx="720128" cy="63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5EF9489-7A6C-448B-8CA7-4FCD09EA7457}"/>
              </a:ext>
            </a:extLst>
          </p:cNvPr>
          <p:cNvCxnSpPr>
            <a:stCxn id="11" idx="2"/>
          </p:cNvCxnSpPr>
          <p:nvPr/>
        </p:nvCxnSpPr>
        <p:spPr>
          <a:xfrm flipH="1">
            <a:off x="6687403" y="2770258"/>
            <a:ext cx="1285164" cy="42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A664C42-7750-417A-98BA-C354C6FBDF1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612695" y="4069167"/>
            <a:ext cx="477735" cy="59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2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B42F156-EA0D-43BB-B8E3-4A76EAB72E8D}"/>
              </a:ext>
            </a:extLst>
          </p:cNvPr>
          <p:cNvSpPr txBox="1"/>
          <p:nvPr/>
        </p:nvSpPr>
        <p:spPr>
          <a:xfrm>
            <a:off x="846161" y="1587867"/>
            <a:ext cx="175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17310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 la nube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1D1D3A-E67B-482B-AC66-A656A5C70B46}"/>
              </a:ext>
            </a:extLst>
          </p:cNvPr>
          <p:cNvSpPr txBox="1"/>
          <p:nvPr/>
        </p:nvSpPr>
        <p:spPr>
          <a:xfrm>
            <a:off x="4147637" y="916500"/>
            <a:ext cx="389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Como </a:t>
            </a:r>
            <a:r>
              <a:rPr lang="en-GB" sz="2800" b="1" dirty="0" err="1"/>
              <a:t>funciona</a:t>
            </a:r>
            <a:r>
              <a:rPr lang="en-GB" sz="2800" b="1" dirty="0"/>
              <a:t> GEE</a:t>
            </a:r>
            <a:endParaRPr lang="en-GB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9E20C2-EABA-4CCE-A7A5-758EECEA40B2}"/>
              </a:ext>
            </a:extLst>
          </p:cNvPr>
          <p:cNvSpPr txBox="1"/>
          <p:nvPr/>
        </p:nvSpPr>
        <p:spPr>
          <a:xfrm>
            <a:off x="830021" y="2203292"/>
            <a:ext cx="3317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17310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Capacidades/Limitaciones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81CA7C-D144-4015-9538-BD55D00BF2D5}"/>
              </a:ext>
            </a:extLst>
          </p:cNvPr>
          <p:cNvSpPr/>
          <p:nvPr/>
        </p:nvSpPr>
        <p:spPr>
          <a:xfrm>
            <a:off x="846161" y="2868797"/>
            <a:ext cx="10426890" cy="338137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5C820B6-3570-461A-9F66-D8C673AE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51" y="3025492"/>
            <a:ext cx="2333625" cy="14192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49C41C0-AF2D-408E-A26D-92D8A93E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759" y="3046989"/>
            <a:ext cx="2743200" cy="14382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21B09B5-316F-4340-AAC5-77321F521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51" y="5077611"/>
            <a:ext cx="5534025" cy="89535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43E5F42-188B-4A79-89A9-3D828E107923}"/>
              </a:ext>
            </a:extLst>
          </p:cNvPr>
          <p:cNvSpPr txBox="1"/>
          <p:nvPr/>
        </p:nvSpPr>
        <p:spPr>
          <a:xfrm>
            <a:off x="994490" y="3335016"/>
            <a:ext cx="2489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Conjuntos de Datos Geoespaciales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965A63D-599B-4E31-9B3A-657409E842E7}"/>
              </a:ext>
            </a:extLst>
          </p:cNvPr>
          <p:cNvSpPr txBox="1"/>
          <p:nvPr/>
        </p:nvSpPr>
        <p:spPr>
          <a:xfrm>
            <a:off x="4475256" y="5856451"/>
            <a:ext cx="345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Almacenamiento y Computo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FAE6FC-8705-4450-BD6A-F13BB0F1F2E7}"/>
              </a:ext>
            </a:extLst>
          </p:cNvPr>
          <p:cNvSpPr txBox="1"/>
          <p:nvPr/>
        </p:nvSpPr>
        <p:spPr>
          <a:xfrm>
            <a:off x="9101950" y="3335016"/>
            <a:ext cx="1759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Primitivas Algorítmicas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B2C79E-9DE8-43BB-9847-F66328153711}"/>
              </a:ext>
            </a:extLst>
          </p:cNvPr>
          <p:cNvSpPr txBox="1"/>
          <p:nvPr/>
        </p:nvSpPr>
        <p:spPr>
          <a:xfrm>
            <a:off x="4641407" y="1833046"/>
            <a:ext cx="124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Pedidos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F219642-9F3C-4C5A-822B-A437D88362DE}"/>
              </a:ext>
            </a:extLst>
          </p:cNvPr>
          <p:cNvSpPr txBox="1"/>
          <p:nvPr/>
        </p:nvSpPr>
        <p:spPr>
          <a:xfrm>
            <a:off x="6685263" y="1833046"/>
            <a:ext cx="1530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Resultados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3D2A952-A21A-419E-9EA4-E190AB46ED54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>
            <a:off x="5264088" y="2202378"/>
            <a:ext cx="795518" cy="66641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2FDDAE1-CD74-470D-830C-C6475EFE7067}"/>
              </a:ext>
            </a:extLst>
          </p:cNvPr>
          <p:cNvCxnSpPr>
            <a:stCxn id="14" idx="0"/>
            <a:endCxn id="26" idx="2"/>
          </p:cNvCxnSpPr>
          <p:nvPr/>
        </p:nvCxnSpPr>
        <p:spPr>
          <a:xfrm flipV="1">
            <a:off x="6059606" y="2202378"/>
            <a:ext cx="1391002" cy="66641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3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D3AD87F-A9E9-4108-9DA0-54DE50AF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66" y="1695450"/>
            <a:ext cx="9258300" cy="34671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93D5D1-2452-478D-BAED-55C6B665C3BA}"/>
              </a:ext>
            </a:extLst>
          </p:cNvPr>
          <p:cNvSpPr txBox="1"/>
          <p:nvPr/>
        </p:nvSpPr>
        <p:spPr>
          <a:xfrm>
            <a:off x="2221763" y="2405282"/>
            <a:ext cx="99973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Imagen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624CA9-AB7B-494E-9448-60EEB20F0CA7}"/>
              </a:ext>
            </a:extLst>
          </p:cNvPr>
          <p:cNvSpPr txBox="1"/>
          <p:nvPr/>
        </p:nvSpPr>
        <p:spPr>
          <a:xfrm>
            <a:off x="4435081" y="2405282"/>
            <a:ext cx="190944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256 x 256 tiles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FF5F60-2205-44A0-A7AE-C3233B612DC1}"/>
              </a:ext>
            </a:extLst>
          </p:cNvPr>
          <p:cNvSpPr txBox="1"/>
          <p:nvPr/>
        </p:nvSpPr>
        <p:spPr>
          <a:xfrm>
            <a:off x="8256803" y="2021589"/>
            <a:ext cx="8449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FACC</a:t>
            </a:r>
          </a:p>
        </p:txBody>
      </p:sp>
    </p:spTree>
    <p:extLst>
      <p:ext uri="{BB962C8B-B14F-4D97-AF65-F5344CB8AC3E}">
        <p14:creationId xmlns:p14="http://schemas.microsoft.com/office/powerpoint/2010/main" val="347255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CC6AB2-EE9C-4D0A-BC82-A688A65B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913153"/>
            <a:ext cx="10106025" cy="2752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842E54-CE40-40FF-B306-7FC13EA49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9126" y="3781058"/>
            <a:ext cx="3238500" cy="2390775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A5273C-FF03-4696-A7DD-4DFE2D262EBF}"/>
              </a:ext>
            </a:extLst>
          </p:cNvPr>
          <p:cNvCxnSpPr>
            <a:cxnSpLocks/>
          </p:cNvCxnSpPr>
          <p:nvPr/>
        </p:nvCxnSpPr>
        <p:spPr>
          <a:xfrm flipH="1">
            <a:off x="6794695" y="5153025"/>
            <a:ext cx="139505" cy="33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B1CE50C-41EA-49D6-9680-8CB8EBAAF850}"/>
              </a:ext>
            </a:extLst>
          </p:cNvPr>
          <p:cNvCxnSpPr>
            <a:cxnSpLocks/>
          </p:cNvCxnSpPr>
          <p:nvPr/>
        </p:nvCxnSpPr>
        <p:spPr>
          <a:xfrm flipH="1">
            <a:off x="5257800" y="4948237"/>
            <a:ext cx="171452" cy="40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9A4C421-DD6A-4A9F-B420-68BD7D7237F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5357812"/>
            <a:ext cx="409576" cy="20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E0F44A22-BA5E-4050-B247-D00587D023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3669" t="29710" r="31746" b="19356"/>
          <a:stretch/>
        </p:blipFill>
        <p:spPr>
          <a:xfrm>
            <a:off x="6376609" y="1637414"/>
            <a:ext cx="1732545" cy="179158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5373075-7770-4682-8BDC-86556C10DA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80813" t="30206" r="5474" b="19356"/>
          <a:stretch/>
        </p:blipFill>
        <p:spPr>
          <a:xfrm>
            <a:off x="9071128" y="1637413"/>
            <a:ext cx="1788321" cy="17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2826B86-6483-4F71-9FC0-47AE8FA9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27048"/>
              </p:ext>
            </p:extLst>
          </p:nvPr>
        </p:nvGraphicFramePr>
        <p:xfrm>
          <a:off x="1886387" y="1538612"/>
          <a:ext cx="8556552" cy="271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841">
                  <a:extLst>
                    <a:ext uri="{9D8B030D-6E8A-4147-A177-3AD203B41FA5}">
                      <a16:colId xmlns:a16="http://schemas.microsoft.com/office/drawing/2014/main" val="1431765704"/>
                    </a:ext>
                  </a:extLst>
                </a:gridCol>
                <a:gridCol w="4576711">
                  <a:extLst>
                    <a:ext uri="{9D8B030D-6E8A-4147-A177-3AD203B41FA5}">
                      <a16:colId xmlns:a16="http://schemas.microsoft.com/office/drawing/2014/main" val="2102246564"/>
                    </a:ext>
                  </a:extLst>
                </a:gridCol>
              </a:tblGrid>
              <a:tr h="271107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270240"/>
                  </a:ext>
                </a:extLst>
              </a:tr>
            </a:tbl>
          </a:graphicData>
        </a:graphic>
      </p:graphicFrame>
      <p:pic>
        <p:nvPicPr>
          <p:cNvPr id="12" name="Picture 4" descr="Google Earth Engine">
            <a:extLst>
              <a:ext uri="{FF2B5EF4-FFF2-40B4-BE49-F238E27FC236}">
                <a16:creationId xmlns:a16="http://schemas.microsoft.com/office/drawing/2014/main" id="{8C2A56DF-FBDB-41EF-BA76-995A89D3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759" l="1702" r="96859">
                        <a14:foregroundMark x1="32984" y1="17931" x2="32984" y2="17931"/>
                        <a14:foregroundMark x1="36126" y1="18207" x2="21859" y2="23448"/>
                        <a14:foregroundMark x1="21859" y1="23448" x2="21335" y2="51034"/>
                        <a14:foregroundMark x1="21335" y1="51034" x2="23429" y2="57241"/>
                        <a14:foregroundMark x1="18848" y1="44414" x2="13482" y2="52690"/>
                        <a14:foregroundMark x1="13482" y1="52690" x2="14267" y2="55172"/>
                        <a14:foregroundMark x1="30497" y1="5103" x2="30497" y2="5103"/>
                        <a14:foregroundMark x1="30759" y1="7448" x2="39398" y2="15172"/>
                        <a14:foregroundMark x1="39398" y1="15172" x2="50131" y2="16828"/>
                        <a14:foregroundMark x1="50131" y1="16828" x2="70942" y2="12828"/>
                        <a14:foregroundMark x1="70942" y1="12828" x2="82984" y2="45241"/>
                        <a14:foregroundMark x1="82984" y1="45241" x2="93063" y2="48690"/>
                        <a14:foregroundMark x1="93063" y1="48690" x2="92670" y2="59586"/>
                        <a14:foregroundMark x1="92670" y1="59586" x2="82723" y2="63034"/>
                        <a14:foregroundMark x1="82723" y1="63034" x2="74869" y2="71862"/>
                        <a14:foregroundMark x1="74869" y1="71862" x2="65707" y2="90483"/>
                        <a14:foregroundMark x1="65707" y1="90483" x2="57068" y2="84690"/>
                        <a14:foregroundMark x1="57068" y1="84690" x2="45681" y2="81379"/>
                        <a14:foregroundMark x1="45681" y1="81379" x2="25654" y2="85241"/>
                        <a14:foregroundMark x1="25654" y1="85241" x2="21356" y2="80201"/>
                        <a14:foregroundMark x1="16824" y1="66646" x2="17016" y2="63448"/>
                        <a14:foregroundMark x1="17016" y1="63448" x2="14791" y2="59724"/>
                        <a14:foregroundMark x1="7592" y1="44138" x2="7592" y2="44138"/>
                        <a14:foregroundMark x1="9162" y1="44690" x2="12173" y2="54345"/>
                        <a14:foregroundMark x1="12173" y1="54345" x2="20026" y2="61655"/>
                        <a14:foregroundMark x1="20026" y1="61655" x2="26440" y2="76000"/>
                        <a14:foregroundMark x1="28665" y1="16276" x2="24869" y2="14759"/>
                        <a14:foregroundMark x1="31545" y1="7724" x2="21335" y2="11172"/>
                        <a14:foregroundMark x1="21335" y1="11172" x2="22775" y2="23586"/>
                        <a14:foregroundMark x1="22775" y1="23586" x2="23822" y2="25103"/>
                        <a14:foregroundMark x1="1832" y1="46345" x2="1832" y2="46345"/>
                        <a14:foregroundMark x1="6545" y1="56552" x2="6545" y2="56552"/>
                        <a14:foregroundMark x1="6545" y1="56552" x2="6545" y2="56552"/>
                        <a14:foregroundMark x1="64005" y1="56276" x2="64005" y2="57517"/>
                        <a14:foregroundMark x1="67539" y1="62897" x2="67539" y2="62897"/>
                        <a14:foregroundMark x1="50785" y1="42897" x2="50785" y2="42069"/>
                        <a14:foregroundMark x1="48037" y1="35586" x2="48037" y2="35586"/>
                        <a14:foregroundMark x1="48037" y1="35586" x2="48037" y2="35586"/>
                        <a14:foregroundMark x1="41361" y1="37241" x2="39660" y2="38069"/>
                        <a14:foregroundMark x1="37827" y1="38759" x2="37827" y2="38759"/>
                        <a14:foregroundMark x1="37827" y1="40414" x2="37827" y2="40414"/>
                        <a14:foregroundMark x1="55366" y1="27586" x2="41623" y2="47724"/>
                        <a14:foregroundMark x1="41623" y1="47724" x2="38220" y2="58069"/>
                        <a14:foregroundMark x1="38220" y1="58069" x2="50262" y2="48552"/>
                        <a14:foregroundMark x1="50262" y1="48552" x2="51832" y2="38483"/>
                        <a14:foregroundMark x1="51832" y1="38483" x2="46466" y2="28414"/>
                        <a14:foregroundMark x1="46466" y1="28414" x2="34293" y2="36552"/>
                        <a14:foregroundMark x1="34293" y1="36552" x2="33246" y2="50483"/>
                        <a14:foregroundMark x1="33246" y1="50483" x2="43717" y2="55448"/>
                        <a14:foregroundMark x1="43717" y1="55448" x2="46728" y2="55448"/>
                        <a14:foregroundMark x1="57723" y1="33241" x2="28010" y2="28966"/>
                        <a14:foregroundMark x1="28010" y1="28966" x2="16492" y2="38345"/>
                        <a14:foregroundMark x1="16492" y1="38345" x2="15838" y2="52552"/>
                        <a14:foregroundMark x1="15838" y1="52552" x2="22906" y2="59586"/>
                        <a14:foregroundMark x1="22906" y1="59586" x2="34555" y2="58759"/>
                        <a14:foregroundMark x1="34555" y1="58759" x2="51963" y2="50069"/>
                        <a14:foregroundMark x1="51963" y1="50069" x2="54843" y2="39310"/>
                        <a14:foregroundMark x1="54843" y1="39310" x2="54843" y2="39310"/>
                        <a14:foregroundMark x1="46204" y1="28138" x2="40314" y2="55862"/>
                        <a14:foregroundMark x1="40314" y1="55862" x2="49084" y2="62759"/>
                        <a14:foregroundMark x1="49084" y1="62759" x2="62958" y2="54621"/>
                        <a14:foregroundMark x1="62958" y1="54621" x2="63874" y2="31310"/>
                        <a14:foregroundMark x1="63874" y1="31310" x2="53665" y2="25103"/>
                        <a14:foregroundMark x1="53665" y1="25103" x2="36911" y2="34897"/>
                        <a14:foregroundMark x1="36911" y1="34897" x2="32592" y2="46345"/>
                        <a14:foregroundMark x1="32592" y1="46345" x2="32984" y2="58207"/>
                        <a14:foregroundMark x1="32984" y1="58207" x2="38482" y2="69241"/>
                        <a14:foregroundMark x1="38482" y1="69241" x2="49869" y2="70483"/>
                        <a14:foregroundMark x1="49869" y1="70483" x2="61257" y2="60138"/>
                        <a14:foregroundMark x1="61257" y1="60138" x2="66492" y2="51310"/>
                        <a14:foregroundMark x1="66492" y1="51310" x2="61387" y2="36966"/>
                        <a14:foregroundMark x1="61387" y1="36966" x2="54712" y2="29241"/>
                        <a14:foregroundMark x1="54712" y1="29241" x2="45681" y2="24828"/>
                        <a14:foregroundMark x1="45681" y1="24828" x2="45026" y2="25103"/>
                        <a14:foregroundMark x1="60209" y1="23034" x2="30236" y2="21103"/>
                        <a14:foregroundMark x1="30236" y1="21103" x2="40576" y2="25655"/>
                        <a14:foregroundMark x1="40576" y1="25655" x2="53141" y2="27310"/>
                        <a14:foregroundMark x1="53141" y1="27310" x2="63351" y2="35586"/>
                        <a14:foregroundMark x1="63351" y1="35586" x2="65576" y2="52690"/>
                        <a14:foregroundMark x1="56937" y1="23310" x2="53403" y2="55310"/>
                        <a14:foregroundMark x1="53403" y1="55310" x2="41623" y2="76414"/>
                        <a14:foregroundMark x1="41623" y1="76414" x2="41885" y2="76552"/>
                        <a14:foregroundMark x1="84817" y1="38345" x2="87827" y2="47862"/>
                        <a14:foregroundMark x1="87827" y1="47862" x2="87042" y2="58345"/>
                        <a14:foregroundMark x1="87042" y1="58345" x2="82592" y2="64276"/>
                        <a14:foregroundMark x1="95288" y1="47862" x2="95288" y2="47862"/>
                        <a14:foregroundMark x1="95288" y1="43310" x2="96859" y2="54897"/>
                        <a14:foregroundMark x1="96859" y1="54897" x2="95812" y2="58621"/>
                        <a14:foregroundMark x1="60471" y1="14207" x2="69895" y2="10207"/>
                        <a14:foregroundMark x1="69895" y1="10207" x2="74607" y2="19172"/>
                        <a14:foregroundMark x1="74607" y1="19172" x2="73953" y2="19862"/>
                        <a14:foregroundMark x1="75654" y1="13103" x2="70157" y2="4000"/>
                        <a14:foregroundMark x1="70157" y1="4000" x2="64791" y2="6483"/>
                        <a14:foregroundMark x1="11649" y1="42621" x2="5236" y2="50759"/>
                        <a14:foregroundMark x1="5236" y1="50759" x2="8639" y2="57517"/>
                        <a14:foregroundMark x1="25654" y1="78483" x2="22775" y2="88828"/>
                        <a14:foregroundMark x1="22775" y1="88828" x2="32330" y2="90759"/>
                        <a14:foregroundMark x1="32330" y1="90759" x2="36387" y2="86759"/>
                        <a14:foregroundMark x1="34555" y1="34483" x2="25654" y2="39724"/>
                        <a14:foregroundMark x1="25654" y1="39724" x2="19503" y2="49517"/>
                        <a14:foregroundMark x1="19503" y1="49517" x2="19503" y2="51172"/>
                        <a14:foregroundMark x1="21073" y1="88414" x2="21073" y2="88414"/>
                        <a14:foregroundMark x1="32461" y1="95310" x2="32461" y2="95310"/>
                        <a14:foregroundMark x1="33770" y1="98759" x2="33770" y2="98759"/>
                        <a14:backgroundMark x1="19764" y1="76276" x2="19764" y2="76276"/>
                        <a14:backgroundMark x1="17539" y1="73655" x2="18848" y2="77379"/>
                        <a14:backgroundMark x1="17016" y1="71448" x2="17016" y2="71448"/>
                        <a14:backgroundMark x1="18063" y1="75448" x2="14005" y2="71448"/>
                        <a14:backgroundMark x1="19110" y1="74483" x2="13220" y2="68552"/>
                        <a14:backgroundMark x1="17539" y1="71724" x2="14529" y2="67724"/>
                        <a14:backgroundMark x1="17277" y1="72276" x2="14005" y2="68276"/>
                        <a14:backgroundMark x1="16492" y1="70621" x2="16492" y2="70621"/>
                        <a14:backgroundMark x1="17016" y1="69103" x2="17016" y2="69103"/>
                        <a14:backgroundMark x1="16230" y1="69379" x2="17277" y2="73103"/>
                        <a14:backgroundMark x1="19110" y1="75172" x2="15969" y2="81103"/>
                        <a14:backgroundMark x1="20288" y1="78207" x2="17539" y2="80000"/>
                        <a14:backgroundMark x1="15445" y1="67172" x2="18325" y2="75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44" y="1947195"/>
            <a:ext cx="2086095" cy="18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erraView 5.3.3 user help">
            <a:extLst>
              <a:ext uri="{FF2B5EF4-FFF2-40B4-BE49-F238E27FC236}">
                <a16:creationId xmlns:a16="http://schemas.microsoft.com/office/drawing/2014/main" id="{810F1F9F-0ECF-48B5-8356-BEE852A0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412" y="1575110"/>
            <a:ext cx="1498908" cy="131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0B242E3-5236-458C-86E8-8084941DF02C}"/>
              </a:ext>
            </a:extLst>
          </p:cNvPr>
          <p:cNvSpPr txBox="1"/>
          <p:nvPr/>
        </p:nvSpPr>
        <p:spPr>
          <a:xfrm>
            <a:off x="5537441" y="2640008"/>
            <a:ext cx="6892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VS</a:t>
            </a:r>
            <a:endParaRPr lang="en-GB" sz="2400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875D62E-7BCC-4E32-98B7-78C3A1F57F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2" b="89295" l="4902" r="95882">
                        <a14:foregroundMark x1="5098" y1="51697" x2="5098" y2="51697"/>
                        <a14:foregroundMark x1="91569" y1="51697" x2="91569" y2="51697"/>
                        <a14:foregroundMark x1="95882" y1="52480" x2="95882" y2="52480"/>
                        <a14:foregroundMark x1="6667" y1="43864" x2="6667" y2="43864"/>
                      </a14:backgroundRemoval>
                    </a14:imgEffect>
                  </a14:imgLayer>
                </a14:imgProps>
              </a:ext>
            </a:extLst>
          </a:blip>
          <a:srcRect t="31778" b="31202"/>
          <a:stretch/>
        </p:blipFill>
        <p:spPr>
          <a:xfrm>
            <a:off x="6096000" y="3413378"/>
            <a:ext cx="2800869" cy="778667"/>
          </a:xfrm>
          <a:prstGeom prst="rect">
            <a:avLst/>
          </a:prstGeom>
        </p:spPr>
      </p:pic>
      <p:pic>
        <p:nvPicPr>
          <p:cNvPr id="5124" name="Picture 4" descr="GitHub - agile-lab-dev/GeoSpark: A Cluster Computing System for Processing  Large-Scale Spatial Data">
            <a:extLst>
              <a:ext uri="{FF2B5EF4-FFF2-40B4-BE49-F238E27FC236}">
                <a16:creationId xmlns:a16="http://schemas.microsoft.com/office/drawing/2014/main" id="{B5B4976F-7589-4257-8AB9-6B412EA7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67" y="1674512"/>
            <a:ext cx="223738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atabase of Databases - Rasdaman">
            <a:extLst>
              <a:ext uri="{FF2B5EF4-FFF2-40B4-BE49-F238E27FC236}">
                <a16:creationId xmlns:a16="http://schemas.microsoft.com/office/drawing/2014/main" id="{803248E8-8A89-4EBA-8361-25D65E35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98" y="2366116"/>
            <a:ext cx="2278279" cy="95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cribd Originals, nuevo programa de contenido original de Scribd – Leer en  Pantalla – Libros electrónicos para todos">
            <a:extLst>
              <a:ext uri="{FF2B5EF4-FFF2-40B4-BE49-F238E27FC236}">
                <a16:creationId xmlns:a16="http://schemas.microsoft.com/office/drawing/2014/main" id="{631B83C0-8639-415C-B8BD-42A538FE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21" y="3092529"/>
            <a:ext cx="1295643" cy="95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ED4343-DAAD-4BF6-AC56-D999D6FD07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8756" t="15342" r="2860" b="20095"/>
          <a:stretch/>
        </p:blipFill>
        <p:spPr>
          <a:xfrm>
            <a:off x="7341385" y="4418070"/>
            <a:ext cx="1498908" cy="14697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593122-6A79-4216-B6D8-09FC724AE3A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62" t="16836" r="79139" b="22230"/>
          <a:stretch/>
        </p:blipFill>
        <p:spPr>
          <a:xfrm>
            <a:off x="3101438" y="4418070"/>
            <a:ext cx="1434905" cy="13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71716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Memphis">
  <a:themeElements>
    <a:clrScheme name="Simple Light">
      <a:dk1>
        <a:srgbClr val="173109"/>
      </a:dk1>
      <a:lt1>
        <a:srgbClr val="F0FFE9"/>
      </a:lt1>
      <a:dk2>
        <a:srgbClr val="305E18"/>
      </a:dk2>
      <a:lt2>
        <a:srgbClr val="DBFDCB"/>
      </a:lt2>
      <a:accent1>
        <a:srgbClr val="F0FFE9"/>
      </a:accent1>
      <a:accent2>
        <a:srgbClr val="173109"/>
      </a:accent2>
      <a:accent3>
        <a:srgbClr val="BBE487"/>
      </a:accent3>
      <a:accent4>
        <a:srgbClr val="FFE599"/>
      </a:accent4>
      <a:accent5>
        <a:srgbClr val="4E9755"/>
      </a:accent5>
      <a:accent6>
        <a:srgbClr val="CFA22C"/>
      </a:accent6>
      <a:hlink>
        <a:srgbClr val="1731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103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Arvo</vt:lpstr>
      <vt:lpstr>Fira Sans Extra Condensed</vt:lpstr>
      <vt:lpstr>Fira Sans Extra Condensed Medium</vt:lpstr>
      <vt:lpstr>Roboto</vt:lpstr>
      <vt:lpstr>Orange Memphis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junior calvo</dc:creator>
  <cp:lastModifiedBy>junior calvo</cp:lastModifiedBy>
  <cp:revision>102</cp:revision>
  <dcterms:created xsi:type="dcterms:W3CDTF">2021-01-26T23:26:38Z</dcterms:created>
  <dcterms:modified xsi:type="dcterms:W3CDTF">2021-08-05T15:23:09Z</dcterms:modified>
</cp:coreProperties>
</file>