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>
      <p:cViewPr>
        <p:scale>
          <a:sx n="197" d="100"/>
          <a:sy n="197" d="100"/>
        </p:scale>
        <p:origin x="-2152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4B470-116C-5CA9-45D9-C14CCED8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A7BD4-1A60-26B4-60AB-68D9ADA8E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6725-4D30-6F43-CCC1-CBCDD2D5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EDAE-6CD1-5089-2EAB-9174D89E8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CC2FC-CC18-0BB3-36A3-D76620F8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985B-45FC-E0A4-6C16-309C9607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E29EA-AC91-8D71-BA28-0D22A0299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BF7FB-AB93-7934-3B8A-83693513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25DB-C066-4414-4755-A1BA904A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B8675-9D98-C4C8-A9D3-826C83EF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5372C-CEF0-4230-7C73-1A9923790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C9FD7-C561-A9C6-7B7A-30502A6A5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2BA6-FD8B-0707-81ED-BD217D84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1570-ECEF-5E05-8A40-20B49B0A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809DC-90FA-7347-01E8-78E00C56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5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6CE6-7DCE-E708-FF7B-F4301EE6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966ED-C8CB-0143-608B-C0FF9999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9E96-0304-9586-D093-75012F08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8B78-7F8B-1B61-5DD4-0E42C725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E2F6-6019-5ECF-038B-A1E5229A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22E0-5CE5-5C3E-A622-6796885C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06D14-58EA-98D4-94C3-BCC3E2F53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E8C7-2012-B857-8EBC-7FC0D1B0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57C67-EF9E-8CAC-21A3-F32F10B5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CFD3F-CFEC-24B4-D8C5-143212D6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6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89D-CCBA-EC77-8BCF-142D3ED7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A639-7136-2EA8-8F30-AA5A18DE0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8CB1-27B3-5FC0-EB41-0EFA538A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7F6C6-7F6E-164B-30A7-4E0875C9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EE036-ACE4-49D9-192D-EE4F3E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366DE-192F-7BE1-6F45-EE0FCC15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72E1-819D-5686-9222-DB548409D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EBE86-712F-2B12-D90D-75F10A97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EF834-E8A2-8A5C-C2F5-56F3148EE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EA957-4C3F-D0CD-781B-4CDAE38A8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3D60E-D447-B074-1236-2A895DA33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14F77-0E63-FAD4-3FBE-F67699E9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C79FD-218F-8E7C-0756-5073681D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4CC1A-26E7-906A-655A-4AC38A27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6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0172-EF82-2174-4F3C-ED395ECE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95626-EA0B-D1EA-3B45-6823E5ED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462B7-01B7-36D8-64B6-9B160C80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D09A0-0397-6035-56CD-860FE639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3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A44335-7954-10AD-CD6E-00F206B7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C6F18-90AA-7142-0861-F9C75D8C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78260-6719-FBCF-2185-DC534067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5840-01EF-A7C7-BD34-393BF582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94A7-A184-F58B-4171-72EE94B1F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F0A15-1598-C43C-912F-BC2A31135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4FD0-455D-8A19-7460-15F1D149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534C1-9487-8C21-299E-A5C0C20D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27191-7EFB-506C-ACA7-0E30563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1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80D7-5D94-FDC1-F66A-15185AE8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D2159-544C-7A48-EA73-17DE1025E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BA061-3D8C-BEEB-5CDC-9CB45394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EB707-70E7-EACD-E845-AED88CD3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80E5A-4A22-15B1-B226-55B26605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A4415-DC46-CD9A-D029-2711F1B1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6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90332-0813-DB9E-C03D-E44DEB35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C9208-BD13-01F3-B7F7-72A618F90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65FF7-FB36-C013-1B7F-E3D4CCFE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6514-C180-D347-83B6-D1F8605C96AA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3BC8-362E-D6D9-9506-E201596E3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5C51-99CF-ACC2-4F43-453B108DC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09E50-54A3-7044-8DF6-07CFF334D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0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C6CDB8-FA4D-E7BA-741B-430D464E6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3073400"/>
            <a:ext cx="25146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2AAF3-1E83-1978-BC68-6FA23AFAE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5" y="3146425"/>
            <a:ext cx="1729702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9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IALS</dc:creator>
  <cp:lastModifiedBy>IALS</cp:lastModifiedBy>
  <cp:revision>1</cp:revision>
  <dcterms:created xsi:type="dcterms:W3CDTF">2025-04-03T22:34:37Z</dcterms:created>
  <dcterms:modified xsi:type="dcterms:W3CDTF">2025-04-03T22:36:43Z</dcterms:modified>
</cp:coreProperties>
</file>