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8"/>
  </p:normalViewPr>
  <p:slideViewPr>
    <p:cSldViewPr snapToGrid="0" snapToObjects="1">
      <p:cViewPr>
        <p:scale>
          <a:sx n="115" d="100"/>
          <a:sy n="115" d="100"/>
        </p:scale>
        <p:origin x="47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4DBAC-27D0-9D4E-ACB5-DD63EC84254C}" type="datetimeFigureOut">
              <a:rPr lang="en-BD" smtClean="0"/>
              <a:t>4/7/22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1E397-54EE-3146-909C-5FF47727AC0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2987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1E397-54EE-3146-909C-5FF47727AC08}" type="slidenum">
              <a:rPr lang="en-BD" smtClean="0"/>
              <a:t>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59795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EA6C-AF37-5A35-5340-28A68CF42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F6138-BEBE-CEA4-AD02-2AEFDE5B8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F25A-9F38-45C1-58D3-A13A13EA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90-6553-7643-9C8A-7E743ABC9B28}" type="datetimeFigureOut">
              <a:rPr lang="en-BD" smtClean="0"/>
              <a:t>4/7/22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D4201-1144-1641-FBB6-5DEDEAAC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95293-A358-C203-4864-7B5B6A2D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2615-2556-8448-A9E5-BF3D3BE6EA3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0613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6719-48D0-B8D9-ED8B-723B3A82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AEDFA-3D32-FFFA-3CFE-845C7C6FC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E448F-5FE6-9128-B868-762BDAB5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90-6553-7643-9C8A-7E743ABC9B28}" type="datetimeFigureOut">
              <a:rPr lang="en-BD" smtClean="0"/>
              <a:t>4/7/22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B7918-BEB6-E4A6-4BFC-8CB856F4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35180-BF7D-133F-5ACC-DB26C52C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2615-2556-8448-A9E5-BF3D3BE6EA3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357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BEF13-AB78-F6C3-91B9-D2AD513CC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82BB0-A2EE-CABF-E329-5391D7007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9303-E45C-4AB0-2471-6420DC3F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90-6553-7643-9C8A-7E743ABC9B28}" type="datetimeFigureOut">
              <a:rPr lang="en-BD" smtClean="0"/>
              <a:t>4/7/22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C8AA0-CFBC-482E-415F-4473AB38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34398-723A-C506-2E33-00080CFB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2615-2556-8448-A9E5-BF3D3BE6EA3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1826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B134-89BC-99CA-2985-3C9E96C7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BB60A-1ADC-270D-0496-05C94D76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A2D9-15C3-FDD5-E4DB-0DD79BAF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90-6553-7643-9C8A-7E743ABC9B28}" type="datetimeFigureOut">
              <a:rPr lang="en-BD" smtClean="0"/>
              <a:t>4/7/22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F4EE-B402-D7DB-BAF9-11AC25AA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5B092-4E09-2370-532A-D566D472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2615-2556-8448-A9E5-BF3D3BE6EA3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693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D987-53E1-7231-9E3A-694B79DC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DB729-6126-668F-7BEA-4FCDE21A6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A21B9-3A2C-124E-ADC7-F501A4B6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90-6553-7643-9C8A-7E743ABC9B28}" type="datetimeFigureOut">
              <a:rPr lang="en-BD" smtClean="0"/>
              <a:t>4/7/22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E4854-D723-86E9-D677-310A8893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F301-6169-249D-ECCA-7A0BFEF5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2615-2556-8448-A9E5-BF3D3BE6EA3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6889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48CF-4A6F-6B40-0D90-F54C92A2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4354-C528-A259-F456-1C85E2D13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63FDB-CE02-012A-2F70-050FBA95E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102BA-3609-4EEA-0E0C-86F567EA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90-6553-7643-9C8A-7E743ABC9B28}" type="datetimeFigureOut">
              <a:rPr lang="en-BD" smtClean="0"/>
              <a:t>4/7/22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992CB-8605-15D9-8C62-FEF8DE85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16395-534D-693B-1D2B-77B16401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2615-2556-8448-A9E5-BF3D3BE6EA3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9224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782A-0784-6C3A-0F07-11418D56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F2A40-C122-B6D5-CD7B-177C965D7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573C5-BA99-38A7-6EE0-B85D4CAB4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9B666-73E6-75D7-160D-F3CAC263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6B04B-AE98-EEDC-045D-B199E41FB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6E286-8238-CAD8-1527-3F8318DC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90-6553-7643-9C8A-7E743ABC9B28}" type="datetimeFigureOut">
              <a:rPr lang="en-BD" smtClean="0"/>
              <a:t>4/7/22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60DDD-7CD2-6646-8696-560B731D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732B7-7BA5-FE5E-66EB-B567BA64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2615-2556-8448-A9E5-BF3D3BE6EA3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8278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9960-2F97-348A-3304-90DE951C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98798-6C5F-B7BC-6462-7E8FE42C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90-6553-7643-9C8A-7E743ABC9B28}" type="datetimeFigureOut">
              <a:rPr lang="en-BD" smtClean="0"/>
              <a:t>4/7/22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49886-7A00-D5DA-BBFA-B08ECB8C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BE0DC-4F18-49FE-B4ED-C8291882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2615-2556-8448-A9E5-BF3D3BE6EA3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5333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D912D-4066-1ED4-1128-2AAA77B5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90-6553-7643-9C8A-7E743ABC9B28}" type="datetimeFigureOut">
              <a:rPr lang="en-BD" smtClean="0"/>
              <a:t>4/7/22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C2277-E4E3-E7E7-E039-77889F48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79C13-04BE-245A-DDA3-598FE0F5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2615-2556-8448-A9E5-BF3D3BE6EA3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9738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DA9-3FE4-6FC3-5A0E-869A2F09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101E5-28F4-3DFD-4FEF-C4C09DCE4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CC52E-2B72-8823-3AB2-4144C8443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59D00-60CD-0648-D3D3-C304B6CF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90-6553-7643-9C8A-7E743ABC9B28}" type="datetimeFigureOut">
              <a:rPr lang="en-BD" smtClean="0"/>
              <a:t>4/7/22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B5EC-E8FB-2DE9-CD2B-E28D9D60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1C7FC-BE0B-C872-36CF-2AB05F3F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2615-2556-8448-A9E5-BF3D3BE6EA3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6088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7E36-F04F-D3C3-D620-5494906C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5342E-65B1-1094-FCAE-7F7834F32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19526-BBE6-0B6D-8088-080236091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D39DF-9872-682E-71CF-1BECA2E8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90-6553-7643-9C8A-7E743ABC9B28}" type="datetimeFigureOut">
              <a:rPr lang="en-BD" smtClean="0"/>
              <a:t>4/7/22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74FE-327A-0043-2604-5D61DEE9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32621-38E1-DAE1-5379-B09F6FAA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2615-2556-8448-A9E5-BF3D3BE6EA3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18948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DB2B4-E197-FF18-C144-DC6680B1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FCE6C-B841-677B-3BBF-53750B53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CCF6-1DCC-5B63-3FFD-FEAFF2D7D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90-6553-7643-9C8A-7E743ABC9B28}" type="datetimeFigureOut">
              <a:rPr lang="en-BD" smtClean="0"/>
              <a:t>4/7/22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6FA9-8F7B-EC56-E714-52BB33A28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7F3AC-A30B-F8A0-B10C-FA034F226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2615-2556-8448-A9E5-BF3D3BE6EA37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6609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173C-B74D-8A00-1288-38BF83A51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379" y="555867"/>
            <a:ext cx="9144000" cy="2231021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BD" dirty="0"/>
              <a:t>CSE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BAFD2-DE78-EB87-30EB-C70E44A29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379" y="2786888"/>
            <a:ext cx="9144000" cy="1898248"/>
          </a:xfr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BD" dirty="0"/>
              <a:t>INTERNATIONAL ISLAMIC UNIVERSITY CHITTAGONG</a:t>
            </a:r>
          </a:p>
        </p:txBody>
      </p:sp>
    </p:spTree>
    <p:extLst>
      <p:ext uri="{BB962C8B-B14F-4D97-AF65-F5344CB8AC3E}">
        <p14:creationId xmlns:p14="http://schemas.microsoft.com/office/powerpoint/2010/main" val="202762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CE36-BEA7-FE4E-5BC1-F454BBDED31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BD" dirty="0"/>
              <a:t>                       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23E7-0364-7E2B-A094-045B7C8FD23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BD" dirty="0"/>
              <a:t>              Poject name : A Hardware shop’s sales database</a:t>
            </a:r>
          </a:p>
          <a:p>
            <a:pPr marL="0" indent="0">
              <a:buNone/>
            </a:pPr>
            <a:r>
              <a:rPr lang="en-BD" dirty="0"/>
              <a:t>OVERVIEW:</a:t>
            </a:r>
          </a:p>
          <a:p>
            <a:pPr marL="0" indent="0">
              <a:buNone/>
            </a:pPr>
            <a:r>
              <a:rPr lang="en-BD" dirty="0"/>
              <a:t>This  software keeps data of all sales in a file.It stores all the information of the hardware which are sold.User has to give user name and passoword for accessing this software.After that they c</a:t>
            </a:r>
            <a:r>
              <a:rPr lang="en-GB" dirty="0"/>
              <a:t>an</a:t>
            </a:r>
            <a:r>
              <a:rPr lang="en-BD" dirty="0"/>
              <a:t> use the software .There is a menu with a lots of hardware name and a few feature like viewing sales report,searching item by a unique code,deleting all record.</a:t>
            </a:r>
          </a:p>
          <a:p>
            <a:pPr marL="0" indent="0">
              <a:buNone/>
            </a:pP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238031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86826E-68F9-4020-E57D-B072ACAF1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43" y="154255"/>
            <a:ext cx="10795000" cy="2768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36B4DF-7E9F-83DA-1FE6-2E1621546CAD}"/>
              </a:ext>
            </a:extLst>
          </p:cNvPr>
          <p:cNvSpPr txBox="1"/>
          <p:nvPr/>
        </p:nvSpPr>
        <p:spPr>
          <a:xfrm>
            <a:off x="164243" y="3287731"/>
            <a:ext cx="109421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BD" dirty="0"/>
              <a:t>This is the welcome menu of this software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BD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BD" dirty="0"/>
              <a:t>he user has to give username and password to access further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BD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BD" dirty="0"/>
              <a:t>f the Username and password is correct then it will go to main menu.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BD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BD" dirty="0"/>
              <a:t>If the Username and password is incorrect then the program will stop</a:t>
            </a:r>
          </a:p>
        </p:txBody>
      </p:sp>
    </p:spTree>
    <p:extLst>
      <p:ext uri="{BB962C8B-B14F-4D97-AF65-F5344CB8AC3E}">
        <p14:creationId xmlns:p14="http://schemas.microsoft.com/office/powerpoint/2010/main" val="261425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35B42F-0A0A-D87D-5401-EC8C0EDD4E28}"/>
              </a:ext>
            </a:extLst>
          </p:cNvPr>
          <p:cNvSpPr txBox="1"/>
          <p:nvPr/>
        </p:nvSpPr>
        <p:spPr>
          <a:xfrm>
            <a:off x="82194" y="135"/>
            <a:ext cx="202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400" dirty="0"/>
              <a:t>Main</a:t>
            </a:r>
            <a:r>
              <a:rPr lang="en-BD" dirty="0"/>
              <a:t> </a:t>
            </a:r>
            <a:r>
              <a:rPr lang="en-BD" sz="2400" dirty="0"/>
              <a:t>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B68A4-3CC2-197A-4E53-05D5B990E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4" y="484102"/>
            <a:ext cx="9174822" cy="4309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3AD62C-16FC-6D34-007A-45F70B5CD89C}"/>
              </a:ext>
            </a:extLst>
          </p:cNvPr>
          <p:cNvSpPr txBox="1"/>
          <p:nvPr/>
        </p:nvSpPr>
        <p:spPr>
          <a:xfrm>
            <a:off x="0" y="4900773"/>
            <a:ext cx="10582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D" dirty="0"/>
              <a:t>This is the main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D" dirty="0"/>
              <a:t>There are 6 hardware item available . </a:t>
            </a:r>
            <a:r>
              <a:rPr lang="en-GB" dirty="0"/>
              <a:t>B</a:t>
            </a:r>
            <a:r>
              <a:rPr lang="en-BD" dirty="0"/>
              <a:t>y pressing user can store the information of of the hardware which are being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BD" dirty="0"/>
              <a:t>otal sale menu shows all the report off the sold software,the deleting recond menu delets all the record.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D" dirty="0"/>
              <a:t>The searching by unique code cheeks if the Hardware was sold from their shop or not .Every hardware gets a unique code from user at the time of input.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218925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33E3F1-0AA3-886D-D56A-2FA6CBE619F9}"/>
              </a:ext>
            </a:extLst>
          </p:cNvPr>
          <p:cNvSpPr txBox="1"/>
          <p:nvPr/>
        </p:nvSpPr>
        <p:spPr>
          <a:xfrm>
            <a:off x="91439" y="121920"/>
            <a:ext cx="335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400" dirty="0"/>
              <a:t>Input menu of hardware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0FA3C-D5EC-248B-1258-EE1AAB87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572532"/>
            <a:ext cx="10033000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ECE550-3ACC-1295-33EC-490D25D35C9C}"/>
              </a:ext>
            </a:extLst>
          </p:cNvPr>
          <p:cNvSpPr txBox="1"/>
          <p:nvPr/>
        </p:nvSpPr>
        <p:spPr>
          <a:xfrm>
            <a:off x="91440" y="3616960"/>
            <a:ext cx="1055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D" dirty="0"/>
              <a:t>This is the input menu of every hardware. User has to fillup all the information for selling a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D" dirty="0"/>
              <a:t>User has to input customer name, Hardware brand, Hardware name, Price, a unique code and the date of that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78375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EB57A-7BBE-44E3-3E10-5E2BF14238ED}"/>
              </a:ext>
            </a:extLst>
          </p:cNvPr>
          <p:cNvSpPr txBox="1"/>
          <p:nvPr/>
        </p:nvSpPr>
        <p:spPr>
          <a:xfrm>
            <a:off x="264160" y="97810"/>
            <a:ext cx="364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800" dirty="0"/>
              <a:t>Storing in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9EC87-B4D3-A2AD-2B77-C69A1066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621030"/>
            <a:ext cx="9664700" cy="3644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AA899-6E2A-722A-2746-775DA06360B6}"/>
              </a:ext>
            </a:extLst>
          </p:cNvPr>
          <p:cNvSpPr txBox="1"/>
          <p:nvPr/>
        </p:nvSpPr>
        <p:spPr>
          <a:xfrm>
            <a:off x="264160" y="4714240"/>
            <a:ext cx="96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BD" dirty="0"/>
              <a:t>This is how all of information of a Hardware stores on the file.</a:t>
            </a:r>
          </a:p>
        </p:txBody>
      </p:sp>
    </p:spTree>
    <p:extLst>
      <p:ext uri="{BB962C8B-B14F-4D97-AF65-F5344CB8AC3E}">
        <p14:creationId xmlns:p14="http://schemas.microsoft.com/office/powerpoint/2010/main" val="274323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83AE10-7380-C49A-EDE6-D58D5F6D8EE5}"/>
              </a:ext>
            </a:extLst>
          </p:cNvPr>
          <p:cNvSpPr txBox="1"/>
          <p:nvPr/>
        </p:nvSpPr>
        <p:spPr>
          <a:xfrm>
            <a:off x="200722" y="133815"/>
            <a:ext cx="1166417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800" dirty="0"/>
              <a:t>                                    </a:t>
            </a:r>
            <a:r>
              <a:rPr lang="en-BD" sz="3200" dirty="0"/>
              <a:t>Ben</a:t>
            </a:r>
            <a:r>
              <a:rPr lang="en-GB" sz="3200" dirty="0"/>
              <a:t>e</a:t>
            </a:r>
            <a:r>
              <a:rPr lang="en-BD" sz="3200" dirty="0"/>
              <a:t>fit of the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BD" sz="2400" dirty="0"/>
              <a:t>This software is very helpful for a hardware shop for keeping sales report of the Hardwares.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This software saves time and effort.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User can easily see all the record of the software that are sold.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 case of any problem user can cheek if the hardware was sold form their shop or not by the help of unique code.</a:t>
            </a:r>
            <a:endParaRPr lang="en-BD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BD" sz="2400" dirty="0"/>
              <a:t> This software is secured user has to input user name and password for accessing the main menu.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BD" sz="2400" dirty="0"/>
          </a:p>
        </p:txBody>
      </p:sp>
    </p:spTree>
    <p:extLst>
      <p:ext uri="{BB962C8B-B14F-4D97-AF65-F5344CB8AC3E}">
        <p14:creationId xmlns:p14="http://schemas.microsoft.com/office/powerpoint/2010/main" val="82855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382</Words>
  <Application>Microsoft Macintosh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CSE PROJECT</vt:lpstr>
      <vt:lpstr>                       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PROJECT</dc:title>
  <dc:creator>Microsoft Office User</dc:creator>
  <cp:lastModifiedBy>Microsoft Office User</cp:lastModifiedBy>
  <cp:revision>2</cp:revision>
  <dcterms:created xsi:type="dcterms:W3CDTF">2022-07-04T17:29:15Z</dcterms:created>
  <dcterms:modified xsi:type="dcterms:W3CDTF">2022-07-04T23:06:07Z</dcterms:modified>
</cp:coreProperties>
</file>