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Merriweather Light"/>
      <p:regular r:id="rId18"/>
      <p:bold r:id="rId19"/>
      <p:italic r:id="rId20"/>
      <p:boldItalic r:id="rId21"/>
    </p:embeddedFont>
    <p:embeddedFont>
      <p:font typeface="Montserrat"/>
      <p:regular r:id="rId22"/>
      <p:bold r:id="rId23"/>
      <p:italic r:id="rId24"/>
      <p:boldItalic r:id="rId25"/>
    </p:embeddedFont>
    <p:embeddedFont>
      <p:font typeface="Open Sans SemiBold"/>
      <p:regular r:id="rId26"/>
      <p:bold r:id="rId27"/>
      <p:italic r:id="rId28"/>
      <p:boldItalic r:id="rId29"/>
    </p:embeddedFont>
    <p:embeddedFont>
      <p:font typeface="Vidaloka"/>
      <p:regular r:id="rId30"/>
    </p:embeddedFont>
    <p:embeddedFont>
      <p:font typeface="Russo One"/>
      <p:regular r:id="rId31"/>
    </p:embeddedFont>
    <p:embeddedFont>
      <p:font typeface="Mako"/>
      <p:regular r:id="rId32"/>
    </p:embeddedFont>
    <p:embeddedFont>
      <p:font typeface="Crimson Text"/>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ussoOne-regular.fntdata"/><Relationship Id="rId30" Type="http://schemas.openxmlformats.org/officeDocument/2006/relationships/font" Target="fonts/Vidaloka-regular.fntdata"/><Relationship Id="rId33" Type="http://schemas.openxmlformats.org/officeDocument/2006/relationships/font" Target="fonts/CrimsonText-regular.fntdata"/><Relationship Id="rId32" Type="http://schemas.openxmlformats.org/officeDocument/2006/relationships/font" Target="fonts/Mako-regular.fntdata"/><Relationship Id="rId35" Type="http://schemas.openxmlformats.org/officeDocument/2006/relationships/font" Target="fonts/CrimsonText-italic.fntdata"/><Relationship Id="rId34" Type="http://schemas.openxmlformats.org/officeDocument/2006/relationships/font" Target="fonts/CrimsonText-bold.fntdata"/><Relationship Id="rId37" Type="http://schemas.openxmlformats.org/officeDocument/2006/relationships/font" Target="fonts/OpenSans-regular.fntdata"/><Relationship Id="rId36" Type="http://schemas.openxmlformats.org/officeDocument/2006/relationships/font" Target="fonts/CrimsonText-boldItalic.fntdata"/><Relationship Id="rId39" Type="http://schemas.openxmlformats.org/officeDocument/2006/relationships/font" Target="fonts/OpenSans-italic.fntdata"/><Relationship Id="rId38" Type="http://schemas.openxmlformats.org/officeDocument/2006/relationships/font" Target="fonts/OpenSans-bold.fntdata"/><Relationship Id="rId20" Type="http://schemas.openxmlformats.org/officeDocument/2006/relationships/font" Target="fonts/MerriweatherLight-italic.fntdata"/><Relationship Id="rId22" Type="http://schemas.openxmlformats.org/officeDocument/2006/relationships/font" Target="fonts/Montserrat-regular.fntdata"/><Relationship Id="rId21" Type="http://schemas.openxmlformats.org/officeDocument/2006/relationships/font" Target="fonts/MerriweatherLight-boldItalic.fntdata"/><Relationship Id="rId24" Type="http://schemas.openxmlformats.org/officeDocument/2006/relationships/font" Target="fonts/Montserrat-italic.fntdata"/><Relationship Id="rId23" Type="http://schemas.openxmlformats.org/officeDocument/2006/relationships/font" Target="fonts/Montserrat-bold.fntdata"/><Relationship Id="rId26" Type="http://schemas.openxmlformats.org/officeDocument/2006/relationships/font" Target="fonts/OpenSansSemiBold-regular.fntdata"/><Relationship Id="rId25" Type="http://schemas.openxmlformats.org/officeDocument/2006/relationships/font" Target="fonts/Montserrat-boldItalic.fntdata"/><Relationship Id="rId28" Type="http://schemas.openxmlformats.org/officeDocument/2006/relationships/font" Target="fonts/OpenSansSemiBold-italic.fntdata"/><Relationship Id="rId27" Type="http://schemas.openxmlformats.org/officeDocument/2006/relationships/font" Target="fonts/OpenSansSemiBold-bold.fntdata"/><Relationship Id="rId29" Type="http://schemas.openxmlformats.org/officeDocument/2006/relationships/font" Target="fonts/OpenSansSemiBold-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erriweatherLight-bold.fntdata"/><Relationship Id="rId18" Type="http://schemas.openxmlformats.org/officeDocument/2006/relationships/font" Target="fonts/Merriweather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cf5a41dd3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cf5a41dd3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d1cfdb8f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d1cfdb8f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d1cfdb8fb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d1cfdb8fb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cd8a80d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cd8a80d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083f33e91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083f33e91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6f06f19a4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6f06f19a4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cf5a41dd3e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cf5a41dd3e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70086976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70086976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d1cfdb8f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d1cfdb8f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6f06f19a4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6f06f19a4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6f06f19a4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6f06f19a4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2" name="Google Shape;12;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 name="Google Shape;13;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 name="Google Shape;14;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 name="Google Shape;15;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 name="Google Shape;16;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 name="Shape 75"/>
        <p:cNvGrpSpPr/>
        <p:nvPr/>
      </p:nvGrpSpPr>
      <p:grpSpPr>
        <a:xfrm>
          <a:off x="0" y="0"/>
          <a:ext cx="0" cy="0"/>
          <a:chOff x="0" y="0"/>
          <a:chExt cx="0" cy="0"/>
        </a:xfrm>
      </p:grpSpPr>
      <p:sp>
        <p:nvSpPr>
          <p:cNvPr id="76" name="Google Shape;7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7" name="Google Shape;7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78" name="Google Shape;7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 name="Google Shape;7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0" name="Google Shape;8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1" name="Google Shape;8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2" name="Google Shape;8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3" name="Shape 83"/>
        <p:cNvGrpSpPr/>
        <p:nvPr/>
      </p:nvGrpSpPr>
      <p:grpSpPr>
        <a:xfrm>
          <a:off x="0" y="0"/>
          <a:ext cx="0" cy="0"/>
          <a:chOff x="0" y="0"/>
          <a:chExt cx="0" cy="0"/>
        </a:xfrm>
      </p:grpSpPr>
      <p:sp>
        <p:nvSpPr>
          <p:cNvPr id="84" name="Google Shape;8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5" name="Shape 85"/>
        <p:cNvGrpSpPr/>
        <p:nvPr/>
      </p:nvGrpSpPr>
      <p:grpSpPr>
        <a:xfrm>
          <a:off x="0" y="0"/>
          <a:ext cx="0" cy="0"/>
          <a:chOff x="0" y="0"/>
          <a:chExt cx="0" cy="0"/>
        </a:xfrm>
      </p:grpSpPr>
      <p:sp>
        <p:nvSpPr>
          <p:cNvPr id="86" name="Google Shape;86;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7" name="Google Shape;87;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8" name="Google Shape;88;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 name="Google Shape;89;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0" name="Google Shape;90;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 name="Google Shape;91;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2" name="Google Shape;92;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3" name="Google Shape;93;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4" name="Google Shape;94;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 name="Google Shape;95;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6" name="Google Shape;96;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7" name="Google Shape;97;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8" name="Google Shape;98;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99" name="Google Shape;99;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0" name="Google Shape;100;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01" name="Google Shape;101;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102" name="Shape 102"/>
        <p:cNvGrpSpPr/>
        <p:nvPr/>
      </p:nvGrpSpPr>
      <p:grpSpPr>
        <a:xfrm>
          <a:off x="0" y="0"/>
          <a:ext cx="0" cy="0"/>
          <a:chOff x="0" y="0"/>
          <a:chExt cx="0" cy="0"/>
        </a:xfrm>
      </p:grpSpPr>
      <p:sp>
        <p:nvSpPr>
          <p:cNvPr id="103" name="Google Shape;103;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 name="Google Shape;104;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5" name="Google Shape;105;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 name="Google Shape;106;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8" name="Google Shape;108;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9" name="Google Shape;109;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11" name="Google Shape;111;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14" name="Google Shape;114;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6" name="Google Shape;116;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17" name="Google Shape;117;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 name="Google Shape;118;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9" name="Google Shape;119;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20" name="Google Shape;120;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22" name="Google Shape;12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4" name="Google Shape;124;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5" name="Google Shape;125;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26" name="Google Shape;12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27" name="Shape 127"/>
        <p:cNvGrpSpPr/>
        <p:nvPr/>
      </p:nvGrpSpPr>
      <p:grpSpPr>
        <a:xfrm>
          <a:off x="0" y="0"/>
          <a:ext cx="0" cy="0"/>
          <a:chOff x="0" y="0"/>
          <a:chExt cx="0" cy="0"/>
        </a:xfrm>
      </p:grpSpPr>
      <p:sp>
        <p:nvSpPr>
          <p:cNvPr id="128" name="Google Shape;128;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9" name="Google Shape;129;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30" name="Google Shape;130;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1" name="Google Shape;131;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32" name="Google Shape;13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33" name="Shape 133"/>
        <p:cNvGrpSpPr/>
        <p:nvPr/>
      </p:nvGrpSpPr>
      <p:grpSpPr>
        <a:xfrm>
          <a:off x="0" y="0"/>
          <a:ext cx="0" cy="0"/>
          <a:chOff x="0" y="0"/>
          <a:chExt cx="0" cy="0"/>
        </a:xfrm>
      </p:grpSpPr>
      <p:sp>
        <p:nvSpPr>
          <p:cNvPr id="134" name="Google Shape;134;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35" name="Google Shape;135;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36" name="Google Shape;136;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7" name="Google Shape;137;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8" name="Google Shape;138;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9" name="Google Shape;139;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40" name="Google Shape;14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41" name="Shape 141"/>
        <p:cNvGrpSpPr/>
        <p:nvPr/>
      </p:nvGrpSpPr>
      <p:grpSpPr>
        <a:xfrm>
          <a:off x="0" y="0"/>
          <a:ext cx="0" cy="0"/>
          <a:chOff x="0" y="0"/>
          <a:chExt cx="0" cy="0"/>
        </a:xfrm>
      </p:grpSpPr>
      <p:sp>
        <p:nvSpPr>
          <p:cNvPr id="142" name="Google Shape;142;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43" name="Google Shape;143;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44" name="Google Shape;144;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5" name="Google Shape;145;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6" name="Google Shape;146;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7" name="Google Shape;147;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48" name="Google Shape;14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49" name="Shape 149"/>
        <p:cNvGrpSpPr/>
        <p:nvPr/>
      </p:nvGrpSpPr>
      <p:grpSpPr>
        <a:xfrm>
          <a:off x="0" y="0"/>
          <a:ext cx="0" cy="0"/>
          <a:chOff x="0" y="0"/>
          <a:chExt cx="0" cy="0"/>
        </a:xfrm>
      </p:grpSpPr>
      <p:sp>
        <p:nvSpPr>
          <p:cNvPr id="150" name="Google Shape;150;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51" name="Google Shape;151;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52" name="Google Shape;152;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3" name="Google Shape;153;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54" name="Google Shape;15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55" name="Shape 155"/>
        <p:cNvGrpSpPr/>
        <p:nvPr/>
      </p:nvGrpSpPr>
      <p:grpSpPr>
        <a:xfrm>
          <a:off x="0" y="0"/>
          <a:ext cx="0" cy="0"/>
          <a:chOff x="0" y="0"/>
          <a:chExt cx="0" cy="0"/>
        </a:xfrm>
      </p:grpSpPr>
      <p:sp>
        <p:nvSpPr>
          <p:cNvPr id="156" name="Google Shape;156;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57" name="Google Shape;157;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58" name="Google Shape;158;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9" name="Google Shape;159;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0" name="Google Shape;160;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1" name="Google Shape;161;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2" name="Google Shape;162;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4" name="Google Shape;16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65" name="Shape 165"/>
        <p:cNvGrpSpPr/>
        <p:nvPr/>
      </p:nvGrpSpPr>
      <p:grpSpPr>
        <a:xfrm>
          <a:off x="0" y="0"/>
          <a:ext cx="0" cy="0"/>
          <a:chOff x="0" y="0"/>
          <a:chExt cx="0" cy="0"/>
        </a:xfrm>
      </p:grpSpPr>
      <p:sp>
        <p:nvSpPr>
          <p:cNvPr id="166" name="Google Shape;166;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7" name="Google Shape;167;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68" name="Google Shape;168;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69" name="Google Shape;169;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0" name="Google Shape;170;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1" name="Google Shape;171;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2" name="Google Shape;172;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73" name="Google Shape;17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20" name="Google Shape;20;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1" name="Google Shape;21;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 name="Google Shape;22;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 name="Google Shape;23;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 name="Google Shape;24;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5" name="Google Shape;2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74" name="Shape 174"/>
        <p:cNvGrpSpPr/>
        <p:nvPr/>
      </p:nvGrpSpPr>
      <p:grpSpPr>
        <a:xfrm>
          <a:off x="0" y="0"/>
          <a:ext cx="0" cy="0"/>
          <a:chOff x="0" y="0"/>
          <a:chExt cx="0" cy="0"/>
        </a:xfrm>
      </p:grpSpPr>
      <p:sp>
        <p:nvSpPr>
          <p:cNvPr id="175" name="Google Shape;17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76" name="Google Shape;17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7" name="Google Shape;17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79" name="Google Shape;17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80" name="Shape 180"/>
        <p:cNvGrpSpPr/>
        <p:nvPr/>
      </p:nvGrpSpPr>
      <p:grpSpPr>
        <a:xfrm>
          <a:off x="0" y="0"/>
          <a:ext cx="0" cy="0"/>
          <a:chOff x="0" y="0"/>
          <a:chExt cx="0" cy="0"/>
        </a:xfrm>
      </p:grpSpPr>
      <p:cxnSp>
        <p:nvCxnSpPr>
          <p:cNvPr id="181" name="Google Shape;181;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3" name="Google Shape;183;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4" name="Google Shape;184;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5" name="Google Shape;185;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6" name="Google Shape;186;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7" name="Google Shape;187;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8" name="Google Shape;188;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89" name="Shape 189"/>
        <p:cNvGrpSpPr/>
        <p:nvPr/>
      </p:nvGrpSpPr>
      <p:grpSpPr>
        <a:xfrm>
          <a:off x="0" y="0"/>
          <a:ext cx="0" cy="0"/>
          <a:chOff x="0" y="0"/>
          <a:chExt cx="0" cy="0"/>
        </a:xfrm>
      </p:grpSpPr>
      <p:sp>
        <p:nvSpPr>
          <p:cNvPr id="190" name="Google Shape;190;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Google Shape;191;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2" name="Google Shape;192;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4" name="Google Shape;194;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5" name="Google Shape;195;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6" name="Google Shape;196;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7" name="Google Shape;197;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8" name="Google Shape;198;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9" name="Google Shape;199;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0" name="Google Shape;200;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01" name="Google Shape;201;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202" name="Shape 202"/>
        <p:cNvGrpSpPr/>
        <p:nvPr/>
      </p:nvGrpSpPr>
      <p:grpSpPr>
        <a:xfrm>
          <a:off x="0" y="0"/>
          <a:ext cx="0" cy="0"/>
          <a:chOff x="0" y="0"/>
          <a:chExt cx="0" cy="0"/>
        </a:xfrm>
      </p:grpSpPr>
      <p:cxnSp>
        <p:nvCxnSpPr>
          <p:cNvPr id="203" name="Google Shape;203;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07" name="Google Shape;207;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
        <p:nvSpPr>
          <p:cNvPr id="208" name="Google Shape;20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Vidaloka"/>
                <a:ea typeface="Vidaloka"/>
                <a:cs typeface="Vidaloka"/>
                <a:sym typeface="Vidaloka"/>
              </a:defRPr>
            </a:lvl1pPr>
            <a:lvl2pPr lvl="1">
              <a:buNone/>
              <a:defRPr>
                <a:solidFill>
                  <a:schemeClr val="dk1"/>
                </a:solidFill>
                <a:latin typeface="Vidaloka"/>
                <a:ea typeface="Vidaloka"/>
                <a:cs typeface="Vidaloka"/>
                <a:sym typeface="Vidaloka"/>
              </a:defRPr>
            </a:lvl2pPr>
            <a:lvl3pPr lvl="2">
              <a:buNone/>
              <a:defRPr>
                <a:solidFill>
                  <a:schemeClr val="dk1"/>
                </a:solidFill>
                <a:latin typeface="Vidaloka"/>
                <a:ea typeface="Vidaloka"/>
                <a:cs typeface="Vidaloka"/>
                <a:sym typeface="Vidaloka"/>
              </a:defRPr>
            </a:lvl3pPr>
            <a:lvl4pPr lvl="3">
              <a:buNone/>
              <a:defRPr>
                <a:solidFill>
                  <a:schemeClr val="dk1"/>
                </a:solidFill>
                <a:latin typeface="Vidaloka"/>
                <a:ea typeface="Vidaloka"/>
                <a:cs typeface="Vidaloka"/>
                <a:sym typeface="Vidaloka"/>
              </a:defRPr>
            </a:lvl4pPr>
            <a:lvl5pPr lvl="4">
              <a:buNone/>
              <a:defRPr>
                <a:solidFill>
                  <a:schemeClr val="dk1"/>
                </a:solidFill>
                <a:latin typeface="Vidaloka"/>
                <a:ea typeface="Vidaloka"/>
                <a:cs typeface="Vidaloka"/>
                <a:sym typeface="Vidaloka"/>
              </a:defRPr>
            </a:lvl5pPr>
            <a:lvl6pPr lvl="5">
              <a:buNone/>
              <a:defRPr>
                <a:solidFill>
                  <a:schemeClr val="dk1"/>
                </a:solidFill>
                <a:latin typeface="Vidaloka"/>
                <a:ea typeface="Vidaloka"/>
                <a:cs typeface="Vidaloka"/>
                <a:sym typeface="Vidaloka"/>
              </a:defRPr>
            </a:lvl6pPr>
            <a:lvl7pPr lvl="6">
              <a:buNone/>
              <a:defRPr>
                <a:solidFill>
                  <a:schemeClr val="dk1"/>
                </a:solidFill>
                <a:latin typeface="Vidaloka"/>
                <a:ea typeface="Vidaloka"/>
                <a:cs typeface="Vidaloka"/>
                <a:sym typeface="Vidaloka"/>
              </a:defRPr>
            </a:lvl7pPr>
            <a:lvl8pPr lvl="7">
              <a:buNone/>
              <a:defRPr>
                <a:solidFill>
                  <a:schemeClr val="dk1"/>
                </a:solidFill>
                <a:latin typeface="Vidaloka"/>
                <a:ea typeface="Vidaloka"/>
                <a:cs typeface="Vidaloka"/>
                <a:sym typeface="Vidaloka"/>
              </a:defRPr>
            </a:lvl8pPr>
            <a:lvl9pPr lvl="8">
              <a:buNone/>
              <a:defRPr>
                <a:solidFill>
                  <a:schemeClr val="dk1"/>
                </a:solidFill>
                <a:latin typeface="Vidaloka"/>
                <a:ea typeface="Vidaloka"/>
                <a:cs typeface="Vidaloka"/>
                <a:sym typeface="Vidalok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209" name="Shape 209"/>
        <p:cNvGrpSpPr/>
        <p:nvPr/>
      </p:nvGrpSpPr>
      <p:grpSpPr>
        <a:xfrm>
          <a:off x="0" y="0"/>
          <a:ext cx="0" cy="0"/>
          <a:chOff x="0" y="0"/>
          <a:chExt cx="0" cy="0"/>
        </a:xfrm>
      </p:grpSpPr>
      <p:sp>
        <p:nvSpPr>
          <p:cNvPr id="210" name="Google Shape;210;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11" name="Google Shape;211;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12" name="Google Shape;212;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5" name="Google Shape;215;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16" name="Google Shape;216;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217" name="Shape 217"/>
        <p:cNvGrpSpPr/>
        <p:nvPr/>
      </p:nvGrpSpPr>
      <p:grpSpPr>
        <a:xfrm>
          <a:off x="0" y="0"/>
          <a:ext cx="0" cy="0"/>
          <a:chOff x="0" y="0"/>
          <a:chExt cx="0" cy="0"/>
        </a:xfrm>
      </p:grpSpPr>
      <p:sp>
        <p:nvSpPr>
          <p:cNvPr id="218" name="Google Shape;218;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19" name="Google Shape;219;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20" name="Google Shape;220;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21" name="Google Shape;221;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2" name="Google Shape;222;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3" name="Google Shape;223;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24" name="Google Shape;22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225" name="Shape 225"/>
        <p:cNvGrpSpPr/>
        <p:nvPr/>
      </p:nvGrpSpPr>
      <p:grpSpPr>
        <a:xfrm>
          <a:off x="0" y="0"/>
          <a:ext cx="0" cy="0"/>
          <a:chOff x="0" y="0"/>
          <a:chExt cx="0" cy="0"/>
        </a:xfrm>
      </p:grpSpPr>
      <p:sp>
        <p:nvSpPr>
          <p:cNvPr id="226" name="Google Shape;226;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27" name="Google Shape;227;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28" name="Google Shape;228;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29" name="Google Shape;229;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0" name="Google Shape;230;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2" name="Google Shape;232;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3" name="Google Shape;233;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4" name="Google Shape;234;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35" name="Google Shape;23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36" name="Shape 236"/>
        <p:cNvGrpSpPr/>
        <p:nvPr/>
      </p:nvGrpSpPr>
      <p:grpSpPr>
        <a:xfrm>
          <a:off x="0" y="0"/>
          <a:ext cx="0" cy="0"/>
          <a:chOff x="0" y="0"/>
          <a:chExt cx="0" cy="0"/>
        </a:xfrm>
      </p:grpSpPr>
      <p:sp>
        <p:nvSpPr>
          <p:cNvPr id="237" name="Google Shape;237;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8" name="Google Shape;238;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39" name="Google Shape;239;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1" name="Google Shape;241;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42" name="Google Shape;24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43" name="Shape 243"/>
        <p:cNvGrpSpPr/>
        <p:nvPr/>
      </p:nvGrpSpPr>
      <p:grpSpPr>
        <a:xfrm>
          <a:off x="0" y="0"/>
          <a:ext cx="0" cy="0"/>
          <a:chOff x="0" y="0"/>
          <a:chExt cx="0" cy="0"/>
        </a:xfrm>
      </p:grpSpPr>
      <p:sp>
        <p:nvSpPr>
          <p:cNvPr id="244" name="Google Shape;244;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5" name="Google Shape;245;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46" name="Google Shape;246;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7" name="Google Shape;247;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8" name="Google Shape;248;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9" name="Google Shape;249;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0" name="Google Shape;250;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52" name="Google Shape;252;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53" name="Shape 253"/>
        <p:cNvGrpSpPr/>
        <p:nvPr/>
      </p:nvGrpSpPr>
      <p:grpSpPr>
        <a:xfrm>
          <a:off x="0" y="0"/>
          <a:ext cx="0" cy="0"/>
          <a:chOff x="0" y="0"/>
          <a:chExt cx="0" cy="0"/>
        </a:xfrm>
      </p:grpSpPr>
      <p:sp>
        <p:nvSpPr>
          <p:cNvPr id="254" name="Google Shape;254;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5" name="Google Shape;255;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6" name="Google Shape;256;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7" name="Google Shape;257;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8" name="Google Shape;258;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9" name="Google Shape;259;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0" name="Google Shape;260;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1" name="Google Shape;261;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2" name="Google Shape;262;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63" name="Google Shape;26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9" name="Google Shape;29;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 name="Google Shape;30;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 name="Google Shape;31;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 name="Google Shape;3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64" name="Shape 264"/>
        <p:cNvGrpSpPr/>
        <p:nvPr/>
      </p:nvGrpSpPr>
      <p:grpSpPr>
        <a:xfrm>
          <a:off x="0" y="0"/>
          <a:ext cx="0" cy="0"/>
          <a:chOff x="0" y="0"/>
          <a:chExt cx="0" cy="0"/>
        </a:xfrm>
      </p:grpSpPr>
      <p:sp>
        <p:nvSpPr>
          <p:cNvPr id="265" name="Google Shape;26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6" name="Google Shape;26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7" name="Google Shape;26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8" name="Google Shape;26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9" name="Google Shape;26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0" name="Google Shape;27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72" name="Google Shape;27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3" name="Google Shape;27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4" name="Google Shape;27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5" name="Google Shape;27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6" name="Google Shape;27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7" name="Google Shape;27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78" name="Google Shape;27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9" name="Google Shape;27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0" name="Google Shape;28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1" name="Google Shape;28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82" name="Google Shape;282;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83" name="Shape 283"/>
        <p:cNvGrpSpPr/>
        <p:nvPr/>
      </p:nvGrpSpPr>
      <p:grpSpPr>
        <a:xfrm>
          <a:off x="0" y="0"/>
          <a:ext cx="0" cy="0"/>
          <a:chOff x="0" y="0"/>
          <a:chExt cx="0" cy="0"/>
        </a:xfrm>
      </p:grpSpPr>
      <p:sp>
        <p:nvSpPr>
          <p:cNvPr id="284" name="Google Shape;284;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85" name="Google Shape;285;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6" name="Google Shape;286;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87" name="Google Shape;287;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8" name="Google Shape;288;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89" name="Google Shape;289;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0" name="Google Shape;290;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1" name="Google Shape;291;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2" name="Google Shape;292;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3" name="Google Shape;293;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4" name="Google Shape;294;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5" name="Google Shape;295;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6" name="Google Shape;296;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97" name="Google Shape;297;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8" name="Google Shape;298;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99" name="Google Shape;29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300" name="Shape 300"/>
        <p:cNvGrpSpPr/>
        <p:nvPr/>
      </p:nvGrpSpPr>
      <p:grpSpPr>
        <a:xfrm>
          <a:off x="0" y="0"/>
          <a:ext cx="0" cy="0"/>
          <a:chOff x="0" y="0"/>
          <a:chExt cx="0" cy="0"/>
        </a:xfrm>
      </p:grpSpPr>
      <p:sp>
        <p:nvSpPr>
          <p:cNvPr id="301" name="Google Shape;301;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2" name="Google Shape;302;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3" name="Google Shape;303;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4" name="Google Shape;304;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5" name="Google Shape;305;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6" name="Google Shape;306;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8" name="Google Shape;308;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0" name="Google Shape;310;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5" name="Google Shape;315;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16" name="Google Shape;316;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317" name="Shape 317"/>
        <p:cNvGrpSpPr/>
        <p:nvPr/>
      </p:nvGrpSpPr>
      <p:grpSpPr>
        <a:xfrm>
          <a:off x="0" y="0"/>
          <a:ext cx="0" cy="0"/>
          <a:chOff x="0" y="0"/>
          <a:chExt cx="0" cy="0"/>
        </a:xfrm>
      </p:grpSpPr>
      <p:sp>
        <p:nvSpPr>
          <p:cNvPr id="318" name="Google Shape;318;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319" name="Google Shape;319;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0" name="Google Shape;320;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1" name="Google Shape;321;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2" name="Google Shape;322;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3" name="Google Shape;323;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4" name="Google Shape;324;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5" name="Google Shape;32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326" name="Shape 326"/>
        <p:cNvGrpSpPr/>
        <p:nvPr/>
      </p:nvGrpSpPr>
      <p:grpSpPr>
        <a:xfrm>
          <a:off x="0" y="0"/>
          <a:ext cx="0" cy="0"/>
          <a:chOff x="0" y="0"/>
          <a:chExt cx="0" cy="0"/>
        </a:xfrm>
      </p:grpSpPr>
      <p:sp>
        <p:nvSpPr>
          <p:cNvPr id="327" name="Google Shape;327;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28" name="Google Shape;328;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0" name="Google Shape;330;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2" name="Google Shape;332;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3" name="Google Shape;333;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4" name="Google Shape;334;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5" name="Google Shape;335;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36" name="Google Shape;336;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37" name="Google Shape;337;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338" name="Google Shape;338;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39" name="Shape 339"/>
        <p:cNvGrpSpPr/>
        <p:nvPr/>
      </p:nvGrpSpPr>
      <p:grpSpPr>
        <a:xfrm>
          <a:off x="0" y="0"/>
          <a:ext cx="0" cy="0"/>
          <a:chOff x="0" y="0"/>
          <a:chExt cx="0" cy="0"/>
        </a:xfrm>
      </p:grpSpPr>
      <p:sp>
        <p:nvSpPr>
          <p:cNvPr id="340" name="Google Shape;340;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2" name="Google Shape;342;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3" name="Google Shape;343;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4" name="Google Shape;344;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5" name="Google Shape;345;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6" name="Google Shape;346;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7" name="Google Shape;347;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8" name="Google Shape;348;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9" name="Google Shape;349;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50" name="Google Shape;35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51" name="Shape 351"/>
        <p:cNvGrpSpPr/>
        <p:nvPr/>
      </p:nvGrpSpPr>
      <p:grpSpPr>
        <a:xfrm>
          <a:off x="0" y="0"/>
          <a:ext cx="0" cy="0"/>
          <a:chOff x="0" y="0"/>
          <a:chExt cx="0" cy="0"/>
        </a:xfrm>
      </p:grpSpPr>
      <p:cxnSp>
        <p:nvCxnSpPr>
          <p:cNvPr id="352" name="Google Shape;352;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3" name="Google Shape;353;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4" name="Google Shape;354;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55" name="Google Shape;355;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56" name="Google Shape;356;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57" name="Google Shape;357;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58" name="Google Shape;358;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9" name="Google Shape;359;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0" name="Google Shape;360;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1" name="Google Shape;361;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2" name="Google Shape;362;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3" name="Google Shape;363;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4" name="Google Shape;364;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5" name="Google Shape;365;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6" name="Google Shape;366;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7" name="Google Shape;367;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68" name="Google Shape;368;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69" name="Google Shape;369;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0" name="Google Shape;370;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1" name="Google Shape;37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72" name="Shape 372"/>
        <p:cNvGrpSpPr/>
        <p:nvPr/>
      </p:nvGrpSpPr>
      <p:grpSpPr>
        <a:xfrm>
          <a:off x="0" y="0"/>
          <a:ext cx="0" cy="0"/>
          <a:chOff x="0" y="0"/>
          <a:chExt cx="0" cy="0"/>
        </a:xfrm>
      </p:grpSpPr>
      <p:sp>
        <p:nvSpPr>
          <p:cNvPr id="373" name="Google Shape;373;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4" name="Google Shape;374;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75" name="Google Shape;375;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6" name="Google Shape;376;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77" name="Google Shape;377;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8" name="Google Shape;378;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79" name="Google Shape;379;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80" name="Google Shape;380;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1" name="Google Shape;381;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382" name="Google Shape;382;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83" name="Shape 383"/>
        <p:cNvGrpSpPr/>
        <p:nvPr/>
      </p:nvGrpSpPr>
      <p:grpSpPr>
        <a:xfrm>
          <a:off x="0" y="0"/>
          <a:ext cx="0" cy="0"/>
          <a:chOff x="0" y="0"/>
          <a:chExt cx="0" cy="0"/>
        </a:xfrm>
      </p:grpSpPr>
      <p:sp>
        <p:nvSpPr>
          <p:cNvPr id="384" name="Google Shape;384;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5" name="Google Shape;385;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6" name="Google Shape;386;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7" name="Google Shape;387;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8" name="Google Shape;388;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9" name="Google Shape;389;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0" name="Google Shape;390;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1" name="Google Shape;391;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2" name="Google Shape;392;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93" name="Google Shape;393;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4" name="Google Shape;394;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395" name="Google Shape;395;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96" name="Shape 396"/>
        <p:cNvGrpSpPr/>
        <p:nvPr/>
      </p:nvGrpSpPr>
      <p:grpSpPr>
        <a:xfrm>
          <a:off x="0" y="0"/>
          <a:ext cx="0" cy="0"/>
          <a:chOff x="0" y="0"/>
          <a:chExt cx="0" cy="0"/>
        </a:xfrm>
      </p:grpSpPr>
      <p:cxnSp>
        <p:nvCxnSpPr>
          <p:cNvPr id="397" name="Google Shape;397;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8" name="Google Shape;398;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0" name="Google Shape;400;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1" name="Google Shape;401;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2" name="Google Shape;402;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03" name="Google Shape;403;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04" name="Google Shape;404;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5" name="Google Shape;405;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06" name="Google Shape;406;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7" name="Google Shape;407;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08" name="Google Shape;408;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09" name="Google Shape;409;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0" name="Google Shape;4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6" name="Google Shape;36;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 name="Google Shape;37;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8" name="Google Shape;38;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9" name="Google Shape;39;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 name="Google Shape;40;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2" name="Google Shape;42;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411" name="Shape 411"/>
        <p:cNvGrpSpPr/>
        <p:nvPr/>
      </p:nvGrpSpPr>
      <p:grpSpPr>
        <a:xfrm>
          <a:off x="0" y="0"/>
          <a:ext cx="0" cy="0"/>
          <a:chOff x="0" y="0"/>
          <a:chExt cx="0" cy="0"/>
        </a:xfrm>
      </p:grpSpPr>
      <p:sp>
        <p:nvSpPr>
          <p:cNvPr id="412" name="Google Shape;41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3" name="Google Shape;41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4" name="Google Shape;41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5" name="Google Shape;41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6" name="Google Shape;41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7" name="Google Shape;41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18" name="Google Shape;41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9" name="Google Shape;41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20" name="Google Shape;420;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421" name="Shape 421"/>
        <p:cNvGrpSpPr/>
        <p:nvPr/>
      </p:nvGrpSpPr>
      <p:grpSpPr>
        <a:xfrm>
          <a:off x="0" y="0"/>
          <a:ext cx="0" cy="0"/>
          <a:chOff x="0" y="0"/>
          <a:chExt cx="0" cy="0"/>
        </a:xfrm>
      </p:grpSpPr>
      <p:sp>
        <p:nvSpPr>
          <p:cNvPr id="422" name="Google Shape;422;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7" name="Google Shape;427;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28" name="Google Shape;428;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9" name="Google Shape;429;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0" name="Google Shape;430;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1" name="Google Shape;431;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2" name="Google Shape;432;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33" name="Google Shape;433;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4" name="Google Shape;434;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5" name="Google Shape;435;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6" name="Google Shape;43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437" name="Shape 437"/>
        <p:cNvGrpSpPr/>
        <p:nvPr/>
      </p:nvGrpSpPr>
      <p:grpSpPr>
        <a:xfrm>
          <a:off x="0" y="0"/>
          <a:ext cx="0" cy="0"/>
          <a:chOff x="0" y="0"/>
          <a:chExt cx="0" cy="0"/>
        </a:xfrm>
      </p:grpSpPr>
      <p:sp>
        <p:nvSpPr>
          <p:cNvPr id="438" name="Google Shape;438;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9" name="Google Shape;439;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440" name="Google Shape;440;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1" name="Google Shape;441;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42" name="Google Shape;442;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43" name="Shape 443"/>
        <p:cNvGrpSpPr/>
        <p:nvPr/>
      </p:nvGrpSpPr>
      <p:grpSpPr>
        <a:xfrm>
          <a:off x="0" y="0"/>
          <a:ext cx="0" cy="0"/>
          <a:chOff x="0" y="0"/>
          <a:chExt cx="0" cy="0"/>
        </a:xfrm>
      </p:grpSpPr>
      <p:sp>
        <p:nvSpPr>
          <p:cNvPr id="444" name="Google Shape;444;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45" name="Google Shape;445;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46" name="Google Shape;446;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7" name="Google Shape;447;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48" name="Google Shape;4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49" name="Shape 449"/>
        <p:cNvGrpSpPr/>
        <p:nvPr/>
      </p:nvGrpSpPr>
      <p:grpSpPr>
        <a:xfrm>
          <a:off x="0" y="0"/>
          <a:ext cx="0" cy="0"/>
          <a:chOff x="0" y="0"/>
          <a:chExt cx="0" cy="0"/>
        </a:xfrm>
      </p:grpSpPr>
      <p:sp>
        <p:nvSpPr>
          <p:cNvPr id="450" name="Google Shape;450;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1" name="Google Shape;451;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52" name="Google Shape;452;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3" name="Google Shape;453;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55" name="Google Shape;4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56" name="Shape 456"/>
        <p:cNvGrpSpPr/>
        <p:nvPr/>
      </p:nvGrpSpPr>
      <p:grpSpPr>
        <a:xfrm>
          <a:off x="0" y="0"/>
          <a:ext cx="0" cy="0"/>
          <a:chOff x="0" y="0"/>
          <a:chExt cx="0" cy="0"/>
        </a:xfrm>
      </p:grpSpPr>
      <p:cxnSp>
        <p:nvCxnSpPr>
          <p:cNvPr id="457" name="Google Shape;457;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8" name="Google Shape;458;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0" name="Google Shape;460;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1" name="Google Shape;461;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2" name="Google Shape;462;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63" name="Google Shape;463;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64" name="Google Shape;464;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65" name="Google Shape;465;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66" name="Google Shape;466;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67" name="Shape 467"/>
        <p:cNvGrpSpPr/>
        <p:nvPr/>
      </p:nvGrpSpPr>
      <p:grpSpPr>
        <a:xfrm>
          <a:off x="0" y="0"/>
          <a:ext cx="0" cy="0"/>
          <a:chOff x="0" y="0"/>
          <a:chExt cx="0" cy="0"/>
        </a:xfrm>
      </p:grpSpPr>
      <p:sp>
        <p:nvSpPr>
          <p:cNvPr id="468" name="Google Shape;468;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69" name="Google Shape;469;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0" name="Google Shape;470;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1" name="Google Shape;471;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2" name="Google Shape;472;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73" name="Google Shape;473;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4" name="Google Shape;474;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75" name="Google Shape;475;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76" name="Shape 476"/>
        <p:cNvGrpSpPr/>
        <p:nvPr/>
      </p:nvGrpSpPr>
      <p:grpSpPr>
        <a:xfrm>
          <a:off x="0" y="0"/>
          <a:ext cx="0" cy="0"/>
          <a:chOff x="0" y="0"/>
          <a:chExt cx="0" cy="0"/>
        </a:xfrm>
      </p:grpSpPr>
      <p:sp>
        <p:nvSpPr>
          <p:cNvPr id="477" name="Google Shape;477;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78" name="Google Shape;478;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9" name="Google Shape;479;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0" name="Google Shape;480;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81" name="Google Shape;481;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2" name="Google Shape;482;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83" name="Google Shape;483;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84" name="Google Shape;484;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5" name="Google Shape;485;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6" name="Google Shape;486;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87" name="Google Shape;487;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88" name="Google Shape;48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89" name="Shape 489"/>
        <p:cNvGrpSpPr/>
        <p:nvPr/>
      </p:nvGrpSpPr>
      <p:grpSpPr>
        <a:xfrm>
          <a:off x="0" y="0"/>
          <a:ext cx="0" cy="0"/>
          <a:chOff x="0" y="0"/>
          <a:chExt cx="0" cy="0"/>
        </a:xfrm>
      </p:grpSpPr>
      <p:sp>
        <p:nvSpPr>
          <p:cNvPr id="490" name="Google Shape;490;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91" name="Google Shape;491;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92" name="Google Shape;492;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93" name="Google Shape;493;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4" name="Google Shape;494;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95" name="Google Shape;495;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6" name="Google Shape;496;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97" name="Google Shape;49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98" name="Shape 498"/>
        <p:cNvGrpSpPr/>
        <p:nvPr/>
      </p:nvGrpSpPr>
      <p:grpSpPr>
        <a:xfrm>
          <a:off x="0" y="0"/>
          <a:ext cx="0" cy="0"/>
          <a:chOff x="0" y="0"/>
          <a:chExt cx="0" cy="0"/>
        </a:xfrm>
      </p:grpSpPr>
      <p:cxnSp>
        <p:nvCxnSpPr>
          <p:cNvPr id="499" name="Google Shape;499;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0" name="Google Shape;500;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501" name="Google Shape;501;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5" name="Google Shape;45;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 name="Google Shape;46;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7" name="Google Shape;4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502" name="Shape 502"/>
        <p:cNvGrpSpPr/>
        <p:nvPr/>
      </p:nvGrpSpPr>
      <p:grpSpPr>
        <a:xfrm>
          <a:off x="0" y="0"/>
          <a:ext cx="0" cy="0"/>
          <a:chOff x="0" y="0"/>
          <a:chExt cx="0" cy="0"/>
        </a:xfrm>
      </p:grpSpPr>
      <p:cxnSp>
        <p:nvCxnSpPr>
          <p:cNvPr id="503" name="Google Shape;50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4" name="Google Shape;50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5" name="Google Shape;50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06" name="Google Shape;50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07" name="Google Shape;507;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508" name="Shape 508"/>
        <p:cNvGrpSpPr/>
        <p:nvPr/>
      </p:nvGrpSpPr>
      <p:grpSpPr>
        <a:xfrm>
          <a:off x="0" y="0"/>
          <a:ext cx="0" cy="0"/>
          <a:chOff x="0" y="0"/>
          <a:chExt cx="0" cy="0"/>
        </a:xfrm>
      </p:grpSpPr>
      <p:cxnSp>
        <p:nvCxnSpPr>
          <p:cNvPr id="509" name="Google Shape;509;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0" name="Google Shape;510;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1" name="Google Shape;511;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12" name="Google Shape;51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513" name="Shape 513"/>
        <p:cNvGrpSpPr/>
        <p:nvPr/>
      </p:nvGrpSpPr>
      <p:grpSpPr>
        <a:xfrm>
          <a:off x="0" y="0"/>
          <a:ext cx="0" cy="0"/>
          <a:chOff x="0" y="0"/>
          <a:chExt cx="0" cy="0"/>
        </a:xfrm>
      </p:grpSpPr>
      <p:cxnSp>
        <p:nvCxnSpPr>
          <p:cNvPr id="514" name="Google Shape;514;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5" name="Google Shape;515;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6" name="Google Shape;516;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7" name="Google Shape;517;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8" name="Google Shape;518;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9" name="Google Shape;519;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20" name="Google Shape;520;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50" name="Google Shape;50;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51" name="Google Shape;51;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2" name="Google Shape;52;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 name="Google Shape;53;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54" name="Google Shape;54;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7" name="Google Shape;57;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0" name="Google Shape;60;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1" name="Google Shape;6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64" name="Google Shape;64;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5" name="Google Shape;65;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 name="Google Shape;66;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7" name="Google Shape;67;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8" name="Google Shape;6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71" name="Google Shape;71;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 name="Google Shape;72;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 name="Google Shape;73;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4" name="Google Shape;7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Vidaloka"/>
                <a:ea typeface="Vidaloka"/>
                <a:cs typeface="Vidaloka"/>
                <a:sym typeface="Vidaloka"/>
              </a:defRPr>
            </a:lvl1pPr>
            <a:lvl2pPr lvl="1">
              <a:buNone/>
              <a:defRPr>
                <a:latin typeface="Vidaloka"/>
                <a:ea typeface="Vidaloka"/>
                <a:cs typeface="Vidaloka"/>
                <a:sym typeface="Vidaloka"/>
              </a:defRPr>
            </a:lvl2pPr>
            <a:lvl3pPr lvl="2">
              <a:buNone/>
              <a:defRPr>
                <a:latin typeface="Vidaloka"/>
                <a:ea typeface="Vidaloka"/>
                <a:cs typeface="Vidaloka"/>
                <a:sym typeface="Vidaloka"/>
              </a:defRPr>
            </a:lvl3pPr>
            <a:lvl4pPr lvl="3">
              <a:buNone/>
              <a:defRPr>
                <a:latin typeface="Vidaloka"/>
                <a:ea typeface="Vidaloka"/>
                <a:cs typeface="Vidaloka"/>
                <a:sym typeface="Vidaloka"/>
              </a:defRPr>
            </a:lvl4pPr>
            <a:lvl5pPr lvl="4">
              <a:buNone/>
              <a:defRPr>
                <a:latin typeface="Vidaloka"/>
                <a:ea typeface="Vidaloka"/>
                <a:cs typeface="Vidaloka"/>
                <a:sym typeface="Vidaloka"/>
              </a:defRPr>
            </a:lvl5pPr>
            <a:lvl6pPr lvl="5">
              <a:buNone/>
              <a:defRPr>
                <a:latin typeface="Vidaloka"/>
                <a:ea typeface="Vidaloka"/>
                <a:cs typeface="Vidaloka"/>
                <a:sym typeface="Vidaloka"/>
              </a:defRPr>
            </a:lvl6pPr>
            <a:lvl7pPr lvl="6">
              <a:buNone/>
              <a:defRPr>
                <a:latin typeface="Vidaloka"/>
                <a:ea typeface="Vidaloka"/>
                <a:cs typeface="Vidaloka"/>
                <a:sym typeface="Vidaloka"/>
              </a:defRPr>
            </a:lvl7pPr>
            <a:lvl8pPr lvl="7">
              <a:buNone/>
              <a:defRPr>
                <a:latin typeface="Vidaloka"/>
                <a:ea typeface="Vidaloka"/>
                <a:cs typeface="Vidaloka"/>
                <a:sym typeface="Vidaloka"/>
              </a:defRPr>
            </a:lvl8pPr>
            <a:lvl9pPr lvl="8">
              <a:buNone/>
              <a:defRPr>
                <a:latin typeface="Vidaloka"/>
                <a:ea typeface="Vidaloka"/>
                <a:cs typeface="Vidaloka"/>
                <a:sym typeface="Vidalok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ontserrat"/>
                <a:ea typeface="Montserrat"/>
                <a:cs typeface="Montserrat"/>
                <a:sym typeface="Montserrat"/>
              </a:defRPr>
            </a:lvl1pPr>
            <a:lvl2pPr lvl="1" algn="r">
              <a:buNone/>
              <a:defRPr sz="1300">
                <a:solidFill>
                  <a:schemeClr val="dk2"/>
                </a:solidFill>
                <a:latin typeface="Montserrat"/>
                <a:ea typeface="Montserrat"/>
                <a:cs typeface="Montserrat"/>
                <a:sym typeface="Montserrat"/>
              </a:defRPr>
            </a:lvl2pPr>
            <a:lvl3pPr lvl="2" algn="r">
              <a:buNone/>
              <a:defRPr sz="1300">
                <a:solidFill>
                  <a:schemeClr val="dk2"/>
                </a:solidFill>
                <a:latin typeface="Montserrat"/>
                <a:ea typeface="Montserrat"/>
                <a:cs typeface="Montserrat"/>
                <a:sym typeface="Montserrat"/>
              </a:defRPr>
            </a:lvl3pPr>
            <a:lvl4pPr lvl="3" algn="r">
              <a:buNone/>
              <a:defRPr sz="1300">
                <a:solidFill>
                  <a:schemeClr val="dk2"/>
                </a:solidFill>
                <a:latin typeface="Montserrat"/>
                <a:ea typeface="Montserrat"/>
                <a:cs typeface="Montserrat"/>
                <a:sym typeface="Montserrat"/>
              </a:defRPr>
            </a:lvl4pPr>
            <a:lvl5pPr lvl="4" algn="r">
              <a:buNone/>
              <a:defRPr sz="1300">
                <a:solidFill>
                  <a:schemeClr val="dk2"/>
                </a:solidFill>
                <a:latin typeface="Montserrat"/>
                <a:ea typeface="Montserrat"/>
                <a:cs typeface="Montserrat"/>
                <a:sym typeface="Montserrat"/>
              </a:defRPr>
            </a:lvl5pPr>
            <a:lvl6pPr lvl="5" algn="r">
              <a:buNone/>
              <a:defRPr sz="1300">
                <a:solidFill>
                  <a:schemeClr val="dk2"/>
                </a:solidFill>
                <a:latin typeface="Montserrat"/>
                <a:ea typeface="Montserrat"/>
                <a:cs typeface="Montserrat"/>
                <a:sym typeface="Montserrat"/>
              </a:defRPr>
            </a:lvl6pPr>
            <a:lvl7pPr lvl="6" algn="r">
              <a:buNone/>
              <a:defRPr sz="1300">
                <a:solidFill>
                  <a:schemeClr val="dk2"/>
                </a:solidFill>
                <a:latin typeface="Montserrat"/>
                <a:ea typeface="Montserrat"/>
                <a:cs typeface="Montserrat"/>
                <a:sym typeface="Montserrat"/>
              </a:defRPr>
            </a:lvl7pPr>
            <a:lvl8pPr lvl="7" algn="r">
              <a:buNone/>
              <a:defRPr sz="1300">
                <a:solidFill>
                  <a:schemeClr val="dk2"/>
                </a:solidFill>
                <a:latin typeface="Montserrat"/>
                <a:ea typeface="Montserrat"/>
                <a:cs typeface="Montserrat"/>
                <a:sym typeface="Montserrat"/>
              </a:defRPr>
            </a:lvl8pPr>
            <a:lvl9pPr lvl="8" algn="r">
              <a:buNone/>
              <a:defRPr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11.jpg"/><Relationship Id="rId5" Type="http://schemas.openxmlformats.org/officeDocument/2006/relationships/image" Target="../media/image9.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4"/>
          <p:cNvSpPr txBox="1"/>
          <p:nvPr>
            <p:ph type="ctrTitle"/>
          </p:nvPr>
        </p:nvSpPr>
        <p:spPr>
          <a:xfrm>
            <a:off x="1039975" y="640725"/>
            <a:ext cx="70641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Arial"/>
                <a:ea typeface="Arial"/>
                <a:cs typeface="Arial"/>
                <a:sym typeface="Arial"/>
              </a:rPr>
              <a:t>Learning patterns in rice leaf disease detection using deep learning architectures</a:t>
            </a:r>
            <a:endParaRPr/>
          </a:p>
        </p:txBody>
      </p:sp>
      <p:sp>
        <p:nvSpPr>
          <p:cNvPr id="526" name="Google Shape;526;p54"/>
          <p:cNvSpPr txBox="1"/>
          <p:nvPr>
            <p:ph idx="1" type="subTitle"/>
          </p:nvPr>
        </p:nvSpPr>
        <p:spPr>
          <a:xfrm>
            <a:off x="644850" y="3254475"/>
            <a:ext cx="3884700" cy="13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Presented by: </a:t>
            </a:r>
            <a:br>
              <a:rPr lang="en">
                <a:solidFill>
                  <a:schemeClr val="dk1"/>
                </a:solidFill>
              </a:rPr>
            </a:br>
            <a:r>
              <a:rPr lang="en">
                <a:solidFill>
                  <a:schemeClr val="dk1"/>
                </a:solidFill>
              </a:rPr>
              <a:t>Abrar Al Sayem- 18201194</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MD Abrar Murshed- 23241095</a:t>
            </a:r>
            <a:br>
              <a:rPr lang="en">
                <a:solidFill>
                  <a:schemeClr val="dk1"/>
                </a:solidFill>
              </a:rPr>
            </a:br>
            <a:r>
              <a:rPr lang="en">
                <a:solidFill>
                  <a:schemeClr val="dk1"/>
                </a:solidFill>
              </a:rPr>
              <a:t>Rifah Tasnim Mahin- 20101389</a:t>
            </a:r>
            <a:br>
              <a:rPr lang="en">
                <a:solidFill>
                  <a:schemeClr val="dk1"/>
                </a:solidFill>
              </a:rPr>
            </a:br>
            <a:r>
              <a:rPr lang="en">
                <a:solidFill>
                  <a:schemeClr val="dk1"/>
                </a:solidFill>
              </a:rPr>
              <a:t>Nazrin Islam Ritu- 21201504</a:t>
            </a:r>
            <a:endParaRPr>
              <a:solidFill>
                <a:schemeClr val="dk1"/>
              </a:solidFill>
            </a:endParaRPr>
          </a:p>
        </p:txBody>
      </p:sp>
      <p:sp>
        <p:nvSpPr>
          <p:cNvPr id="527" name="Google Shape;527;p54"/>
          <p:cNvSpPr txBox="1"/>
          <p:nvPr>
            <p:ph idx="1" type="subTitle"/>
          </p:nvPr>
        </p:nvSpPr>
        <p:spPr>
          <a:xfrm>
            <a:off x="4605475" y="3254475"/>
            <a:ext cx="4025400" cy="13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Presented to:</a:t>
            </a:r>
            <a:r>
              <a:rPr b="1" lang="en">
                <a:solidFill>
                  <a:schemeClr val="dk1"/>
                </a:solidFill>
              </a:rPr>
              <a:t> </a:t>
            </a:r>
            <a:r>
              <a:rPr lang="en">
                <a:solidFill>
                  <a:schemeClr val="dk1"/>
                </a:solidFill>
              </a:rPr>
              <a:t> </a:t>
            </a:r>
            <a:r>
              <a:rPr lang="en">
                <a:solidFill>
                  <a:schemeClr val="dk1"/>
                </a:solidFill>
              </a:rPr>
              <a:t>Annajiat Alim Rasel</a:t>
            </a:r>
            <a:endParaRPr>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Course:</a:t>
            </a:r>
            <a:r>
              <a:rPr b="1" lang="en">
                <a:solidFill>
                  <a:schemeClr val="dk1"/>
                </a:solidFill>
              </a:rPr>
              <a:t> </a:t>
            </a:r>
            <a:r>
              <a:rPr lang="en">
                <a:solidFill>
                  <a:schemeClr val="dk1"/>
                </a:solidFill>
              </a:rPr>
              <a:t>Pattern Recognition (CSE424)</a:t>
            </a:r>
            <a:endParaRPr>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Section:</a:t>
            </a:r>
            <a:r>
              <a:rPr lang="en">
                <a:solidFill>
                  <a:schemeClr val="dk1"/>
                </a:solidFill>
              </a:rPr>
              <a:t> 2</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Group:</a:t>
            </a:r>
            <a:r>
              <a:rPr lang="en">
                <a:solidFill>
                  <a:schemeClr val="dk1"/>
                </a:solidFill>
              </a:rPr>
              <a:t> 34</a:t>
            </a:r>
            <a:endParaRPr>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Submission Date:</a:t>
            </a:r>
            <a:r>
              <a:rPr lang="en">
                <a:solidFill>
                  <a:schemeClr val="dk1"/>
                </a:solidFill>
              </a:rPr>
              <a:t> 24/04/2024</a:t>
            </a:r>
            <a:endParaRPr>
              <a:solidFill>
                <a:schemeClr val="dk1"/>
              </a:solidFill>
            </a:endParaRPr>
          </a:p>
        </p:txBody>
      </p:sp>
      <p:sp>
        <p:nvSpPr>
          <p:cNvPr id="528" name="Google Shape;52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5"/>
                                        </p:tgtEl>
                                        <p:attrNameLst>
                                          <p:attrName>style.visibility</p:attrName>
                                        </p:attrNameLst>
                                      </p:cBhvr>
                                      <p:to>
                                        <p:strVal val="visible"/>
                                      </p:to>
                                    </p:set>
                                    <p:anim calcmode="lin" valueType="num">
                                      <p:cBhvr additive="base">
                                        <p:cTn dur="1000"/>
                                        <p:tgtEl>
                                          <p:spTgt spid="52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26"/>
                                        </p:tgtEl>
                                        <p:attrNameLst>
                                          <p:attrName>style.visibility</p:attrName>
                                        </p:attrNameLst>
                                      </p:cBhvr>
                                      <p:to>
                                        <p:strVal val="visible"/>
                                      </p:to>
                                    </p:set>
                                    <p:anim calcmode="lin" valueType="num">
                                      <p:cBhvr additive="base">
                                        <p:cTn dur="1000"/>
                                        <p:tgtEl>
                                          <p:spTgt spid="52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3"/>
          <p:cNvSpPr txBox="1"/>
          <p:nvPr>
            <p:ph idx="1" type="subTitle"/>
          </p:nvPr>
        </p:nvSpPr>
        <p:spPr>
          <a:xfrm>
            <a:off x="373950" y="1067375"/>
            <a:ext cx="8631600" cy="9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implemented a CNN network on Alexnet model because: </a:t>
            </a:r>
            <a:endParaRPr/>
          </a:p>
          <a:p>
            <a:pPr indent="-304800" lvl="0" marL="457200" rtl="0" algn="l">
              <a:spcBef>
                <a:spcPts val="1000"/>
              </a:spcBef>
              <a:spcAft>
                <a:spcPts val="0"/>
              </a:spcAft>
              <a:buSzPts val="1200"/>
              <a:buChar char="●"/>
            </a:pPr>
            <a:r>
              <a:rPr lang="en" sz="1200"/>
              <a:t>Pioneering architecture in deep learning for image recognition</a:t>
            </a:r>
            <a:endParaRPr sz="1200"/>
          </a:p>
          <a:p>
            <a:pPr indent="-304800" lvl="0" marL="457200" rtl="0" algn="l">
              <a:spcBef>
                <a:spcPts val="0"/>
              </a:spcBef>
              <a:spcAft>
                <a:spcPts val="0"/>
              </a:spcAft>
              <a:buSzPts val="1200"/>
              <a:buChar char="●"/>
            </a:pPr>
            <a:r>
              <a:rPr lang="en" sz="1200"/>
              <a:t>Achieved breakthrough performance in ImageNet competition</a:t>
            </a:r>
            <a:endParaRPr/>
          </a:p>
        </p:txBody>
      </p:sp>
      <p:sp>
        <p:nvSpPr>
          <p:cNvPr id="612" name="Google Shape;612;p63"/>
          <p:cNvSpPr txBox="1"/>
          <p:nvPr>
            <p:ph type="title"/>
          </p:nvPr>
        </p:nvSpPr>
        <p:spPr>
          <a:xfrm>
            <a:off x="713225" y="445025"/>
            <a:ext cx="590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  </a:t>
            </a:r>
            <a:endParaRPr/>
          </a:p>
        </p:txBody>
      </p:sp>
      <p:sp>
        <p:nvSpPr>
          <p:cNvPr id="613" name="Google Shape;613;p63"/>
          <p:cNvSpPr txBox="1"/>
          <p:nvPr/>
        </p:nvSpPr>
        <p:spPr>
          <a:xfrm>
            <a:off x="2937750" y="4426950"/>
            <a:ext cx="2895300" cy="3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Montserrat"/>
                <a:ea typeface="Montserrat"/>
                <a:cs typeface="Montserrat"/>
                <a:sym typeface="Montserrat"/>
              </a:rPr>
              <a:t>Figure: Model result</a:t>
            </a:r>
            <a:endParaRPr sz="800">
              <a:solidFill>
                <a:schemeClr val="dk2"/>
              </a:solidFill>
              <a:latin typeface="Montserrat"/>
              <a:ea typeface="Montserrat"/>
              <a:cs typeface="Montserrat"/>
              <a:sym typeface="Montserrat"/>
            </a:endParaRPr>
          </a:p>
        </p:txBody>
      </p:sp>
      <p:sp>
        <p:nvSpPr>
          <p:cNvPr id="614" name="Google Shape;614;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5" name="Google Shape;615;p63"/>
          <p:cNvPicPr preferRelativeResize="0"/>
          <p:nvPr/>
        </p:nvPicPr>
        <p:blipFill>
          <a:blip r:embed="rId3">
            <a:alphaModFix/>
          </a:blip>
          <a:stretch>
            <a:fillRect/>
          </a:stretch>
        </p:blipFill>
        <p:spPr>
          <a:xfrm>
            <a:off x="1463761" y="2093700"/>
            <a:ext cx="5843289" cy="2215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4"/>
          <p:cNvSpPr txBox="1"/>
          <p:nvPr>
            <p:ph idx="1" type="subTitle"/>
          </p:nvPr>
        </p:nvSpPr>
        <p:spPr>
          <a:xfrm>
            <a:off x="373950" y="1107050"/>
            <a:ext cx="8631600" cy="8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implemented a CNN network on VGG-16 model because: </a:t>
            </a:r>
            <a:endParaRPr/>
          </a:p>
          <a:p>
            <a:pPr indent="-304800" lvl="0" marL="457200" rtl="0" algn="l">
              <a:spcBef>
                <a:spcPts val="1000"/>
              </a:spcBef>
              <a:spcAft>
                <a:spcPts val="0"/>
              </a:spcAft>
              <a:buSzPts val="1200"/>
              <a:buChar char="●"/>
            </a:pPr>
            <a:r>
              <a:rPr lang="en" sz="1200">
                <a:solidFill>
                  <a:schemeClr val="dk1"/>
                </a:solidFill>
              </a:rPr>
              <a:t>Good performance in spite of its simplicity</a:t>
            </a:r>
            <a:endParaRPr sz="1200"/>
          </a:p>
          <a:p>
            <a:pPr indent="-304800" lvl="0" marL="457200" rtl="0" algn="l">
              <a:spcBef>
                <a:spcPts val="0"/>
              </a:spcBef>
              <a:spcAft>
                <a:spcPts val="0"/>
              </a:spcAft>
              <a:buSzPts val="1200"/>
              <a:buChar char="●"/>
            </a:pPr>
            <a:r>
              <a:rPr lang="en" sz="1200">
                <a:solidFill>
                  <a:schemeClr val="dk1"/>
                </a:solidFill>
              </a:rPr>
              <a:t>Serves as a good baseline for comparing newer and complex architectures</a:t>
            </a:r>
            <a:endParaRPr/>
          </a:p>
        </p:txBody>
      </p:sp>
      <p:sp>
        <p:nvSpPr>
          <p:cNvPr id="621" name="Google Shape;621;p64"/>
          <p:cNvSpPr txBox="1"/>
          <p:nvPr>
            <p:ph type="title"/>
          </p:nvPr>
        </p:nvSpPr>
        <p:spPr>
          <a:xfrm>
            <a:off x="713225" y="445025"/>
            <a:ext cx="590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  </a:t>
            </a:r>
            <a:endParaRPr/>
          </a:p>
        </p:txBody>
      </p:sp>
      <p:sp>
        <p:nvSpPr>
          <p:cNvPr id="622" name="Google Shape;622;p64"/>
          <p:cNvSpPr txBox="1"/>
          <p:nvPr/>
        </p:nvSpPr>
        <p:spPr>
          <a:xfrm>
            <a:off x="2937750" y="4426950"/>
            <a:ext cx="2895300" cy="3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Montserrat"/>
                <a:ea typeface="Montserrat"/>
                <a:cs typeface="Montserrat"/>
                <a:sym typeface="Montserrat"/>
              </a:rPr>
              <a:t>Figure: VGG-16 Model result</a:t>
            </a:r>
            <a:endParaRPr sz="800">
              <a:solidFill>
                <a:schemeClr val="dk2"/>
              </a:solidFill>
              <a:latin typeface="Montserrat"/>
              <a:ea typeface="Montserrat"/>
              <a:cs typeface="Montserrat"/>
              <a:sym typeface="Montserrat"/>
            </a:endParaRPr>
          </a:p>
        </p:txBody>
      </p:sp>
      <p:sp>
        <p:nvSpPr>
          <p:cNvPr id="623" name="Google Shape;623;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4" name="Google Shape;624;p64"/>
          <p:cNvPicPr preferRelativeResize="0"/>
          <p:nvPr/>
        </p:nvPicPr>
        <p:blipFill>
          <a:blip r:embed="rId3">
            <a:alphaModFix/>
          </a:blip>
          <a:stretch>
            <a:fillRect/>
          </a:stretch>
        </p:blipFill>
        <p:spPr>
          <a:xfrm>
            <a:off x="2043875" y="2049525"/>
            <a:ext cx="4826800" cy="227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5"/>
          <p:cNvSpPr txBox="1"/>
          <p:nvPr>
            <p:ph idx="1" type="subTitle"/>
          </p:nvPr>
        </p:nvSpPr>
        <p:spPr>
          <a:xfrm>
            <a:off x="373950" y="1107050"/>
            <a:ext cx="8631600" cy="8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implemented a CNN network on ResNet50 model because: </a:t>
            </a:r>
            <a:endParaRPr/>
          </a:p>
          <a:p>
            <a:pPr indent="-304800" lvl="0" marL="457200" rtl="0" algn="l">
              <a:spcBef>
                <a:spcPts val="1000"/>
              </a:spcBef>
              <a:spcAft>
                <a:spcPts val="0"/>
              </a:spcAft>
              <a:buSzPts val="1200"/>
              <a:buChar char="●"/>
            </a:pPr>
            <a:r>
              <a:rPr lang="en" sz="1200">
                <a:solidFill>
                  <a:schemeClr val="dk1"/>
                </a:solidFill>
              </a:rPr>
              <a:t>It has been designed to be computationally efficient to save time</a:t>
            </a:r>
            <a:endParaRPr sz="1200"/>
          </a:p>
          <a:p>
            <a:pPr indent="-304800" lvl="0" marL="457200" rtl="0" algn="l">
              <a:spcBef>
                <a:spcPts val="0"/>
              </a:spcBef>
              <a:spcAft>
                <a:spcPts val="0"/>
              </a:spcAft>
              <a:buSzPts val="1200"/>
              <a:buChar char="●"/>
            </a:pPr>
            <a:r>
              <a:rPr lang="en" sz="1200">
                <a:solidFill>
                  <a:schemeClr val="dk1"/>
                </a:solidFill>
              </a:rPr>
              <a:t>It can be fine-tuned and adapted for various tasks other than image classification</a:t>
            </a:r>
            <a:endParaRPr/>
          </a:p>
        </p:txBody>
      </p:sp>
      <p:sp>
        <p:nvSpPr>
          <p:cNvPr id="630" name="Google Shape;630;p65"/>
          <p:cNvSpPr txBox="1"/>
          <p:nvPr>
            <p:ph type="title"/>
          </p:nvPr>
        </p:nvSpPr>
        <p:spPr>
          <a:xfrm>
            <a:off x="713225" y="445025"/>
            <a:ext cx="590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  </a:t>
            </a:r>
            <a:endParaRPr/>
          </a:p>
        </p:txBody>
      </p:sp>
      <p:sp>
        <p:nvSpPr>
          <p:cNvPr id="631" name="Google Shape;631;p65"/>
          <p:cNvSpPr txBox="1"/>
          <p:nvPr/>
        </p:nvSpPr>
        <p:spPr>
          <a:xfrm>
            <a:off x="2937750" y="4426950"/>
            <a:ext cx="2895300" cy="3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Montserrat"/>
                <a:ea typeface="Montserrat"/>
                <a:cs typeface="Montserrat"/>
                <a:sym typeface="Montserrat"/>
              </a:rPr>
              <a:t>Figure: ResNet50 Model result</a:t>
            </a:r>
            <a:endParaRPr sz="800">
              <a:solidFill>
                <a:schemeClr val="dk2"/>
              </a:solidFill>
              <a:latin typeface="Montserrat"/>
              <a:ea typeface="Montserrat"/>
              <a:cs typeface="Montserrat"/>
              <a:sym typeface="Montserrat"/>
            </a:endParaRPr>
          </a:p>
        </p:txBody>
      </p:sp>
      <p:sp>
        <p:nvSpPr>
          <p:cNvPr id="632" name="Google Shape;632;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3" name="Google Shape;633;p65"/>
          <p:cNvPicPr preferRelativeResize="0"/>
          <p:nvPr/>
        </p:nvPicPr>
        <p:blipFill>
          <a:blip r:embed="rId3">
            <a:alphaModFix/>
          </a:blip>
          <a:stretch>
            <a:fillRect/>
          </a:stretch>
        </p:blipFill>
        <p:spPr>
          <a:xfrm>
            <a:off x="2043875" y="2037275"/>
            <a:ext cx="4826800" cy="2377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aspects:</a:t>
            </a:r>
            <a:endParaRPr/>
          </a:p>
        </p:txBody>
      </p:sp>
      <p:sp>
        <p:nvSpPr>
          <p:cNvPr id="639" name="Google Shape;639;p6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Here’s are future aspects: </a:t>
            </a:r>
            <a:endParaRPr>
              <a:solidFill>
                <a:schemeClr val="dk1"/>
              </a:solidFill>
            </a:endParaRPr>
          </a:p>
          <a:p>
            <a:pPr indent="-298450" lvl="0" marL="457200" rtl="0" algn="l">
              <a:spcBef>
                <a:spcPts val="1200"/>
              </a:spcBef>
              <a:spcAft>
                <a:spcPts val="0"/>
              </a:spcAft>
              <a:buSzPts val="1100"/>
              <a:buFont typeface="Montserrat Medium"/>
              <a:buChar char="●"/>
            </a:pPr>
            <a:r>
              <a:rPr lang="en">
                <a:solidFill>
                  <a:schemeClr val="dk1"/>
                </a:solidFill>
              </a:rPr>
              <a:t>We will </a:t>
            </a:r>
            <a:r>
              <a:rPr lang="en">
                <a:solidFill>
                  <a:schemeClr val="dk1"/>
                </a:solidFill>
              </a:rPr>
              <a:t>implement</a:t>
            </a:r>
            <a:r>
              <a:rPr lang="en">
                <a:solidFill>
                  <a:schemeClr val="dk1"/>
                </a:solidFill>
              </a:rPr>
              <a:t> several other models (VGG, ResNet, MobileNet etc.) and </a:t>
            </a:r>
            <a:r>
              <a:rPr lang="en">
                <a:solidFill>
                  <a:schemeClr val="dk1"/>
                </a:solidFill>
              </a:rPr>
              <a:t>compare between them.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can observe on features and </a:t>
            </a:r>
            <a:r>
              <a:rPr lang="en">
                <a:solidFill>
                  <a:schemeClr val="dk1"/>
                </a:solidFill>
              </a:rPr>
              <a:t>hypertuning for better results</a:t>
            </a:r>
            <a:endParaRPr>
              <a:solidFill>
                <a:schemeClr val="dk1"/>
              </a:solidFill>
            </a:endParaRPr>
          </a:p>
          <a:p>
            <a:pPr indent="-298450" lvl="0" marL="457200" rtl="0" algn="l">
              <a:spcBef>
                <a:spcPts val="0"/>
              </a:spcBef>
              <a:spcAft>
                <a:spcPts val="0"/>
              </a:spcAft>
              <a:buSzPts val="1100"/>
              <a:buChar char="●"/>
            </a:pPr>
            <a:r>
              <a:rPr lang="en">
                <a:solidFill>
                  <a:schemeClr val="dk1"/>
                </a:solidFill>
              </a:rPr>
              <a:t>Determining the best model for our application</a:t>
            </a:r>
            <a:endParaRPr>
              <a:solidFill>
                <a:schemeClr val="dk1"/>
              </a:solidFill>
            </a:endParaRPr>
          </a:p>
        </p:txBody>
      </p:sp>
      <p:sp>
        <p:nvSpPr>
          <p:cNvPr id="640" name="Google Shape;640;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5"/>
          <p:cNvSpPr txBox="1"/>
          <p:nvPr>
            <p:ph idx="1" type="subTitle"/>
          </p:nvPr>
        </p:nvSpPr>
        <p:spPr>
          <a:xfrm>
            <a:off x="237700" y="1545750"/>
            <a:ext cx="4905000" cy="28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Rice, vital for Bangladesh's food security and livelihoods Rice diseases like blast, Tungro and blight pose threats to Bangladesh's staple crop, impacting yields and farmer livelihoods.</a:t>
            </a:r>
            <a:endParaRPr/>
          </a:p>
          <a:p>
            <a:pPr indent="0" lvl="0" marL="0" rtl="0" algn="l">
              <a:spcBef>
                <a:spcPts val="1000"/>
              </a:spcBef>
              <a:spcAft>
                <a:spcPts val="0"/>
              </a:spcAft>
              <a:buClr>
                <a:schemeClr val="dk1"/>
              </a:buClr>
              <a:buSzPts val="1100"/>
              <a:buFont typeface="Arial"/>
              <a:buNone/>
            </a:pPr>
            <a:r>
              <a:rPr lang="en"/>
              <a:t>The objective of plant disease detection is to identify the presence of infections, but certain unique leaf images present challenges to the human eye and are not easily distinguishable without assistance. </a:t>
            </a:r>
            <a:br>
              <a:rPr lang="en"/>
            </a:br>
            <a:r>
              <a:rPr lang="en"/>
              <a:t>We will be using several deep learning models and evaluate their </a:t>
            </a:r>
            <a:r>
              <a:rPr lang="en"/>
              <a:t>performance</a:t>
            </a:r>
            <a:r>
              <a:rPr lang="en"/>
              <a:t> in detecting the diseases.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1000"/>
              </a:spcAft>
              <a:buNone/>
            </a:pPr>
            <a:r>
              <a:t/>
            </a:r>
            <a:endParaRPr/>
          </a:p>
        </p:txBody>
      </p:sp>
      <p:sp>
        <p:nvSpPr>
          <p:cNvPr id="534" name="Google Shape;534;p55"/>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Introduction</a:t>
            </a:r>
            <a:endParaRPr/>
          </a:p>
        </p:txBody>
      </p:sp>
      <p:pic>
        <p:nvPicPr>
          <p:cNvPr id="535" name="Google Shape;535;p55"/>
          <p:cNvPicPr preferRelativeResize="0"/>
          <p:nvPr/>
        </p:nvPicPr>
        <p:blipFill rotWithShape="1">
          <a:blip r:embed="rId3">
            <a:alphaModFix/>
          </a:blip>
          <a:srcRect b="0" l="16869" r="16869" t="0"/>
          <a:stretch/>
        </p:blipFill>
        <p:spPr>
          <a:xfrm>
            <a:off x="5586875" y="1594550"/>
            <a:ext cx="2537400" cy="2554800"/>
          </a:xfrm>
          <a:prstGeom prst="rect">
            <a:avLst/>
          </a:prstGeom>
          <a:noFill/>
          <a:ln cap="flat" cmpd="sng" w="28575">
            <a:solidFill>
              <a:schemeClr val="accent1"/>
            </a:solidFill>
            <a:prstDash val="solid"/>
            <a:round/>
            <a:headEnd len="sm" w="sm" type="none"/>
            <a:tailEnd len="sm" w="sm" type="none"/>
          </a:ln>
        </p:spPr>
      </p:pic>
      <p:sp>
        <p:nvSpPr>
          <p:cNvPr id="536" name="Google Shape;536;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6"/>
          <p:cNvSpPr txBox="1"/>
          <p:nvPr>
            <p:ph idx="1" type="subTitle"/>
          </p:nvPr>
        </p:nvSpPr>
        <p:spPr>
          <a:xfrm>
            <a:off x="2893720" y="3585579"/>
            <a:ext cx="1486800" cy="31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Brown Spot</a:t>
            </a:r>
            <a:endParaRPr sz="1400"/>
          </a:p>
          <a:p>
            <a:pPr indent="0" lvl="0" marL="0" rtl="0" algn="l">
              <a:spcBef>
                <a:spcPts val="0"/>
              </a:spcBef>
              <a:spcAft>
                <a:spcPts val="0"/>
              </a:spcAft>
              <a:buNone/>
            </a:pPr>
            <a:r>
              <a:t/>
            </a:r>
            <a:endParaRPr sz="1400"/>
          </a:p>
        </p:txBody>
      </p:sp>
      <p:sp>
        <p:nvSpPr>
          <p:cNvPr id="542" name="Google Shape;542;p56"/>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543" name="Google Shape;543;p56"/>
          <p:cNvSpPr txBox="1"/>
          <p:nvPr>
            <p:ph idx="5" type="subTitle"/>
          </p:nvPr>
        </p:nvSpPr>
        <p:spPr>
          <a:xfrm>
            <a:off x="4834421" y="3585579"/>
            <a:ext cx="1486800" cy="31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Blast</a:t>
            </a:r>
            <a:endParaRPr sz="1400"/>
          </a:p>
        </p:txBody>
      </p:sp>
      <p:sp>
        <p:nvSpPr>
          <p:cNvPr id="544" name="Google Shape;544;p56"/>
          <p:cNvSpPr txBox="1"/>
          <p:nvPr>
            <p:ph idx="3" type="subTitle"/>
          </p:nvPr>
        </p:nvSpPr>
        <p:spPr>
          <a:xfrm>
            <a:off x="953025" y="3585579"/>
            <a:ext cx="1486800" cy="31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Tungro</a:t>
            </a:r>
            <a:endParaRPr sz="1400"/>
          </a:p>
        </p:txBody>
      </p:sp>
      <p:pic>
        <p:nvPicPr>
          <p:cNvPr id="545" name="Google Shape;545;p56"/>
          <p:cNvPicPr preferRelativeResize="0"/>
          <p:nvPr/>
        </p:nvPicPr>
        <p:blipFill rotWithShape="1">
          <a:blip r:embed="rId3">
            <a:alphaModFix/>
          </a:blip>
          <a:srcRect b="0" l="1095" r="1085" t="0"/>
          <a:stretch/>
        </p:blipFill>
        <p:spPr>
          <a:xfrm>
            <a:off x="2904078" y="1979750"/>
            <a:ext cx="1466100" cy="1498800"/>
          </a:xfrm>
          <a:prstGeom prst="rect">
            <a:avLst/>
          </a:prstGeom>
          <a:noFill/>
          <a:ln cap="flat" cmpd="sng" w="28575">
            <a:solidFill>
              <a:srgbClr val="3F3533"/>
            </a:solidFill>
            <a:prstDash val="solid"/>
            <a:round/>
            <a:headEnd len="sm" w="sm" type="none"/>
            <a:tailEnd len="sm" w="sm" type="none"/>
          </a:ln>
        </p:spPr>
      </p:pic>
      <p:pic>
        <p:nvPicPr>
          <p:cNvPr id="546" name="Google Shape;546;p56"/>
          <p:cNvPicPr preferRelativeResize="0"/>
          <p:nvPr/>
        </p:nvPicPr>
        <p:blipFill rotWithShape="1">
          <a:blip r:embed="rId4">
            <a:alphaModFix/>
          </a:blip>
          <a:srcRect b="0" l="13471" r="13471" t="0"/>
          <a:stretch/>
        </p:blipFill>
        <p:spPr>
          <a:xfrm>
            <a:off x="958977" y="1979750"/>
            <a:ext cx="1466100" cy="1498800"/>
          </a:xfrm>
          <a:prstGeom prst="rect">
            <a:avLst/>
          </a:prstGeom>
          <a:noFill/>
          <a:ln cap="flat" cmpd="sng" w="28575">
            <a:solidFill>
              <a:srgbClr val="3F3533"/>
            </a:solidFill>
            <a:prstDash val="solid"/>
            <a:round/>
            <a:headEnd len="sm" w="sm" type="none"/>
            <a:tailEnd len="sm" w="sm" type="none"/>
          </a:ln>
        </p:spPr>
      </p:pic>
      <p:pic>
        <p:nvPicPr>
          <p:cNvPr id="547" name="Google Shape;547;p56"/>
          <p:cNvPicPr preferRelativeResize="0"/>
          <p:nvPr/>
        </p:nvPicPr>
        <p:blipFill rotWithShape="1">
          <a:blip r:embed="rId5">
            <a:alphaModFix/>
          </a:blip>
          <a:srcRect b="0" l="1095" r="1085" t="0"/>
          <a:stretch/>
        </p:blipFill>
        <p:spPr>
          <a:xfrm>
            <a:off x="4849184" y="1979750"/>
            <a:ext cx="1466100" cy="1498800"/>
          </a:xfrm>
          <a:prstGeom prst="rect">
            <a:avLst/>
          </a:prstGeom>
          <a:noFill/>
          <a:ln cap="flat" cmpd="sng" w="28575">
            <a:solidFill>
              <a:srgbClr val="3F3533"/>
            </a:solidFill>
            <a:prstDash val="solid"/>
            <a:round/>
            <a:headEnd len="sm" w="sm" type="none"/>
            <a:tailEnd len="sm" w="sm" type="none"/>
          </a:ln>
        </p:spPr>
      </p:pic>
      <p:sp>
        <p:nvSpPr>
          <p:cNvPr id="548" name="Google Shape;548;p56"/>
          <p:cNvSpPr txBox="1"/>
          <p:nvPr>
            <p:ph idx="5" type="subTitle"/>
          </p:nvPr>
        </p:nvSpPr>
        <p:spPr>
          <a:xfrm>
            <a:off x="6912871" y="3585579"/>
            <a:ext cx="1486800" cy="31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Bacterial Blight</a:t>
            </a:r>
            <a:endParaRPr sz="1400"/>
          </a:p>
        </p:txBody>
      </p:sp>
      <p:pic>
        <p:nvPicPr>
          <p:cNvPr id="549" name="Google Shape;549;p56"/>
          <p:cNvPicPr preferRelativeResize="0"/>
          <p:nvPr/>
        </p:nvPicPr>
        <p:blipFill rotWithShape="1">
          <a:blip r:embed="rId6">
            <a:alphaModFix/>
          </a:blip>
          <a:srcRect b="0" l="1095" r="1085" t="0"/>
          <a:stretch/>
        </p:blipFill>
        <p:spPr>
          <a:xfrm>
            <a:off x="6933572" y="1979750"/>
            <a:ext cx="1466100" cy="1498800"/>
          </a:xfrm>
          <a:prstGeom prst="rect">
            <a:avLst/>
          </a:prstGeom>
          <a:noFill/>
          <a:ln cap="flat" cmpd="sng" w="28575">
            <a:solidFill>
              <a:srgbClr val="3F3533"/>
            </a:solidFill>
            <a:prstDash val="solid"/>
            <a:round/>
            <a:headEnd len="sm" w="sm" type="none"/>
            <a:tailEnd len="sm" w="sm" type="none"/>
          </a:ln>
        </p:spPr>
      </p:pic>
      <p:sp>
        <p:nvSpPr>
          <p:cNvPr id="550" name="Google Shape;550;p56"/>
          <p:cNvSpPr txBox="1"/>
          <p:nvPr>
            <p:ph idx="3" type="subTitle"/>
          </p:nvPr>
        </p:nvSpPr>
        <p:spPr>
          <a:xfrm>
            <a:off x="1071850" y="1280150"/>
            <a:ext cx="64827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The data set contains  </a:t>
            </a:r>
            <a:r>
              <a:rPr b="1" lang="en" sz="1400"/>
              <a:t>5932</a:t>
            </a:r>
            <a:r>
              <a:rPr lang="en" sz="1300"/>
              <a:t> number images includes four kinds of Rice leaf diseases i.e. Bacterial blight, Blast, Brown Spot and Tungro.</a:t>
            </a:r>
            <a:endParaRPr sz="1300"/>
          </a:p>
        </p:txBody>
      </p:sp>
      <p:sp>
        <p:nvSpPr>
          <p:cNvPr id="551" name="Google Shape;551;p56"/>
          <p:cNvSpPr txBox="1"/>
          <p:nvPr>
            <p:ph idx="3" type="subTitle"/>
          </p:nvPr>
        </p:nvSpPr>
        <p:spPr>
          <a:xfrm>
            <a:off x="1437975" y="4299550"/>
            <a:ext cx="6482700" cy="42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700"/>
              <a:t>Citation: Sethy, P. K., Barpanda, N. K., Rath, A. K., &amp; Behera, S. K. (2020). Deep feature based rice leaf disease identification using support vector machine. Computers and Electronics in Agriculture, 175, 105527. doi:10.1016/j.compag.2020.105527. </a:t>
            </a:r>
            <a:endParaRPr sz="700"/>
          </a:p>
          <a:p>
            <a:pPr indent="0" lvl="0" marL="0" rtl="0" algn="ctr">
              <a:spcBef>
                <a:spcPts val="0"/>
              </a:spcBef>
              <a:spcAft>
                <a:spcPts val="0"/>
              </a:spcAft>
              <a:buClr>
                <a:schemeClr val="dk1"/>
              </a:buClr>
              <a:buSzPts val="1100"/>
              <a:buFont typeface="Arial"/>
              <a:buNone/>
            </a:pPr>
            <a:r>
              <a:t/>
            </a:r>
            <a:endParaRPr sz="700"/>
          </a:p>
          <a:p>
            <a:pPr indent="0" lvl="0" marL="0" rtl="0" algn="ctr">
              <a:spcBef>
                <a:spcPts val="0"/>
              </a:spcBef>
              <a:spcAft>
                <a:spcPts val="0"/>
              </a:spcAft>
              <a:buNone/>
            </a:pPr>
            <a:r>
              <a:t/>
            </a:r>
            <a:endParaRPr sz="700"/>
          </a:p>
        </p:txBody>
      </p:sp>
      <p:sp>
        <p:nvSpPr>
          <p:cNvPr id="552" name="Google Shape;552;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42"/>
                                        </p:tgtEl>
                                        <p:attrNameLst>
                                          <p:attrName>style.visibility</p:attrName>
                                        </p:attrNameLst>
                                      </p:cBhvr>
                                      <p:to>
                                        <p:strVal val="visible"/>
                                      </p:to>
                                    </p:set>
                                    <p:anim calcmode="lin" valueType="num">
                                      <p:cBhvr additive="base">
                                        <p:cTn dur="1000"/>
                                        <p:tgtEl>
                                          <p:spTgt spid="5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4"/>
                                        </p:tgtEl>
                                        <p:attrNameLst>
                                          <p:attrName>style.visibility</p:attrName>
                                        </p:attrNameLst>
                                      </p:cBhvr>
                                      <p:to>
                                        <p:strVal val="visible"/>
                                      </p:to>
                                    </p:set>
                                    <p:anim calcmode="lin" valueType="num">
                                      <p:cBhvr additive="base">
                                        <p:cTn dur="1000"/>
                                        <p:tgtEl>
                                          <p:spTgt spid="5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1"/>
                                        </p:tgtEl>
                                        <p:attrNameLst>
                                          <p:attrName>style.visibility</p:attrName>
                                        </p:attrNameLst>
                                      </p:cBhvr>
                                      <p:to>
                                        <p:strVal val="visible"/>
                                      </p:to>
                                    </p:set>
                                    <p:anim calcmode="lin" valueType="num">
                                      <p:cBhvr additive="base">
                                        <p:cTn dur="1000"/>
                                        <p:tgtEl>
                                          <p:spTgt spid="5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43"/>
                                        </p:tgtEl>
                                        <p:attrNameLst>
                                          <p:attrName>style.visibility</p:attrName>
                                        </p:attrNameLst>
                                      </p:cBhvr>
                                      <p:to>
                                        <p:strVal val="visible"/>
                                      </p:to>
                                    </p:set>
                                    <p:anim calcmode="lin" valueType="num">
                                      <p:cBhvr additive="base">
                                        <p:cTn dur="1000"/>
                                        <p:tgtEl>
                                          <p:spTgt spid="54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7"/>
          <p:cNvSpPr txBox="1"/>
          <p:nvPr>
            <p:ph idx="1" type="subTitle"/>
          </p:nvPr>
        </p:nvSpPr>
        <p:spPr>
          <a:xfrm>
            <a:off x="373950" y="1234050"/>
            <a:ext cx="8631600" cy="9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implemented a CNN network on Inception_v3 model because: </a:t>
            </a:r>
            <a:endParaRPr/>
          </a:p>
          <a:p>
            <a:pPr indent="-304800" lvl="0" marL="457200" rtl="0" algn="l">
              <a:spcBef>
                <a:spcPts val="1000"/>
              </a:spcBef>
              <a:spcAft>
                <a:spcPts val="0"/>
              </a:spcAft>
              <a:buSzPts val="1200"/>
              <a:buChar char="●"/>
            </a:pPr>
            <a:r>
              <a:rPr lang="en" sz="1200"/>
              <a:t>It uses a series of convolutional, pooling, and inception modules </a:t>
            </a:r>
            <a:endParaRPr sz="1200"/>
          </a:p>
          <a:p>
            <a:pPr indent="-304800" lvl="0" marL="457200" rtl="0" algn="l">
              <a:spcBef>
                <a:spcPts val="0"/>
              </a:spcBef>
              <a:spcAft>
                <a:spcPts val="0"/>
              </a:spcAft>
              <a:buSzPts val="1200"/>
              <a:buChar char="●"/>
            </a:pPr>
            <a:r>
              <a:rPr lang="en" sz="1200"/>
              <a:t>State-of-the-art results on a variety of computer vision tasks</a:t>
            </a:r>
            <a:endParaRPr/>
          </a:p>
        </p:txBody>
      </p:sp>
      <p:sp>
        <p:nvSpPr>
          <p:cNvPr id="558" name="Google Shape;558;p57"/>
          <p:cNvSpPr txBox="1"/>
          <p:nvPr>
            <p:ph type="title"/>
          </p:nvPr>
        </p:nvSpPr>
        <p:spPr>
          <a:xfrm>
            <a:off x="713225" y="445025"/>
            <a:ext cx="590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Reviewed Model: Inception_v3</a:t>
            </a:r>
            <a:endParaRPr/>
          </a:p>
        </p:txBody>
      </p:sp>
      <p:pic>
        <p:nvPicPr>
          <p:cNvPr id="559" name="Google Shape;559;p57"/>
          <p:cNvPicPr preferRelativeResize="0"/>
          <p:nvPr/>
        </p:nvPicPr>
        <p:blipFill>
          <a:blip r:embed="rId3">
            <a:alphaModFix/>
          </a:blip>
          <a:stretch>
            <a:fillRect/>
          </a:stretch>
        </p:blipFill>
        <p:spPr>
          <a:xfrm>
            <a:off x="2102024" y="2299950"/>
            <a:ext cx="4566749" cy="2026500"/>
          </a:xfrm>
          <a:prstGeom prst="rect">
            <a:avLst/>
          </a:prstGeom>
          <a:noFill/>
          <a:ln>
            <a:noFill/>
          </a:ln>
        </p:spPr>
      </p:pic>
      <p:sp>
        <p:nvSpPr>
          <p:cNvPr id="560" name="Google Shape;560;p57"/>
          <p:cNvSpPr txBox="1"/>
          <p:nvPr/>
        </p:nvSpPr>
        <p:spPr>
          <a:xfrm>
            <a:off x="2937750" y="4426950"/>
            <a:ext cx="2895300" cy="3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Montserrat"/>
                <a:ea typeface="Montserrat"/>
                <a:cs typeface="Montserrat"/>
                <a:sym typeface="Montserrat"/>
              </a:rPr>
              <a:t>Figure: Inception_v3 architecture</a:t>
            </a:r>
            <a:endParaRPr sz="800">
              <a:solidFill>
                <a:schemeClr val="dk2"/>
              </a:solidFill>
              <a:latin typeface="Montserrat"/>
              <a:ea typeface="Montserrat"/>
              <a:cs typeface="Montserrat"/>
              <a:sym typeface="Montserrat"/>
            </a:endParaRPr>
          </a:p>
        </p:txBody>
      </p:sp>
      <p:sp>
        <p:nvSpPr>
          <p:cNvPr id="561" name="Google Shape;561;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8"/>
          <p:cNvSpPr txBox="1"/>
          <p:nvPr>
            <p:ph idx="1" type="subTitle"/>
          </p:nvPr>
        </p:nvSpPr>
        <p:spPr>
          <a:xfrm>
            <a:off x="373950" y="1234050"/>
            <a:ext cx="8631600" cy="9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implemented a CNN network on AlexNet model because: </a:t>
            </a:r>
            <a:endParaRPr/>
          </a:p>
          <a:p>
            <a:pPr indent="-304800" lvl="0" marL="457200" rtl="0" algn="l">
              <a:spcBef>
                <a:spcPts val="1000"/>
              </a:spcBef>
              <a:spcAft>
                <a:spcPts val="0"/>
              </a:spcAft>
              <a:buSzPts val="1200"/>
              <a:buChar char="●"/>
            </a:pPr>
            <a:r>
              <a:rPr lang="en" sz="1200"/>
              <a:t>Pioneering architecture in computer vision</a:t>
            </a:r>
            <a:endParaRPr sz="1200"/>
          </a:p>
          <a:p>
            <a:pPr indent="-304800" lvl="0" marL="457200" rtl="0" algn="l">
              <a:spcBef>
                <a:spcPts val="0"/>
              </a:spcBef>
              <a:spcAft>
                <a:spcPts val="0"/>
              </a:spcAft>
              <a:buSzPts val="1200"/>
              <a:buChar char="●"/>
            </a:pPr>
            <a:r>
              <a:rPr lang="en" sz="1200"/>
              <a:t>Demonstrated high performance on ImageNet challenge</a:t>
            </a:r>
            <a:endParaRPr/>
          </a:p>
        </p:txBody>
      </p:sp>
      <p:sp>
        <p:nvSpPr>
          <p:cNvPr id="567" name="Google Shape;567;p58"/>
          <p:cNvSpPr txBox="1"/>
          <p:nvPr>
            <p:ph type="title"/>
          </p:nvPr>
        </p:nvSpPr>
        <p:spPr>
          <a:xfrm>
            <a:off x="713225" y="445025"/>
            <a:ext cx="590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Reviewed Model: AlexNet</a:t>
            </a:r>
            <a:endParaRPr/>
          </a:p>
        </p:txBody>
      </p:sp>
      <p:sp>
        <p:nvSpPr>
          <p:cNvPr id="568" name="Google Shape;568;p58"/>
          <p:cNvSpPr txBox="1"/>
          <p:nvPr/>
        </p:nvSpPr>
        <p:spPr>
          <a:xfrm>
            <a:off x="2937750" y="4426950"/>
            <a:ext cx="2895300" cy="3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Montserrat"/>
                <a:ea typeface="Montserrat"/>
                <a:cs typeface="Montserrat"/>
                <a:sym typeface="Montserrat"/>
              </a:rPr>
              <a:t>Figure: AlexNet architecture</a:t>
            </a:r>
            <a:endParaRPr sz="800">
              <a:solidFill>
                <a:schemeClr val="dk2"/>
              </a:solidFill>
              <a:latin typeface="Montserrat"/>
              <a:ea typeface="Montserrat"/>
              <a:cs typeface="Montserrat"/>
              <a:sym typeface="Montserrat"/>
            </a:endParaRPr>
          </a:p>
        </p:txBody>
      </p:sp>
      <p:sp>
        <p:nvSpPr>
          <p:cNvPr id="569" name="Google Shape;569;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0" name="Google Shape;570;p58"/>
          <p:cNvPicPr preferRelativeResize="0"/>
          <p:nvPr/>
        </p:nvPicPr>
        <p:blipFill>
          <a:blip r:embed="rId3">
            <a:alphaModFix/>
          </a:blip>
          <a:stretch>
            <a:fillRect/>
          </a:stretch>
        </p:blipFill>
        <p:spPr>
          <a:xfrm>
            <a:off x="2102025" y="2355775"/>
            <a:ext cx="4566750" cy="202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9"/>
          <p:cNvSpPr txBox="1"/>
          <p:nvPr>
            <p:ph idx="1" type="subTitle"/>
          </p:nvPr>
        </p:nvSpPr>
        <p:spPr>
          <a:xfrm>
            <a:off x="373950" y="1234050"/>
            <a:ext cx="8631600" cy="9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implemented a CNN network on VGG-16 model because: </a:t>
            </a:r>
            <a:endParaRPr/>
          </a:p>
          <a:p>
            <a:pPr indent="-304800" lvl="0" marL="457200" rtl="0" algn="l">
              <a:spcBef>
                <a:spcPts val="1000"/>
              </a:spcBef>
              <a:spcAft>
                <a:spcPts val="0"/>
              </a:spcAft>
              <a:buSzPts val="1200"/>
              <a:buChar char="●"/>
            </a:pPr>
            <a:r>
              <a:rPr lang="en" sz="1200"/>
              <a:t>Good performance in spite of its simplicity</a:t>
            </a:r>
            <a:endParaRPr sz="1200"/>
          </a:p>
          <a:p>
            <a:pPr indent="-304800" lvl="0" marL="457200" rtl="0" algn="l">
              <a:spcBef>
                <a:spcPts val="0"/>
              </a:spcBef>
              <a:spcAft>
                <a:spcPts val="0"/>
              </a:spcAft>
              <a:buSzPts val="1200"/>
              <a:buChar char="●"/>
            </a:pPr>
            <a:r>
              <a:rPr lang="en" sz="1200"/>
              <a:t>Serves as a good </a:t>
            </a:r>
            <a:r>
              <a:rPr lang="en" sz="1200"/>
              <a:t>baseline</a:t>
            </a:r>
            <a:r>
              <a:rPr lang="en" sz="1200"/>
              <a:t> for comparing newer and complex architectures</a:t>
            </a:r>
            <a:endParaRPr/>
          </a:p>
        </p:txBody>
      </p:sp>
      <p:sp>
        <p:nvSpPr>
          <p:cNvPr id="576" name="Google Shape;576;p59"/>
          <p:cNvSpPr txBox="1"/>
          <p:nvPr>
            <p:ph type="title"/>
          </p:nvPr>
        </p:nvSpPr>
        <p:spPr>
          <a:xfrm>
            <a:off x="713225" y="445025"/>
            <a:ext cx="590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Reviewed Model: VGG-16</a:t>
            </a:r>
            <a:endParaRPr/>
          </a:p>
        </p:txBody>
      </p:sp>
      <p:sp>
        <p:nvSpPr>
          <p:cNvPr id="577" name="Google Shape;577;p59"/>
          <p:cNvSpPr txBox="1"/>
          <p:nvPr/>
        </p:nvSpPr>
        <p:spPr>
          <a:xfrm>
            <a:off x="2937750" y="4426950"/>
            <a:ext cx="2895300" cy="3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Montserrat"/>
                <a:ea typeface="Montserrat"/>
                <a:cs typeface="Montserrat"/>
                <a:sym typeface="Montserrat"/>
              </a:rPr>
              <a:t>Figure: VGG-16 architecture</a:t>
            </a:r>
            <a:endParaRPr sz="800">
              <a:solidFill>
                <a:schemeClr val="dk2"/>
              </a:solidFill>
              <a:latin typeface="Montserrat"/>
              <a:ea typeface="Montserrat"/>
              <a:cs typeface="Montserrat"/>
              <a:sym typeface="Montserrat"/>
            </a:endParaRPr>
          </a:p>
        </p:txBody>
      </p:sp>
      <p:sp>
        <p:nvSpPr>
          <p:cNvPr id="578" name="Google Shape;578;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9" name="Google Shape;579;p59"/>
          <p:cNvPicPr preferRelativeResize="0"/>
          <p:nvPr/>
        </p:nvPicPr>
        <p:blipFill>
          <a:blip r:embed="rId3">
            <a:alphaModFix/>
          </a:blip>
          <a:stretch>
            <a:fillRect/>
          </a:stretch>
        </p:blipFill>
        <p:spPr>
          <a:xfrm>
            <a:off x="1924650" y="2299950"/>
            <a:ext cx="4566749" cy="202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0"/>
          <p:cNvSpPr txBox="1"/>
          <p:nvPr>
            <p:ph idx="1" type="subTitle"/>
          </p:nvPr>
        </p:nvSpPr>
        <p:spPr>
          <a:xfrm>
            <a:off x="373950" y="1234050"/>
            <a:ext cx="8631600" cy="9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implemented a CNN network on ResNet50 model because: </a:t>
            </a:r>
            <a:endParaRPr/>
          </a:p>
          <a:p>
            <a:pPr indent="-304800" lvl="0" marL="457200" rtl="0" algn="l">
              <a:spcBef>
                <a:spcPts val="1000"/>
              </a:spcBef>
              <a:spcAft>
                <a:spcPts val="0"/>
              </a:spcAft>
              <a:buSzPts val="1200"/>
              <a:buChar char="●"/>
            </a:pPr>
            <a:r>
              <a:rPr lang="en" sz="1200"/>
              <a:t>It has been designed to be computationally efficient</a:t>
            </a:r>
            <a:endParaRPr sz="1200"/>
          </a:p>
          <a:p>
            <a:pPr indent="-304800" lvl="0" marL="457200" rtl="0" algn="l">
              <a:spcBef>
                <a:spcPts val="0"/>
              </a:spcBef>
              <a:spcAft>
                <a:spcPts val="0"/>
              </a:spcAft>
              <a:buSzPts val="1200"/>
              <a:buChar char="●"/>
            </a:pPr>
            <a:r>
              <a:rPr lang="en" sz="1200"/>
              <a:t>It can be fine-tuned and adapted for various tasks other than image classification</a:t>
            </a:r>
            <a:endParaRPr/>
          </a:p>
        </p:txBody>
      </p:sp>
      <p:sp>
        <p:nvSpPr>
          <p:cNvPr id="585" name="Google Shape;585;p60"/>
          <p:cNvSpPr txBox="1"/>
          <p:nvPr>
            <p:ph type="title"/>
          </p:nvPr>
        </p:nvSpPr>
        <p:spPr>
          <a:xfrm>
            <a:off x="713225" y="445025"/>
            <a:ext cx="590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Reviewed Model: ResNet50</a:t>
            </a:r>
            <a:endParaRPr/>
          </a:p>
        </p:txBody>
      </p:sp>
      <p:sp>
        <p:nvSpPr>
          <p:cNvPr id="586" name="Google Shape;586;p60"/>
          <p:cNvSpPr txBox="1"/>
          <p:nvPr/>
        </p:nvSpPr>
        <p:spPr>
          <a:xfrm>
            <a:off x="2937750" y="4426950"/>
            <a:ext cx="2895300" cy="3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Montserrat"/>
                <a:ea typeface="Montserrat"/>
                <a:cs typeface="Montserrat"/>
                <a:sym typeface="Montserrat"/>
              </a:rPr>
              <a:t>Figure: ResNet50 architecture</a:t>
            </a:r>
            <a:endParaRPr sz="800">
              <a:solidFill>
                <a:schemeClr val="dk2"/>
              </a:solidFill>
              <a:latin typeface="Montserrat"/>
              <a:ea typeface="Montserrat"/>
              <a:cs typeface="Montserrat"/>
              <a:sym typeface="Montserrat"/>
            </a:endParaRPr>
          </a:p>
        </p:txBody>
      </p:sp>
      <p:sp>
        <p:nvSpPr>
          <p:cNvPr id="587" name="Google Shape;587;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8" name="Google Shape;588;p60"/>
          <p:cNvPicPr preferRelativeResize="0"/>
          <p:nvPr/>
        </p:nvPicPr>
        <p:blipFill>
          <a:blip r:embed="rId3">
            <a:alphaModFix/>
          </a:blip>
          <a:stretch>
            <a:fillRect/>
          </a:stretch>
        </p:blipFill>
        <p:spPr>
          <a:xfrm>
            <a:off x="2081900" y="2199450"/>
            <a:ext cx="4539225" cy="222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1"/>
          <p:cNvSpPr txBox="1"/>
          <p:nvPr>
            <p:ph idx="1" type="subTitle"/>
          </p:nvPr>
        </p:nvSpPr>
        <p:spPr>
          <a:xfrm>
            <a:off x="416238" y="1253838"/>
            <a:ext cx="8379600" cy="10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a:t>
            </a:r>
            <a:r>
              <a:rPr lang="en"/>
              <a:t> CNN network using Inception_v3 and AlexNet models in Tensorflow: </a:t>
            </a:r>
            <a:endParaRPr/>
          </a:p>
          <a:p>
            <a:pPr indent="-304800" lvl="0" marL="457200" rtl="0" algn="l">
              <a:spcBef>
                <a:spcPts val="1000"/>
              </a:spcBef>
              <a:spcAft>
                <a:spcPts val="0"/>
              </a:spcAft>
              <a:buSzPts val="1200"/>
              <a:buChar char="●"/>
            </a:pPr>
            <a:r>
              <a:rPr lang="en" sz="1200"/>
              <a:t>Our code explores the dataset and uses preprocessing techniques </a:t>
            </a:r>
            <a:endParaRPr sz="1200"/>
          </a:p>
          <a:p>
            <a:pPr indent="-304800" lvl="0" marL="457200" rtl="0" algn="l">
              <a:spcBef>
                <a:spcPts val="0"/>
              </a:spcBef>
              <a:spcAft>
                <a:spcPts val="0"/>
              </a:spcAft>
              <a:buSzPts val="1200"/>
              <a:buChar char="●"/>
            </a:pPr>
            <a:r>
              <a:rPr lang="en" sz="1200"/>
              <a:t>Then it selects a model for </a:t>
            </a:r>
            <a:r>
              <a:rPr lang="en" sz="1200">
                <a:solidFill>
                  <a:schemeClr val="dk1"/>
                </a:solidFill>
              </a:rPr>
              <a:t>feature extraction</a:t>
            </a:r>
            <a:endParaRPr sz="1200"/>
          </a:p>
          <a:p>
            <a:pPr indent="-304800" lvl="0" marL="457200" rtl="0" algn="l">
              <a:spcBef>
                <a:spcPts val="0"/>
              </a:spcBef>
              <a:spcAft>
                <a:spcPts val="0"/>
              </a:spcAft>
              <a:buSzPts val="1200"/>
              <a:buChar char="●"/>
            </a:pPr>
            <a:r>
              <a:rPr lang="en" sz="1200"/>
              <a:t>Then t</a:t>
            </a:r>
            <a:r>
              <a:rPr lang="en" sz="1200">
                <a:solidFill>
                  <a:schemeClr val="dk1"/>
                </a:solidFill>
              </a:rPr>
              <a:t>he data is sent into the model for training</a:t>
            </a:r>
            <a:r>
              <a:rPr lang="en" sz="1200"/>
              <a:t> and classification of the diseases </a:t>
            </a:r>
            <a:endParaRPr sz="1200"/>
          </a:p>
        </p:txBody>
      </p:sp>
      <p:sp>
        <p:nvSpPr>
          <p:cNvPr id="594" name="Google Shape;594;p61"/>
          <p:cNvSpPr txBox="1"/>
          <p:nvPr>
            <p:ph type="title"/>
          </p:nvPr>
        </p:nvSpPr>
        <p:spPr>
          <a:xfrm>
            <a:off x="713225" y="445025"/>
            <a:ext cx="739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Reviewed Code And Methodology : </a:t>
            </a:r>
            <a:endParaRPr/>
          </a:p>
        </p:txBody>
      </p:sp>
      <p:sp>
        <p:nvSpPr>
          <p:cNvPr id="595" name="Google Shape;595;p61"/>
          <p:cNvSpPr txBox="1"/>
          <p:nvPr/>
        </p:nvSpPr>
        <p:spPr>
          <a:xfrm>
            <a:off x="3124338" y="4485250"/>
            <a:ext cx="2895300" cy="3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Montserrat"/>
                <a:ea typeface="Montserrat"/>
                <a:cs typeface="Montserrat"/>
                <a:sym typeface="Montserrat"/>
              </a:rPr>
              <a:t>Figure: Data Processing and Model Selection</a:t>
            </a:r>
            <a:endParaRPr sz="800">
              <a:solidFill>
                <a:schemeClr val="dk2"/>
              </a:solidFill>
              <a:latin typeface="Montserrat"/>
              <a:ea typeface="Montserrat"/>
              <a:cs typeface="Montserrat"/>
              <a:sym typeface="Montserrat"/>
            </a:endParaRPr>
          </a:p>
        </p:txBody>
      </p:sp>
      <p:sp>
        <p:nvSpPr>
          <p:cNvPr id="596" name="Google Shape;596;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7" name="Google Shape;597;p61"/>
          <p:cNvPicPr preferRelativeResize="0"/>
          <p:nvPr/>
        </p:nvPicPr>
        <p:blipFill>
          <a:blip r:embed="rId3">
            <a:alphaModFix/>
          </a:blip>
          <a:stretch>
            <a:fillRect/>
          </a:stretch>
        </p:blipFill>
        <p:spPr>
          <a:xfrm>
            <a:off x="713226" y="567650"/>
            <a:ext cx="8204074" cy="344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2"/>
          <p:cNvSpPr txBox="1"/>
          <p:nvPr>
            <p:ph idx="1" type="subTitle"/>
          </p:nvPr>
        </p:nvSpPr>
        <p:spPr>
          <a:xfrm>
            <a:off x="373950" y="1107050"/>
            <a:ext cx="8631600" cy="8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t>
            </a:r>
            <a:r>
              <a:rPr lang="en"/>
              <a:t>implemented a CNN network</a:t>
            </a:r>
            <a:r>
              <a:rPr lang="en"/>
              <a:t> on Inception_v3 model because: </a:t>
            </a:r>
            <a:endParaRPr/>
          </a:p>
          <a:p>
            <a:pPr indent="-304800" lvl="0" marL="457200" rtl="0" algn="l">
              <a:spcBef>
                <a:spcPts val="1000"/>
              </a:spcBef>
              <a:spcAft>
                <a:spcPts val="0"/>
              </a:spcAft>
              <a:buSzPts val="1200"/>
              <a:buChar char="●"/>
            </a:pPr>
            <a:r>
              <a:rPr lang="en" sz="1200"/>
              <a:t>It uses a series of convolutional, pooling, and inception modules </a:t>
            </a:r>
            <a:endParaRPr sz="1200"/>
          </a:p>
          <a:p>
            <a:pPr indent="-304800" lvl="0" marL="457200" rtl="0" algn="l">
              <a:spcBef>
                <a:spcPts val="0"/>
              </a:spcBef>
              <a:spcAft>
                <a:spcPts val="0"/>
              </a:spcAft>
              <a:buSzPts val="1200"/>
              <a:buChar char="●"/>
            </a:pPr>
            <a:r>
              <a:rPr lang="en" sz="1200"/>
              <a:t>State-of-the-art results on a variety of computer vision tasks</a:t>
            </a:r>
            <a:endParaRPr/>
          </a:p>
        </p:txBody>
      </p:sp>
      <p:sp>
        <p:nvSpPr>
          <p:cNvPr id="603" name="Google Shape;603;p62"/>
          <p:cNvSpPr txBox="1"/>
          <p:nvPr>
            <p:ph type="title"/>
          </p:nvPr>
        </p:nvSpPr>
        <p:spPr>
          <a:xfrm>
            <a:off x="713225" y="445025"/>
            <a:ext cx="590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  </a:t>
            </a:r>
            <a:endParaRPr/>
          </a:p>
        </p:txBody>
      </p:sp>
      <p:sp>
        <p:nvSpPr>
          <p:cNvPr id="604" name="Google Shape;604;p62"/>
          <p:cNvSpPr txBox="1"/>
          <p:nvPr/>
        </p:nvSpPr>
        <p:spPr>
          <a:xfrm>
            <a:off x="2937750" y="4426950"/>
            <a:ext cx="2895300" cy="3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Montserrat"/>
                <a:ea typeface="Montserrat"/>
                <a:cs typeface="Montserrat"/>
                <a:sym typeface="Montserrat"/>
              </a:rPr>
              <a:t>Figure: Inception_v3 Model result</a:t>
            </a:r>
            <a:endParaRPr sz="800">
              <a:solidFill>
                <a:schemeClr val="dk2"/>
              </a:solidFill>
              <a:latin typeface="Montserrat"/>
              <a:ea typeface="Montserrat"/>
              <a:cs typeface="Montserrat"/>
              <a:sym typeface="Montserrat"/>
            </a:endParaRPr>
          </a:p>
        </p:txBody>
      </p:sp>
      <p:sp>
        <p:nvSpPr>
          <p:cNvPr id="605" name="Google Shape;605;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6" name="Google Shape;606;p62"/>
          <p:cNvPicPr preferRelativeResize="0"/>
          <p:nvPr/>
        </p:nvPicPr>
        <p:blipFill>
          <a:blip r:embed="rId3">
            <a:alphaModFix/>
          </a:blip>
          <a:stretch>
            <a:fillRect/>
          </a:stretch>
        </p:blipFill>
        <p:spPr>
          <a:xfrm>
            <a:off x="1500113" y="2151075"/>
            <a:ext cx="5770575" cy="2275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