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816">
          <p15:clr>
            <a:srgbClr val="A4A3A4"/>
          </p15:clr>
        </p15:guide>
        <p15:guide id="2" orient="horz" pos="384">
          <p15:clr>
            <a:srgbClr val="A4A3A4"/>
          </p15:clr>
        </p15:guide>
      </p15:sldGuideLst>
    </p:ext>
    <p:ext uri="GoogleSlidesCustomDataVersion2">
      <go:slidesCustomData xmlns:go="http://customooxmlschemas.google.com/" r:id="rId18" roundtripDataSignature="AMtx7mgCPMmx12vLMCmr2G2wcTY9fKiL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p:guide pos="384"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5ce5d1fd4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295ce5d1fd4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5ce5d1fd4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295ce5d1fd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5ce5d1fd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95ce5d1fd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5ce5d1fd4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95ce5d1fd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95ce5d1fd4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295ce5d1fd4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5ce5d1fd4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295ce5d1fd4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5ce5d1fd4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95ce5d1fd4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15" name="Shape 15"/>
        <p:cNvGrpSpPr/>
        <p:nvPr/>
      </p:nvGrpSpPr>
      <p:grpSpPr>
        <a:xfrm>
          <a:off x="0" y="0"/>
          <a:ext cx="0" cy="0"/>
          <a:chOff x="0" y="0"/>
          <a:chExt cx="0" cy="0"/>
        </a:xfrm>
      </p:grpSpPr>
      <p:sp>
        <p:nvSpPr>
          <p:cNvPr id="16" name="Google Shape;16;p11"/>
          <p:cNvSpPr/>
          <p:nvPr/>
        </p:nvSpPr>
        <p:spPr>
          <a:xfrm>
            <a:off x="304800" y="266701"/>
            <a:ext cx="11582400" cy="63245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11"/>
          <p:cNvSpPr txBox="1"/>
          <p:nvPr>
            <p:ph idx="1" type="subTitle"/>
          </p:nvPr>
        </p:nvSpPr>
        <p:spPr>
          <a:xfrm>
            <a:off x="1524000" y="6044184"/>
            <a:ext cx="9144000" cy="356616"/>
          </a:xfrm>
          <a:prstGeom prst="rect">
            <a:avLst/>
          </a:prstGeom>
          <a:noFill/>
          <a:ln>
            <a:noFill/>
          </a:ln>
        </p:spPr>
        <p:txBody>
          <a:bodyPr anchorCtr="0" anchor="t" bIns="0" lIns="0" spcFirstLastPara="1" rIns="0" wrap="square" tIns="0">
            <a:no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p:nvPr>
            <p:ph idx="2" type="pic"/>
          </p:nvPr>
        </p:nvSpPr>
        <p:spPr>
          <a:xfrm>
            <a:off x="2324100" y="758952"/>
            <a:ext cx="7543800" cy="5029200"/>
          </a:xfrm>
          <a:prstGeom prst="rect">
            <a:avLst/>
          </a:prstGeom>
          <a:noFill/>
          <a:ln>
            <a:noFill/>
          </a:ln>
        </p:spPr>
      </p:sp>
      <p:sp>
        <p:nvSpPr>
          <p:cNvPr id="19" name="Google Shape;19;p11"/>
          <p:cNvSpPr txBox="1"/>
          <p:nvPr>
            <p:ph type="title"/>
          </p:nvPr>
        </p:nvSpPr>
        <p:spPr>
          <a:xfrm>
            <a:off x="838200" y="3108960"/>
            <a:ext cx="10515600" cy="64008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p:nvPr/>
        </p:nvSpPr>
        <p:spPr>
          <a:xfrm>
            <a:off x="5891213" y="562822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type="obj">
  <p:cSld name="OBJECT">
    <p:spTree>
      <p:nvGrpSpPr>
        <p:cNvPr id="107" name="Shape 107"/>
        <p:cNvGrpSpPr/>
        <p:nvPr/>
      </p:nvGrpSpPr>
      <p:grpSpPr>
        <a:xfrm>
          <a:off x="0" y="0"/>
          <a:ext cx="0" cy="0"/>
          <a:chOff x="0" y="0"/>
          <a:chExt cx="0" cy="0"/>
        </a:xfrm>
      </p:grpSpPr>
      <p:sp>
        <p:nvSpPr>
          <p:cNvPr id="108" name="Google Shape;108;p20"/>
          <p:cNvSpPr txBox="1"/>
          <p:nvPr>
            <p:ph type="title"/>
          </p:nvPr>
        </p:nvSpPr>
        <p:spPr>
          <a:xfrm>
            <a:off x="1295399" y="609600"/>
            <a:ext cx="10058400"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0"/>
          <p:cNvSpPr txBox="1"/>
          <p:nvPr>
            <p:ph idx="1" type="body"/>
          </p:nvPr>
        </p:nvSpPr>
        <p:spPr>
          <a:xfrm>
            <a:off x="1295400" y="1855945"/>
            <a:ext cx="9820656" cy="4352544"/>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000"/>
              </a:spcBef>
              <a:spcAft>
                <a:spcPts val="0"/>
              </a:spcAft>
              <a:buClr>
                <a:schemeClr val="dk1"/>
              </a:buClr>
              <a:buSzPts val="2400"/>
              <a:buChar char="•"/>
              <a:defRPr/>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0"/>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20"/>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2" name="Google Shape;112;p20"/>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spTree>
      <p:nvGrpSpPr>
        <p:cNvPr id="113" name="Shape 113"/>
        <p:cNvGrpSpPr/>
        <p:nvPr/>
      </p:nvGrpSpPr>
      <p:grpSpPr>
        <a:xfrm>
          <a:off x="0" y="0"/>
          <a:ext cx="0" cy="0"/>
          <a:chOff x="0" y="0"/>
          <a:chExt cx="0" cy="0"/>
        </a:xfrm>
      </p:grpSpPr>
      <p:sp>
        <p:nvSpPr>
          <p:cNvPr id="114" name="Google Shape;114;p21"/>
          <p:cNvSpPr txBox="1"/>
          <p:nvPr>
            <p:ph type="title"/>
          </p:nvPr>
        </p:nvSpPr>
        <p:spPr>
          <a:xfrm>
            <a:off x="1188720" y="609600"/>
            <a:ext cx="9829800" cy="914400"/>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1"/>
          <p:cNvSpPr txBox="1"/>
          <p:nvPr>
            <p:ph idx="1" type="body"/>
          </p:nvPr>
        </p:nvSpPr>
        <p:spPr>
          <a:xfrm>
            <a:off x="1188720" y="1746504"/>
            <a:ext cx="9829800" cy="4352544"/>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000"/>
              </a:spcBef>
              <a:spcAft>
                <a:spcPts val="0"/>
              </a:spcAft>
              <a:buClr>
                <a:schemeClr val="dk1"/>
              </a:buClr>
              <a:buSzPts val="2400"/>
              <a:buChar char="•"/>
              <a:defRPr/>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1"/>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21"/>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8" name="Google Shape;118;p21"/>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19" name="Shape 119"/>
        <p:cNvGrpSpPr/>
        <p:nvPr/>
      </p:nvGrpSpPr>
      <p:grpSpPr>
        <a:xfrm>
          <a:off x="0" y="0"/>
          <a:ext cx="0" cy="0"/>
          <a:chOff x="0" y="0"/>
          <a:chExt cx="0" cy="0"/>
        </a:xfrm>
      </p:grpSpPr>
      <p:sp>
        <p:nvSpPr>
          <p:cNvPr id="120" name="Google Shape;120;p22"/>
          <p:cNvSpPr txBox="1"/>
          <p:nvPr>
            <p:ph type="title"/>
          </p:nvPr>
        </p:nvSpPr>
        <p:spPr>
          <a:xfrm>
            <a:off x="1097280" y="609600"/>
            <a:ext cx="10332720" cy="539496"/>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2" name="Google Shape;122;p22"/>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2"/>
          <p:cNvSpPr/>
          <p:nvPr>
            <p:ph idx="2" type="pic"/>
          </p:nvPr>
        </p:nvSpPr>
        <p:spPr>
          <a:xfrm>
            <a:off x="1636776" y="1755648"/>
            <a:ext cx="1143000" cy="1143000"/>
          </a:xfrm>
          <a:prstGeom prst="ellipse">
            <a:avLst/>
          </a:prstGeom>
          <a:noFill/>
          <a:ln>
            <a:noFill/>
          </a:ln>
        </p:spPr>
      </p:sp>
      <p:sp>
        <p:nvSpPr>
          <p:cNvPr id="124" name="Google Shape;124;p22"/>
          <p:cNvSpPr/>
          <p:nvPr>
            <p:ph idx="3" type="pic"/>
          </p:nvPr>
        </p:nvSpPr>
        <p:spPr>
          <a:xfrm>
            <a:off x="4224528" y="1755648"/>
            <a:ext cx="1143000" cy="1143000"/>
          </a:xfrm>
          <a:prstGeom prst="ellipse">
            <a:avLst/>
          </a:prstGeom>
          <a:noFill/>
          <a:ln>
            <a:noFill/>
          </a:ln>
        </p:spPr>
      </p:sp>
      <p:sp>
        <p:nvSpPr>
          <p:cNvPr id="125" name="Google Shape;125;p22"/>
          <p:cNvSpPr/>
          <p:nvPr>
            <p:ph idx="4" type="pic"/>
          </p:nvPr>
        </p:nvSpPr>
        <p:spPr>
          <a:xfrm>
            <a:off x="6848856" y="1755648"/>
            <a:ext cx="1143000" cy="1143000"/>
          </a:xfrm>
          <a:prstGeom prst="ellipse">
            <a:avLst/>
          </a:prstGeom>
          <a:noFill/>
          <a:ln>
            <a:noFill/>
          </a:ln>
        </p:spPr>
      </p:sp>
      <p:sp>
        <p:nvSpPr>
          <p:cNvPr id="126" name="Google Shape;126;p22"/>
          <p:cNvSpPr/>
          <p:nvPr>
            <p:ph idx="5" type="pic"/>
          </p:nvPr>
        </p:nvSpPr>
        <p:spPr>
          <a:xfrm>
            <a:off x="9381744" y="1755648"/>
            <a:ext cx="1143000" cy="1143000"/>
          </a:xfrm>
          <a:prstGeom prst="ellipse">
            <a:avLst/>
          </a:prstGeom>
          <a:noFill/>
          <a:ln>
            <a:noFill/>
          </a:ln>
        </p:spPr>
      </p:sp>
      <p:sp>
        <p:nvSpPr>
          <p:cNvPr id="127" name="Google Shape;127;p22"/>
          <p:cNvSpPr txBox="1"/>
          <p:nvPr>
            <p:ph idx="1" type="body"/>
          </p:nvPr>
        </p:nvSpPr>
        <p:spPr>
          <a:xfrm>
            <a:off x="1298448"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2"/>
          <p:cNvSpPr txBox="1"/>
          <p:nvPr>
            <p:ph idx="6" type="body"/>
          </p:nvPr>
        </p:nvSpPr>
        <p:spPr>
          <a:xfrm>
            <a:off x="1298448"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2"/>
          <p:cNvSpPr txBox="1"/>
          <p:nvPr>
            <p:ph idx="7" type="body"/>
          </p:nvPr>
        </p:nvSpPr>
        <p:spPr>
          <a:xfrm>
            <a:off x="3886200"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2"/>
          <p:cNvSpPr txBox="1"/>
          <p:nvPr>
            <p:ph idx="8" type="body"/>
          </p:nvPr>
        </p:nvSpPr>
        <p:spPr>
          <a:xfrm>
            <a:off x="3886200"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2"/>
          <p:cNvSpPr txBox="1"/>
          <p:nvPr>
            <p:ph idx="9" type="body"/>
          </p:nvPr>
        </p:nvSpPr>
        <p:spPr>
          <a:xfrm>
            <a:off x="6510528"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2"/>
          <p:cNvSpPr txBox="1"/>
          <p:nvPr>
            <p:ph idx="13" type="body"/>
          </p:nvPr>
        </p:nvSpPr>
        <p:spPr>
          <a:xfrm>
            <a:off x="6510528"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2"/>
          <p:cNvSpPr txBox="1"/>
          <p:nvPr>
            <p:ph idx="14" type="body"/>
          </p:nvPr>
        </p:nvSpPr>
        <p:spPr>
          <a:xfrm>
            <a:off x="9034272"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2"/>
          <p:cNvSpPr txBox="1"/>
          <p:nvPr>
            <p:ph idx="15" type="body"/>
          </p:nvPr>
        </p:nvSpPr>
        <p:spPr>
          <a:xfrm>
            <a:off x="9034272"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35" name="Google Shape;135;p22"/>
          <p:cNvCxnSpPr/>
          <p:nvPr/>
        </p:nvCxnSpPr>
        <p:spPr>
          <a:xfrm>
            <a:off x="4684061" y="3104299"/>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36" name="Google Shape;136;p22"/>
          <p:cNvCxnSpPr/>
          <p:nvPr/>
        </p:nvCxnSpPr>
        <p:spPr>
          <a:xfrm>
            <a:off x="2096160" y="3104299"/>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37" name="Google Shape;137;p22"/>
          <p:cNvCxnSpPr/>
          <p:nvPr/>
        </p:nvCxnSpPr>
        <p:spPr>
          <a:xfrm>
            <a:off x="9837985" y="3104299"/>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38" name="Google Shape;138;p22"/>
          <p:cNvCxnSpPr/>
          <p:nvPr/>
        </p:nvCxnSpPr>
        <p:spPr>
          <a:xfrm>
            <a:off x="7306235" y="3104299"/>
            <a:ext cx="228600" cy="0"/>
          </a:xfrm>
          <a:prstGeom prst="straightConnector1">
            <a:avLst/>
          </a:prstGeom>
          <a:noFill/>
          <a:ln cap="flat" cmpd="sng" w="88900">
            <a:solidFill>
              <a:schemeClr val="accent1"/>
            </a:solidFill>
            <a:prstDash val="solid"/>
            <a:miter lim="800000"/>
            <a:headEnd len="sm" w="sm" type="none"/>
            <a:tailEnd len="sm" w="sm" type="none"/>
          </a:ln>
        </p:spPr>
      </p:cxnSp>
      <p:sp>
        <p:nvSpPr>
          <p:cNvPr id="139" name="Google Shape;139;p22"/>
          <p:cNvSpPr/>
          <p:nvPr>
            <p:ph idx="16" type="pic"/>
          </p:nvPr>
        </p:nvSpPr>
        <p:spPr>
          <a:xfrm>
            <a:off x="1636776" y="4270248"/>
            <a:ext cx="1143000" cy="1143000"/>
          </a:xfrm>
          <a:prstGeom prst="ellipse">
            <a:avLst/>
          </a:prstGeom>
          <a:noFill/>
          <a:ln>
            <a:noFill/>
          </a:ln>
        </p:spPr>
      </p:sp>
      <p:sp>
        <p:nvSpPr>
          <p:cNvPr id="140" name="Google Shape;140;p22"/>
          <p:cNvSpPr/>
          <p:nvPr>
            <p:ph idx="17" type="pic"/>
          </p:nvPr>
        </p:nvSpPr>
        <p:spPr>
          <a:xfrm>
            <a:off x="4224528" y="4270248"/>
            <a:ext cx="1143000" cy="1143000"/>
          </a:xfrm>
          <a:prstGeom prst="ellipse">
            <a:avLst/>
          </a:prstGeom>
          <a:noFill/>
          <a:ln>
            <a:noFill/>
          </a:ln>
        </p:spPr>
      </p:sp>
      <p:sp>
        <p:nvSpPr>
          <p:cNvPr id="141" name="Google Shape;141;p22"/>
          <p:cNvSpPr/>
          <p:nvPr>
            <p:ph idx="18" type="pic"/>
          </p:nvPr>
        </p:nvSpPr>
        <p:spPr>
          <a:xfrm>
            <a:off x="6848856" y="4270248"/>
            <a:ext cx="1143000" cy="1143000"/>
          </a:xfrm>
          <a:prstGeom prst="ellipse">
            <a:avLst/>
          </a:prstGeom>
          <a:noFill/>
          <a:ln>
            <a:noFill/>
          </a:ln>
        </p:spPr>
      </p:sp>
      <p:sp>
        <p:nvSpPr>
          <p:cNvPr id="142" name="Google Shape;142;p22"/>
          <p:cNvSpPr/>
          <p:nvPr>
            <p:ph idx="19" type="pic"/>
          </p:nvPr>
        </p:nvSpPr>
        <p:spPr>
          <a:xfrm>
            <a:off x="9381744" y="4270248"/>
            <a:ext cx="1143000" cy="1143000"/>
          </a:xfrm>
          <a:prstGeom prst="ellipse">
            <a:avLst/>
          </a:prstGeom>
          <a:noFill/>
          <a:ln>
            <a:noFill/>
          </a:ln>
        </p:spPr>
      </p:sp>
      <p:sp>
        <p:nvSpPr>
          <p:cNvPr id="143" name="Google Shape;143;p22"/>
          <p:cNvSpPr txBox="1"/>
          <p:nvPr>
            <p:ph idx="20" type="body"/>
          </p:nvPr>
        </p:nvSpPr>
        <p:spPr>
          <a:xfrm>
            <a:off x="1298448"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2"/>
          <p:cNvSpPr txBox="1"/>
          <p:nvPr>
            <p:ph idx="21" type="body"/>
          </p:nvPr>
        </p:nvSpPr>
        <p:spPr>
          <a:xfrm>
            <a:off x="1298448"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2"/>
          <p:cNvSpPr txBox="1"/>
          <p:nvPr>
            <p:ph idx="22" type="body"/>
          </p:nvPr>
        </p:nvSpPr>
        <p:spPr>
          <a:xfrm>
            <a:off x="3886200"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2"/>
          <p:cNvSpPr txBox="1"/>
          <p:nvPr>
            <p:ph idx="23" type="body"/>
          </p:nvPr>
        </p:nvSpPr>
        <p:spPr>
          <a:xfrm>
            <a:off x="3886200"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2"/>
          <p:cNvSpPr txBox="1"/>
          <p:nvPr>
            <p:ph idx="24" type="body"/>
          </p:nvPr>
        </p:nvSpPr>
        <p:spPr>
          <a:xfrm>
            <a:off x="6510528"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2"/>
          <p:cNvSpPr txBox="1"/>
          <p:nvPr>
            <p:ph idx="25" type="body"/>
          </p:nvPr>
        </p:nvSpPr>
        <p:spPr>
          <a:xfrm>
            <a:off x="6510528"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2"/>
          <p:cNvSpPr txBox="1"/>
          <p:nvPr>
            <p:ph idx="26" type="body"/>
          </p:nvPr>
        </p:nvSpPr>
        <p:spPr>
          <a:xfrm>
            <a:off x="9034272"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2"/>
          <p:cNvSpPr txBox="1"/>
          <p:nvPr>
            <p:ph idx="27" type="body"/>
          </p:nvPr>
        </p:nvSpPr>
        <p:spPr>
          <a:xfrm>
            <a:off x="9034272"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51" name="Google Shape;151;p22"/>
          <p:cNvCxnSpPr/>
          <p:nvPr/>
        </p:nvCxnSpPr>
        <p:spPr>
          <a:xfrm>
            <a:off x="4684061" y="5623560"/>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52" name="Google Shape;152;p22"/>
          <p:cNvCxnSpPr/>
          <p:nvPr/>
        </p:nvCxnSpPr>
        <p:spPr>
          <a:xfrm>
            <a:off x="2096160" y="5623560"/>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53" name="Google Shape;153;p22"/>
          <p:cNvCxnSpPr/>
          <p:nvPr/>
        </p:nvCxnSpPr>
        <p:spPr>
          <a:xfrm>
            <a:off x="9837985" y="5623560"/>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54" name="Google Shape;154;p22"/>
          <p:cNvCxnSpPr/>
          <p:nvPr/>
        </p:nvCxnSpPr>
        <p:spPr>
          <a:xfrm>
            <a:off x="7306235" y="5623560"/>
            <a:ext cx="228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55" name="Shape 155"/>
        <p:cNvGrpSpPr/>
        <p:nvPr/>
      </p:nvGrpSpPr>
      <p:grpSpPr>
        <a:xfrm>
          <a:off x="0" y="0"/>
          <a:ext cx="0" cy="0"/>
          <a:chOff x="0" y="0"/>
          <a:chExt cx="0" cy="0"/>
        </a:xfrm>
      </p:grpSpPr>
      <p:sp>
        <p:nvSpPr>
          <p:cNvPr id="156" name="Google Shape;156;p23"/>
          <p:cNvSpPr/>
          <p:nvPr>
            <p:ph idx="2" type="pic"/>
          </p:nvPr>
        </p:nvSpPr>
        <p:spPr>
          <a:xfrm>
            <a:off x="0" y="0"/>
            <a:ext cx="12188952" cy="1682496"/>
          </a:xfrm>
          <a:prstGeom prst="rect">
            <a:avLst/>
          </a:prstGeom>
          <a:noFill/>
          <a:ln>
            <a:noFill/>
          </a:ln>
        </p:spPr>
      </p:sp>
      <p:sp>
        <p:nvSpPr>
          <p:cNvPr id="157" name="Google Shape;157;p23"/>
          <p:cNvSpPr txBox="1"/>
          <p:nvPr>
            <p:ph type="title"/>
          </p:nvPr>
        </p:nvSpPr>
        <p:spPr>
          <a:xfrm>
            <a:off x="1298448" y="5221224"/>
            <a:ext cx="3621024" cy="621792"/>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59" name="Google Shape;159;p23"/>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3"/>
          <p:cNvSpPr txBox="1"/>
          <p:nvPr>
            <p:ph idx="1" type="body"/>
          </p:nvPr>
        </p:nvSpPr>
        <p:spPr>
          <a:xfrm>
            <a:off x="1298448"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3"/>
          <p:cNvSpPr txBox="1"/>
          <p:nvPr>
            <p:ph idx="3" type="body"/>
          </p:nvPr>
        </p:nvSpPr>
        <p:spPr>
          <a:xfrm>
            <a:off x="3300984"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3"/>
          <p:cNvSpPr txBox="1"/>
          <p:nvPr>
            <p:ph idx="4" type="body"/>
          </p:nvPr>
        </p:nvSpPr>
        <p:spPr>
          <a:xfrm>
            <a:off x="5312664"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3"/>
          <p:cNvSpPr txBox="1"/>
          <p:nvPr>
            <p:ph idx="5" type="body"/>
          </p:nvPr>
        </p:nvSpPr>
        <p:spPr>
          <a:xfrm>
            <a:off x="7315200"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3"/>
          <p:cNvSpPr txBox="1"/>
          <p:nvPr>
            <p:ph idx="6" type="body"/>
          </p:nvPr>
        </p:nvSpPr>
        <p:spPr>
          <a:xfrm>
            <a:off x="9321800"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5" name="Google Shape;165;p23"/>
          <p:cNvCxnSpPr/>
          <p:nvPr/>
        </p:nvCxnSpPr>
        <p:spPr>
          <a:xfrm>
            <a:off x="1298448" y="6111876"/>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166" name="Google Shape;166;p23"/>
          <p:cNvCxnSpPr/>
          <p:nvPr/>
        </p:nvCxnSpPr>
        <p:spPr>
          <a:xfrm rot="10800000">
            <a:off x="1219200" y="2871216"/>
            <a:ext cx="9595104" cy="0"/>
          </a:xfrm>
          <a:prstGeom prst="straightConnector1">
            <a:avLst/>
          </a:prstGeom>
          <a:noFill/>
          <a:ln cap="flat" cmpd="sng" w="12700">
            <a:solidFill>
              <a:schemeClr val="accent1"/>
            </a:solidFill>
            <a:prstDash val="solid"/>
            <a:round/>
            <a:headEnd len="med" w="med" type="triangle"/>
            <a:tailEnd len="sm" w="sm" type="none"/>
          </a:ln>
        </p:spPr>
      </p:cxnSp>
      <p:sp>
        <p:nvSpPr>
          <p:cNvPr id="167" name="Google Shape;167;p23"/>
          <p:cNvSpPr txBox="1"/>
          <p:nvPr>
            <p:ph idx="7" type="body"/>
          </p:nvPr>
        </p:nvSpPr>
        <p:spPr>
          <a:xfrm>
            <a:off x="1298448"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3"/>
          <p:cNvSpPr txBox="1"/>
          <p:nvPr>
            <p:ph idx="8" type="body"/>
          </p:nvPr>
        </p:nvSpPr>
        <p:spPr>
          <a:xfrm>
            <a:off x="3300984"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3"/>
          <p:cNvSpPr txBox="1"/>
          <p:nvPr>
            <p:ph idx="9" type="body"/>
          </p:nvPr>
        </p:nvSpPr>
        <p:spPr>
          <a:xfrm>
            <a:off x="5312664"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3"/>
          <p:cNvSpPr txBox="1"/>
          <p:nvPr>
            <p:ph idx="13" type="body"/>
          </p:nvPr>
        </p:nvSpPr>
        <p:spPr>
          <a:xfrm>
            <a:off x="7315200"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3"/>
          <p:cNvSpPr txBox="1"/>
          <p:nvPr>
            <p:ph idx="14" type="body"/>
          </p:nvPr>
        </p:nvSpPr>
        <p:spPr>
          <a:xfrm>
            <a:off x="9321800"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3"/>
          <p:cNvSpPr txBox="1"/>
          <p:nvPr>
            <p:ph idx="15" type="body"/>
          </p:nvPr>
        </p:nvSpPr>
        <p:spPr>
          <a:xfrm>
            <a:off x="3300984"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3"/>
          <p:cNvSpPr txBox="1"/>
          <p:nvPr>
            <p:ph idx="16" type="body"/>
          </p:nvPr>
        </p:nvSpPr>
        <p:spPr>
          <a:xfrm>
            <a:off x="1298448"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3"/>
          <p:cNvSpPr txBox="1"/>
          <p:nvPr>
            <p:ph idx="17" type="body"/>
          </p:nvPr>
        </p:nvSpPr>
        <p:spPr>
          <a:xfrm>
            <a:off x="5312664"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3"/>
          <p:cNvSpPr txBox="1"/>
          <p:nvPr>
            <p:ph idx="18" type="body"/>
          </p:nvPr>
        </p:nvSpPr>
        <p:spPr>
          <a:xfrm>
            <a:off x="7315200"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3"/>
          <p:cNvSpPr txBox="1"/>
          <p:nvPr>
            <p:ph idx="19" type="body"/>
          </p:nvPr>
        </p:nvSpPr>
        <p:spPr>
          <a:xfrm>
            <a:off x="9321800"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77" name="Shape 177"/>
        <p:cNvGrpSpPr/>
        <p:nvPr/>
      </p:nvGrpSpPr>
      <p:grpSpPr>
        <a:xfrm>
          <a:off x="0" y="0"/>
          <a:ext cx="0" cy="0"/>
          <a:chOff x="0" y="0"/>
          <a:chExt cx="0" cy="0"/>
        </a:xfrm>
      </p:grpSpPr>
      <p:sp>
        <p:nvSpPr>
          <p:cNvPr id="178" name="Google Shape;178;p24"/>
          <p:cNvSpPr/>
          <p:nvPr>
            <p:ph idx="2" type="pic"/>
          </p:nvPr>
        </p:nvSpPr>
        <p:spPr>
          <a:xfrm>
            <a:off x="0" y="0"/>
            <a:ext cx="6656832" cy="6858000"/>
          </a:xfrm>
          <a:prstGeom prst="rect">
            <a:avLst/>
          </a:prstGeom>
          <a:noFill/>
          <a:ln>
            <a:noFill/>
          </a:ln>
        </p:spPr>
      </p:sp>
      <p:sp>
        <p:nvSpPr>
          <p:cNvPr id="179" name="Google Shape;179;p24"/>
          <p:cNvSpPr txBox="1"/>
          <p:nvPr>
            <p:ph type="title"/>
          </p:nvPr>
        </p:nvSpPr>
        <p:spPr>
          <a:xfrm>
            <a:off x="1298448" y="609600"/>
            <a:ext cx="6656832" cy="53035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4"/>
          <p:cNvSpPr txBox="1"/>
          <p:nvPr>
            <p:ph idx="1" type="body"/>
          </p:nvPr>
        </p:nvSpPr>
        <p:spPr>
          <a:xfrm>
            <a:off x="1298448" y="2209800"/>
            <a:ext cx="4495744" cy="4648200"/>
          </a:xfrm>
          <a:prstGeom prst="rect">
            <a:avLst/>
          </a:prstGeom>
          <a:solidFill>
            <a:schemeClr val="accent4"/>
          </a:solidFill>
          <a:ln>
            <a:noFill/>
          </a:ln>
        </p:spPr>
        <p:txBody>
          <a:bodyPr anchorCtr="0" anchor="t" bIns="0" lIns="310875" spcFirstLastPara="1" rIns="274300" wrap="square" tIns="365750">
            <a:noAutofit/>
          </a:bodyPr>
          <a:lstStyle>
            <a:lvl1pPr indent="-228600" lvl="0" marL="457200" algn="l">
              <a:lnSpc>
                <a:spcPct val="120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1" name="Google Shape;181;p24"/>
          <p:cNvSpPr txBox="1"/>
          <p:nvPr>
            <p:ph idx="3" type="body"/>
          </p:nvPr>
        </p:nvSpPr>
        <p:spPr>
          <a:xfrm>
            <a:off x="1618488" y="3630168"/>
            <a:ext cx="3886200" cy="2514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4"/>
          <p:cNvSpPr txBox="1"/>
          <p:nvPr>
            <p:ph idx="4" type="body"/>
          </p:nvPr>
        </p:nvSpPr>
        <p:spPr>
          <a:xfrm>
            <a:off x="6705600" y="2209800"/>
            <a:ext cx="4495744" cy="4648200"/>
          </a:xfrm>
          <a:prstGeom prst="rect">
            <a:avLst/>
          </a:prstGeom>
          <a:solidFill>
            <a:schemeClr val="accent4"/>
          </a:solidFill>
          <a:ln>
            <a:noFill/>
          </a:ln>
        </p:spPr>
        <p:txBody>
          <a:bodyPr anchorCtr="0" anchor="t" bIns="0" lIns="310875" spcFirstLastPara="1" rIns="274300" wrap="square" tIns="365750">
            <a:noAutofit/>
          </a:bodyPr>
          <a:lstStyle>
            <a:lvl1pPr indent="-228600" lvl="0" marL="457200" algn="l">
              <a:lnSpc>
                <a:spcPct val="120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3" name="Google Shape;183;p24"/>
          <p:cNvSpPr txBox="1"/>
          <p:nvPr>
            <p:ph idx="5" type="body"/>
          </p:nvPr>
        </p:nvSpPr>
        <p:spPr>
          <a:xfrm>
            <a:off x="7013448" y="3630168"/>
            <a:ext cx="3886200" cy="2514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4"/>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85" name="Google Shape;185;p24"/>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4"/>
          <p:cNvSpPr/>
          <p:nvPr/>
        </p:nvSpPr>
        <p:spPr>
          <a:xfrm>
            <a:off x="1295400" y="1492377"/>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zon x3">
  <p:cSld name="Comparizon x3">
    <p:spTree>
      <p:nvGrpSpPr>
        <p:cNvPr id="187" name="Shape 187"/>
        <p:cNvGrpSpPr/>
        <p:nvPr/>
      </p:nvGrpSpPr>
      <p:grpSpPr>
        <a:xfrm>
          <a:off x="0" y="0"/>
          <a:ext cx="0" cy="0"/>
          <a:chOff x="0" y="0"/>
          <a:chExt cx="0" cy="0"/>
        </a:xfrm>
      </p:grpSpPr>
      <p:sp>
        <p:nvSpPr>
          <p:cNvPr id="188" name="Google Shape;188;p25"/>
          <p:cNvSpPr/>
          <p:nvPr/>
        </p:nvSpPr>
        <p:spPr>
          <a:xfrm>
            <a:off x="5791200" y="0"/>
            <a:ext cx="6400800" cy="6858000"/>
          </a:xfrm>
          <a:prstGeom prst="rect">
            <a:avLst/>
          </a:prstGeom>
          <a:solidFill>
            <a:srgbClr val="E9F5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25"/>
          <p:cNvSpPr txBox="1"/>
          <p:nvPr>
            <p:ph type="title"/>
          </p:nvPr>
        </p:nvSpPr>
        <p:spPr>
          <a:xfrm>
            <a:off x="1298448" y="4014216"/>
            <a:ext cx="4160520" cy="182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25"/>
          <p:cNvSpPr txBox="1"/>
          <p:nvPr>
            <p:ph idx="1" type="body"/>
          </p:nvPr>
        </p:nvSpPr>
        <p:spPr>
          <a:xfrm>
            <a:off x="7498080" y="621792"/>
            <a:ext cx="4114800" cy="347472"/>
          </a:xfrm>
          <a:prstGeom prst="rect">
            <a:avLst/>
          </a:prstGeom>
          <a:noFill/>
          <a:ln>
            <a:noFill/>
          </a:ln>
        </p:spPr>
        <p:txBody>
          <a:bodyPr anchorCtr="0" anchor="b" bIns="0" lIns="0" spcFirstLastPara="1" rIns="0" wrap="square" tIns="0">
            <a:noAutofit/>
          </a:bodyPr>
          <a:lstStyle>
            <a:lvl1pPr indent="-228600" lvl="0" marL="457200" algn="l">
              <a:lnSpc>
                <a:spcPct val="86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1" name="Google Shape;191;p25"/>
          <p:cNvSpPr txBox="1"/>
          <p:nvPr>
            <p:ph idx="2" type="body"/>
          </p:nvPr>
        </p:nvSpPr>
        <p:spPr>
          <a:xfrm>
            <a:off x="7498080" y="1069848"/>
            <a:ext cx="3886200" cy="152704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25"/>
          <p:cNvSpPr txBox="1"/>
          <p:nvPr>
            <p:ph idx="3" type="body"/>
          </p:nvPr>
        </p:nvSpPr>
        <p:spPr>
          <a:xfrm>
            <a:off x="7498080" y="3172968"/>
            <a:ext cx="4114800" cy="347472"/>
          </a:xfrm>
          <a:prstGeom prst="rect">
            <a:avLst/>
          </a:prstGeom>
          <a:noFill/>
          <a:ln>
            <a:noFill/>
          </a:ln>
        </p:spPr>
        <p:txBody>
          <a:bodyPr anchorCtr="0" anchor="b" bIns="0" lIns="0" spcFirstLastPara="1" rIns="0" wrap="square" tIns="0">
            <a:noAutofit/>
          </a:bodyPr>
          <a:lstStyle>
            <a:lvl1pPr indent="-228600" lvl="0" marL="457200" algn="l">
              <a:lnSpc>
                <a:spcPct val="86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3" name="Google Shape;193;p25"/>
          <p:cNvSpPr txBox="1"/>
          <p:nvPr>
            <p:ph idx="4" type="body"/>
          </p:nvPr>
        </p:nvSpPr>
        <p:spPr>
          <a:xfrm>
            <a:off x="7498080" y="3621024"/>
            <a:ext cx="3886200" cy="11795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25"/>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95" name="Google Shape;195;p25"/>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5"/>
          <p:cNvSpPr/>
          <p:nvPr>
            <p:ph idx="5" type="pic"/>
          </p:nvPr>
        </p:nvSpPr>
        <p:spPr>
          <a:xfrm>
            <a:off x="1298448" y="612648"/>
            <a:ext cx="3200400" cy="3200400"/>
          </a:xfrm>
          <a:prstGeom prst="ellipse">
            <a:avLst/>
          </a:prstGeom>
          <a:noFill/>
          <a:ln>
            <a:noFill/>
          </a:ln>
        </p:spPr>
      </p:sp>
      <p:sp>
        <p:nvSpPr>
          <p:cNvPr id="197" name="Google Shape;197;p25"/>
          <p:cNvSpPr txBox="1"/>
          <p:nvPr>
            <p:ph idx="6" type="body"/>
          </p:nvPr>
        </p:nvSpPr>
        <p:spPr>
          <a:xfrm>
            <a:off x="7498080" y="5129784"/>
            <a:ext cx="4114800" cy="347472"/>
          </a:xfrm>
          <a:prstGeom prst="rect">
            <a:avLst/>
          </a:prstGeom>
          <a:noFill/>
          <a:ln>
            <a:noFill/>
          </a:ln>
        </p:spPr>
        <p:txBody>
          <a:bodyPr anchorCtr="0" anchor="b" bIns="0" lIns="0" spcFirstLastPara="1" rIns="0" wrap="square" tIns="0">
            <a:noAutofit/>
          </a:bodyPr>
          <a:lstStyle>
            <a:lvl1pPr indent="-228600" lvl="0" marL="457200" algn="l">
              <a:lnSpc>
                <a:spcPct val="86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8" name="Google Shape;198;p25"/>
          <p:cNvSpPr txBox="1"/>
          <p:nvPr>
            <p:ph idx="7" type="body"/>
          </p:nvPr>
        </p:nvSpPr>
        <p:spPr>
          <a:xfrm>
            <a:off x="7498080" y="5568696"/>
            <a:ext cx="3886200" cy="9052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5"/>
          <p:cNvSpPr/>
          <p:nvPr>
            <p:ph idx="8" type="pic"/>
          </p:nvPr>
        </p:nvSpPr>
        <p:spPr>
          <a:xfrm>
            <a:off x="6245352" y="704088"/>
            <a:ext cx="914400" cy="914400"/>
          </a:xfrm>
          <a:prstGeom prst="rect">
            <a:avLst/>
          </a:prstGeom>
          <a:noFill/>
          <a:ln>
            <a:noFill/>
          </a:ln>
        </p:spPr>
      </p:sp>
      <p:sp>
        <p:nvSpPr>
          <p:cNvPr id="200" name="Google Shape;200;p25"/>
          <p:cNvSpPr/>
          <p:nvPr>
            <p:ph idx="9" type="pic"/>
          </p:nvPr>
        </p:nvSpPr>
        <p:spPr>
          <a:xfrm>
            <a:off x="6245352" y="3273552"/>
            <a:ext cx="914400" cy="914400"/>
          </a:xfrm>
          <a:prstGeom prst="rect">
            <a:avLst/>
          </a:prstGeom>
          <a:noFill/>
          <a:ln>
            <a:noFill/>
          </a:ln>
        </p:spPr>
      </p:sp>
      <p:sp>
        <p:nvSpPr>
          <p:cNvPr id="201" name="Google Shape;201;p25"/>
          <p:cNvSpPr/>
          <p:nvPr>
            <p:ph idx="13" type="pic"/>
          </p:nvPr>
        </p:nvSpPr>
        <p:spPr>
          <a:xfrm>
            <a:off x="6245352" y="5166360"/>
            <a:ext cx="914400" cy="914400"/>
          </a:xfrm>
          <a:prstGeom prst="rect">
            <a:avLst/>
          </a:prstGeom>
          <a:noFill/>
          <a:ln>
            <a:noFill/>
          </a:ln>
        </p:spPr>
      </p:sp>
      <p:cxnSp>
        <p:nvCxnSpPr>
          <p:cNvPr id="202" name="Google Shape;202;p25"/>
          <p:cNvCxnSpPr/>
          <p:nvPr/>
        </p:nvCxnSpPr>
        <p:spPr>
          <a:xfrm>
            <a:off x="1298448" y="6111876"/>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3" name="Shape 203"/>
        <p:cNvGrpSpPr/>
        <p:nvPr/>
      </p:nvGrpSpPr>
      <p:grpSpPr>
        <a:xfrm>
          <a:off x="0" y="0"/>
          <a:ext cx="0" cy="0"/>
          <a:chOff x="0" y="0"/>
          <a:chExt cx="0" cy="0"/>
        </a:xfrm>
      </p:grpSpPr>
      <p:sp>
        <p:nvSpPr>
          <p:cNvPr id="204" name="Google Shape;204;p26"/>
          <p:cNvSpPr txBox="1"/>
          <p:nvPr>
            <p:ph type="title"/>
          </p:nvPr>
        </p:nvSpPr>
        <p:spPr>
          <a:xfrm>
            <a:off x="1295400" y="609600"/>
            <a:ext cx="9821955" cy="125611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26"/>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06" name="Google Shape;206;p26"/>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27"/>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09" name="Google Shape;209;p27"/>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 name="Shape 210"/>
        <p:cNvGrpSpPr/>
        <p:nvPr/>
      </p:nvGrpSpPr>
      <p:grpSpPr>
        <a:xfrm>
          <a:off x="0" y="0"/>
          <a:ext cx="0" cy="0"/>
          <a:chOff x="0" y="0"/>
          <a:chExt cx="0" cy="0"/>
        </a:xfrm>
      </p:grpSpPr>
      <p:sp>
        <p:nvSpPr>
          <p:cNvPr id="211" name="Google Shape;211;p28"/>
          <p:cNvSpPr txBox="1"/>
          <p:nvPr>
            <p:ph type="title"/>
          </p:nvPr>
        </p:nvSpPr>
        <p:spPr>
          <a:xfrm>
            <a:off x="129844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28"/>
          <p:cNvSpPr txBox="1"/>
          <p:nvPr>
            <p:ph idx="1" type="body"/>
          </p:nvPr>
        </p:nvSpPr>
        <p:spPr>
          <a:xfrm>
            <a:off x="5230684" y="987425"/>
            <a:ext cx="6124703" cy="4873625"/>
          </a:xfrm>
          <a:prstGeom prst="rect">
            <a:avLst/>
          </a:prstGeom>
          <a:noFill/>
          <a:ln>
            <a:noFill/>
          </a:ln>
        </p:spPr>
        <p:txBody>
          <a:bodyPr anchorCtr="0" anchor="t" bIns="0" lIns="0" spcFirstLastPara="1" rIns="0" wrap="square" tIns="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13" name="Google Shape;213;p28"/>
          <p:cNvSpPr txBox="1"/>
          <p:nvPr>
            <p:ph idx="2" type="body"/>
          </p:nvPr>
        </p:nvSpPr>
        <p:spPr>
          <a:xfrm>
            <a:off x="1298448"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4" name="Google Shape;214;p28"/>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15" name="Google Shape;215;p28"/>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6" name="Shape 216"/>
        <p:cNvGrpSpPr/>
        <p:nvPr/>
      </p:nvGrpSpPr>
      <p:grpSpPr>
        <a:xfrm>
          <a:off x="0" y="0"/>
          <a:ext cx="0" cy="0"/>
          <a:chOff x="0" y="0"/>
          <a:chExt cx="0" cy="0"/>
        </a:xfrm>
      </p:grpSpPr>
      <p:sp>
        <p:nvSpPr>
          <p:cNvPr id="217" name="Google Shape;217;p29"/>
          <p:cNvSpPr txBox="1"/>
          <p:nvPr>
            <p:ph type="title"/>
          </p:nvPr>
        </p:nvSpPr>
        <p:spPr>
          <a:xfrm>
            <a:off x="129844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29"/>
          <p:cNvSpPr/>
          <p:nvPr>
            <p:ph idx="2" type="pic"/>
          </p:nvPr>
        </p:nvSpPr>
        <p:spPr>
          <a:xfrm>
            <a:off x="5230684" y="993775"/>
            <a:ext cx="6124703" cy="4873625"/>
          </a:xfrm>
          <a:prstGeom prst="rect">
            <a:avLst/>
          </a:prstGeom>
          <a:noFill/>
          <a:ln>
            <a:noFill/>
          </a:ln>
        </p:spPr>
      </p:sp>
      <p:sp>
        <p:nvSpPr>
          <p:cNvPr id="219" name="Google Shape;219;p29"/>
          <p:cNvSpPr txBox="1"/>
          <p:nvPr>
            <p:ph idx="1" type="body"/>
          </p:nvPr>
        </p:nvSpPr>
        <p:spPr>
          <a:xfrm>
            <a:off x="1298448"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0" name="Google Shape;220;p29"/>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1" name="Google Shape;221;p29"/>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1" name="Shape 21"/>
        <p:cNvGrpSpPr/>
        <p:nvPr/>
      </p:nvGrpSpPr>
      <p:grpSpPr>
        <a:xfrm>
          <a:off x="0" y="0"/>
          <a:ext cx="0" cy="0"/>
          <a:chOff x="0" y="0"/>
          <a:chExt cx="0" cy="0"/>
        </a:xfrm>
      </p:grpSpPr>
      <p:sp>
        <p:nvSpPr>
          <p:cNvPr id="22" name="Google Shape;22;p12"/>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 name="Google Shape;23;p1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12"/>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p:nvPr>
            <p:ph idx="2" type="pic"/>
          </p:nvPr>
        </p:nvSpPr>
        <p:spPr>
          <a:xfrm>
            <a:off x="5370576" y="658368"/>
            <a:ext cx="6821424" cy="3346704"/>
          </a:xfrm>
          <a:prstGeom prst="rect">
            <a:avLst/>
          </a:prstGeom>
          <a:noFill/>
          <a:ln>
            <a:noFill/>
          </a:ln>
        </p:spPr>
      </p:sp>
      <p:cxnSp>
        <p:nvCxnSpPr>
          <p:cNvPr id="26" name="Google Shape;26;p12"/>
          <p:cNvCxnSpPr/>
          <p:nvPr/>
        </p:nvCxnSpPr>
        <p:spPr>
          <a:xfrm>
            <a:off x="1819102" y="5548842"/>
            <a:ext cx="411480" cy="0"/>
          </a:xfrm>
          <a:prstGeom prst="straightConnector1">
            <a:avLst/>
          </a:prstGeom>
          <a:noFill/>
          <a:ln cap="flat" cmpd="sng" w="88900">
            <a:solidFill>
              <a:schemeClr val="accent1"/>
            </a:solidFill>
            <a:prstDash val="solid"/>
            <a:miter lim="800000"/>
            <a:headEnd len="sm" w="sm" type="none"/>
            <a:tailEnd len="sm" w="sm" type="none"/>
          </a:ln>
        </p:spPr>
      </p:cxnSp>
      <p:sp>
        <p:nvSpPr>
          <p:cNvPr id="27" name="Google Shape;27;p12"/>
          <p:cNvSpPr txBox="1"/>
          <p:nvPr>
            <p:ph idx="1" type="subTitle"/>
          </p:nvPr>
        </p:nvSpPr>
        <p:spPr>
          <a:xfrm>
            <a:off x="1819656" y="5943600"/>
            <a:ext cx="4809744" cy="256032"/>
          </a:xfrm>
          <a:prstGeom prst="rect">
            <a:avLst/>
          </a:prstGeom>
          <a:noFill/>
          <a:ln>
            <a:noFill/>
          </a:ln>
        </p:spPr>
        <p:txBody>
          <a:bodyPr anchorCtr="0" anchor="t" bIns="0" lIns="0" spcFirstLastPara="1" rIns="0" wrap="square" tIns="0">
            <a:noAutofit/>
          </a:bodyPr>
          <a:lstStyle>
            <a:lvl1pPr lvl="0" algn="l">
              <a:lnSpc>
                <a:spcPct val="90000"/>
              </a:lnSpc>
              <a:spcBef>
                <a:spcPts val="1000"/>
              </a:spcBef>
              <a:spcAft>
                <a:spcPts val="0"/>
              </a:spcAft>
              <a:buClr>
                <a:schemeClr val="dk1"/>
              </a:buClr>
              <a:buSzPts val="2000"/>
              <a:buNone/>
              <a:defRPr sz="2000" cap="none">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12"/>
          <p:cNvSpPr txBox="1"/>
          <p:nvPr>
            <p:ph type="title"/>
          </p:nvPr>
        </p:nvSpPr>
        <p:spPr>
          <a:xfrm>
            <a:off x="1819656" y="2459736"/>
            <a:ext cx="5157216" cy="2670048"/>
          </a:xfrm>
          <a:prstGeom prst="rect">
            <a:avLst/>
          </a:prstGeom>
          <a:noFill/>
          <a:ln>
            <a:noFill/>
          </a:ln>
        </p:spPr>
        <p:txBody>
          <a:bodyPr anchorCtr="0" anchor="b" bIns="0" lIns="0" spcFirstLastPara="1" rIns="0" wrap="square" tIns="0">
            <a:noAutofit/>
          </a:bodyPr>
          <a:lstStyle>
            <a:lvl1pPr lvl="0" algn="l">
              <a:lnSpc>
                <a:spcPct val="144444"/>
              </a:lnSpc>
              <a:spcBef>
                <a:spcPts val="0"/>
              </a:spcBef>
              <a:spcAft>
                <a:spcPts val="0"/>
              </a:spcAft>
              <a:buClr>
                <a:schemeClr val="dk1"/>
              </a:buClr>
              <a:buSzPts val="3600"/>
              <a:buFont typeface="Arial"/>
              <a:buNone/>
              <a:defRPr sz="36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29" name="Shape 29"/>
        <p:cNvGrpSpPr/>
        <p:nvPr/>
      </p:nvGrpSpPr>
      <p:grpSpPr>
        <a:xfrm>
          <a:off x="0" y="0"/>
          <a:ext cx="0" cy="0"/>
          <a:chOff x="0" y="0"/>
          <a:chExt cx="0" cy="0"/>
        </a:xfrm>
      </p:grpSpPr>
      <p:sp>
        <p:nvSpPr>
          <p:cNvPr id="30" name="Google Shape;30;p13"/>
          <p:cNvSpPr txBox="1"/>
          <p:nvPr>
            <p:ph type="title"/>
          </p:nvPr>
        </p:nvSpPr>
        <p:spPr>
          <a:xfrm>
            <a:off x="1097280" y="609600"/>
            <a:ext cx="10021824" cy="539496"/>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2" name="Google Shape;32;p13"/>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p:nvPr>
            <p:ph idx="2" type="pic"/>
          </p:nvPr>
        </p:nvSpPr>
        <p:spPr>
          <a:xfrm>
            <a:off x="1298448" y="2441448"/>
            <a:ext cx="1828800" cy="1828800"/>
          </a:xfrm>
          <a:prstGeom prst="ellipse">
            <a:avLst/>
          </a:prstGeom>
          <a:noFill/>
          <a:ln>
            <a:noFill/>
          </a:ln>
        </p:spPr>
      </p:sp>
      <p:sp>
        <p:nvSpPr>
          <p:cNvPr id="34" name="Google Shape;34;p13"/>
          <p:cNvSpPr/>
          <p:nvPr>
            <p:ph idx="3" type="pic"/>
          </p:nvPr>
        </p:nvSpPr>
        <p:spPr>
          <a:xfrm>
            <a:off x="3886200" y="2441448"/>
            <a:ext cx="1828800" cy="1828800"/>
          </a:xfrm>
          <a:prstGeom prst="ellipse">
            <a:avLst/>
          </a:prstGeom>
          <a:noFill/>
          <a:ln>
            <a:noFill/>
          </a:ln>
        </p:spPr>
      </p:sp>
      <p:sp>
        <p:nvSpPr>
          <p:cNvPr id="35" name="Google Shape;35;p13"/>
          <p:cNvSpPr/>
          <p:nvPr>
            <p:ph idx="4" type="pic"/>
          </p:nvPr>
        </p:nvSpPr>
        <p:spPr>
          <a:xfrm>
            <a:off x="6473952" y="2441448"/>
            <a:ext cx="1828800" cy="1828800"/>
          </a:xfrm>
          <a:prstGeom prst="ellipse">
            <a:avLst/>
          </a:prstGeom>
          <a:noFill/>
          <a:ln>
            <a:noFill/>
          </a:ln>
        </p:spPr>
      </p:sp>
      <p:sp>
        <p:nvSpPr>
          <p:cNvPr id="36" name="Google Shape;36;p13"/>
          <p:cNvSpPr/>
          <p:nvPr>
            <p:ph idx="5" type="pic"/>
          </p:nvPr>
        </p:nvSpPr>
        <p:spPr>
          <a:xfrm>
            <a:off x="9034272" y="2441448"/>
            <a:ext cx="1828800" cy="1828800"/>
          </a:xfrm>
          <a:prstGeom prst="ellipse">
            <a:avLst/>
          </a:prstGeom>
          <a:noFill/>
          <a:ln>
            <a:noFill/>
          </a:ln>
        </p:spPr>
      </p:sp>
      <p:sp>
        <p:nvSpPr>
          <p:cNvPr id="37" name="Google Shape;37;p13"/>
          <p:cNvSpPr txBox="1"/>
          <p:nvPr>
            <p:ph idx="1" type="body"/>
          </p:nvPr>
        </p:nvSpPr>
        <p:spPr>
          <a:xfrm>
            <a:off x="1298448"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3"/>
          <p:cNvSpPr txBox="1"/>
          <p:nvPr>
            <p:ph idx="6" type="body"/>
          </p:nvPr>
        </p:nvSpPr>
        <p:spPr>
          <a:xfrm>
            <a:off x="1298448"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3"/>
          <p:cNvSpPr txBox="1"/>
          <p:nvPr>
            <p:ph idx="7" type="body"/>
          </p:nvPr>
        </p:nvSpPr>
        <p:spPr>
          <a:xfrm>
            <a:off x="3886200"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8" type="body"/>
          </p:nvPr>
        </p:nvSpPr>
        <p:spPr>
          <a:xfrm>
            <a:off x="3886200"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9" type="body"/>
          </p:nvPr>
        </p:nvSpPr>
        <p:spPr>
          <a:xfrm>
            <a:off x="6473952"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3" type="body"/>
          </p:nvPr>
        </p:nvSpPr>
        <p:spPr>
          <a:xfrm>
            <a:off x="6473952"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3"/>
          <p:cNvSpPr txBox="1"/>
          <p:nvPr>
            <p:ph idx="14" type="body"/>
          </p:nvPr>
        </p:nvSpPr>
        <p:spPr>
          <a:xfrm>
            <a:off x="9070848"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15" type="body"/>
          </p:nvPr>
        </p:nvSpPr>
        <p:spPr>
          <a:xfrm>
            <a:off x="9070848"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5" name="Google Shape;45;p13"/>
          <p:cNvCxnSpPr/>
          <p:nvPr/>
        </p:nvCxnSpPr>
        <p:spPr>
          <a:xfrm>
            <a:off x="4592478" y="4688743"/>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46" name="Google Shape;46;p13"/>
          <p:cNvCxnSpPr/>
          <p:nvPr/>
        </p:nvCxnSpPr>
        <p:spPr>
          <a:xfrm>
            <a:off x="2004720" y="4688743"/>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47" name="Google Shape;47;p13"/>
          <p:cNvCxnSpPr/>
          <p:nvPr/>
        </p:nvCxnSpPr>
        <p:spPr>
          <a:xfrm>
            <a:off x="9737699" y="4688743"/>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48" name="Google Shape;48;p13"/>
          <p:cNvCxnSpPr/>
          <p:nvPr/>
        </p:nvCxnSpPr>
        <p:spPr>
          <a:xfrm>
            <a:off x="7183278" y="4688743"/>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49" name="Shape 49"/>
        <p:cNvGrpSpPr/>
        <p:nvPr/>
      </p:nvGrpSpPr>
      <p:grpSpPr>
        <a:xfrm>
          <a:off x="0" y="0"/>
          <a:ext cx="0" cy="0"/>
          <a:chOff x="0" y="0"/>
          <a:chExt cx="0" cy="0"/>
        </a:xfrm>
      </p:grpSpPr>
      <p:sp>
        <p:nvSpPr>
          <p:cNvPr id="50" name="Google Shape;50;p14"/>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1" name="Google Shape;51;p14"/>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2" name="Google Shape;52;p14"/>
          <p:cNvCxnSpPr/>
          <p:nvPr/>
        </p:nvCxnSpPr>
        <p:spPr>
          <a:xfrm>
            <a:off x="5890260" y="1536192"/>
            <a:ext cx="411480" cy="0"/>
          </a:xfrm>
          <a:prstGeom prst="straightConnector1">
            <a:avLst/>
          </a:prstGeom>
          <a:noFill/>
          <a:ln cap="flat" cmpd="sng" w="88900">
            <a:solidFill>
              <a:schemeClr val="accent1"/>
            </a:solidFill>
            <a:prstDash val="solid"/>
            <a:miter lim="800000"/>
            <a:headEnd len="sm" w="sm" type="none"/>
            <a:tailEnd len="sm" w="sm" type="none"/>
          </a:ln>
        </p:spPr>
      </p:cxnSp>
      <p:sp>
        <p:nvSpPr>
          <p:cNvPr id="53" name="Google Shape;53;p14"/>
          <p:cNvSpPr txBox="1"/>
          <p:nvPr>
            <p:ph idx="1" type="body"/>
          </p:nvPr>
        </p:nvSpPr>
        <p:spPr>
          <a:xfrm>
            <a:off x="2834640" y="2057400"/>
            <a:ext cx="6519672" cy="2971800"/>
          </a:xfrm>
          <a:prstGeom prst="rect">
            <a:avLst/>
          </a:prstGeom>
          <a:solidFill>
            <a:schemeClr val="accent4"/>
          </a:solidFill>
          <a:ln>
            <a:noFill/>
          </a:ln>
        </p:spPr>
        <p:txBody>
          <a:bodyPr anchorCtr="0" anchor="ctr" bIns="228600" lIns="576050" spcFirstLastPara="1" rIns="576050" wrap="square" tIns="228600">
            <a:noAutofit/>
          </a:bodyPr>
          <a:lstStyle>
            <a:lvl1pPr indent="-228600" lvl="0" marL="457200" algn="ctr">
              <a:lnSpc>
                <a:spcPct val="123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4"/>
          <p:cNvSpPr/>
          <p:nvPr>
            <p:ph idx="2" type="pic"/>
          </p:nvPr>
        </p:nvSpPr>
        <p:spPr>
          <a:xfrm>
            <a:off x="2871216" y="5330952"/>
            <a:ext cx="6519672" cy="1527048"/>
          </a:xfrm>
          <a:prstGeom prst="rect">
            <a:avLst/>
          </a:prstGeom>
          <a:noFill/>
          <a:ln>
            <a:noFill/>
          </a:ln>
        </p:spPr>
      </p:sp>
      <p:sp>
        <p:nvSpPr>
          <p:cNvPr id="55" name="Google Shape;55;p14"/>
          <p:cNvSpPr txBox="1"/>
          <p:nvPr>
            <p:ph type="title"/>
          </p:nvPr>
        </p:nvSpPr>
        <p:spPr>
          <a:xfrm>
            <a:off x="4116324" y="609600"/>
            <a:ext cx="3959352" cy="530352"/>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spTree>
      <p:nvGrpSpPr>
        <p:cNvPr id="56" name="Shape 56"/>
        <p:cNvGrpSpPr/>
        <p:nvPr/>
      </p:nvGrpSpPr>
      <p:grpSpPr>
        <a:xfrm>
          <a:off x="0" y="0"/>
          <a:ext cx="0" cy="0"/>
          <a:chOff x="0" y="0"/>
          <a:chExt cx="0" cy="0"/>
        </a:xfrm>
      </p:grpSpPr>
      <p:sp>
        <p:nvSpPr>
          <p:cNvPr id="57" name="Google Shape;57;p15"/>
          <p:cNvSpPr/>
          <p:nvPr>
            <p:ph idx="2" type="pic"/>
          </p:nvPr>
        </p:nvSpPr>
        <p:spPr>
          <a:xfrm>
            <a:off x="0" y="1"/>
            <a:ext cx="12191999" cy="6858000"/>
          </a:xfrm>
          <a:prstGeom prst="rect">
            <a:avLst/>
          </a:prstGeom>
          <a:noFill/>
          <a:ln>
            <a:noFill/>
          </a:ln>
        </p:spPr>
      </p:sp>
      <p:sp>
        <p:nvSpPr>
          <p:cNvPr id="58" name="Google Shape;58;p15"/>
          <p:cNvSpPr txBox="1"/>
          <p:nvPr>
            <p:ph type="title"/>
          </p:nvPr>
        </p:nvSpPr>
        <p:spPr>
          <a:xfrm>
            <a:off x="1535715" y="1485302"/>
            <a:ext cx="9120570" cy="3887396"/>
          </a:xfrm>
          <a:prstGeom prst="rect">
            <a:avLst/>
          </a:prstGeom>
          <a:solidFill>
            <a:srgbClr val="E9F5FB"/>
          </a:solidFill>
          <a:ln>
            <a:noFill/>
          </a:ln>
        </p:spPr>
        <p:txBody>
          <a:bodyPr anchorCtr="0" anchor="b" bIns="1097275"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p:nvPr>
            <p:ph idx="3" type="pic"/>
          </p:nvPr>
        </p:nvSpPr>
        <p:spPr>
          <a:xfrm>
            <a:off x="4953000" y="612648"/>
            <a:ext cx="2286000" cy="2286000"/>
          </a:xfrm>
          <a:prstGeom prst="ellipse">
            <a:avLst/>
          </a:prstGeom>
          <a:noFill/>
          <a:ln>
            <a:noFill/>
          </a:ln>
        </p:spPr>
      </p:sp>
      <p:sp>
        <p:nvSpPr>
          <p:cNvPr id="60" name="Google Shape;60;p15"/>
          <p:cNvSpPr txBox="1"/>
          <p:nvPr>
            <p:ph idx="1" type="body"/>
          </p:nvPr>
        </p:nvSpPr>
        <p:spPr>
          <a:xfrm>
            <a:off x="1572768" y="5751576"/>
            <a:ext cx="9116568" cy="722376"/>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000"/>
              <a:buNone/>
              <a:defRPr sz="20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5"/>
          <p:cNvSpPr/>
          <p:nvPr/>
        </p:nvSpPr>
        <p:spPr>
          <a:xfrm>
            <a:off x="5890260" y="449665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4"/>
        </a:solidFill>
      </p:bgPr>
    </p:bg>
    <p:spTree>
      <p:nvGrpSpPr>
        <p:cNvPr id="62" name="Shape 62"/>
        <p:cNvGrpSpPr/>
        <p:nvPr/>
      </p:nvGrpSpPr>
      <p:grpSpPr>
        <a:xfrm>
          <a:off x="0" y="0"/>
          <a:ext cx="0" cy="0"/>
          <a:chOff x="0" y="0"/>
          <a:chExt cx="0" cy="0"/>
        </a:xfrm>
      </p:grpSpPr>
      <p:sp>
        <p:nvSpPr>
          <p:cNvPr id="63" name="Google Shape;63;p16"/>
          <p:cNvSpPr/>
          <p:nvPr/>
        </p:nvSpPr>
        <p:spPr>
          <a:xfrm>
            <a:off x="3578352" y="0"/>
            <a:ext cx="861364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 name="Google Shape;64;p16"/>
          <p:cNvSpPr txBox="1"/>
          <p:nvPr>
            <p:ph type="title"/>
          </p:nvPr>
        </p:nvSpPr>
        <p:spPr>
          <a:xfrm>
            <a:off x="5449824" y="1124712"/>
            <a:ext cx="5760720" cy="5486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6"/>
          <p:cNvSpPr txBox="1"/>
          <p:nvPr>
            <p:ph idx="1" type="body"/>
          </p:nvPr>
        </p:nvSpPr>
        <p:spPr>
          <a:xfrm>
            <a:off x="5449824" y="2889504"/>
            <a:ext cx="5760720" cy="3319272"/>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2000"/>
              <a:buNone/>
              <a:defRPr sz="2000" cap="none"/>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16"/>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8" name="Google Shape;68;p16"/>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6"/>
          <p:cNvSpPr/>
          <p:nvPr>
            <p:ph idx="2" type="pic"/>
          </p:nvPr>
        </p:nvSpPr>
        <p:spPr>
          <a:xfrm>
            <a:off x="1298448" y="1828800"/>
            <a:ext cx="3200400" cy="3200400"/>
          </a:xfrm>
          <a:prstGeom prst="ellipse">
            <a:avLst/>
          </a:prstGeom>
          <a:noFill/>
          <a:ln>
            <a:noFill/>
          </a:ln>
        </p:spPr>
      </p:sp>
      <p:cxnSp>
        <p:nvCxnSpPr>
          <p:cNvPr id="70" name="Google Shape;70;p16"/>
          <p:cNvCxnSpPr/>
          <p:nvPr/>
        </p:nvCxnSpPr>
        <p:spPr>
          <a:xfrm>
            <a:off x="649224" y="2667000"/>
            <a:ext cx="0" cy="3124200"/>
          </a:xfrm>
          <a:prstGeom prst="straightConnector1">
            <a:avLst/>
          </a:prstGeom>
          <a:noFill/>
          <a:ln cap="flat" cmpd="sng" w="12700">
            <a:solidFill>
              <a:schemeClr val="lt1"/>
            </a:solidFill>
            <a:prstDash val="solid"/>
            <a:miter lim="800000"/>
            <a:headEnd len="sm" w="sm" type="none"/>
            <a:tailEnd len="sm" w="sm" type="none"/>
          </a:ln>
        </p:spPr>
      </p:cxnSp>
      <p:cxnSp>
        <p:nvCxnSpPr>
          <p:cNvPr id="71" name="Google Shape;71;p16"/>
          <p:cNvCxnSpPr/>
          <p:nvPr/>
        </p:nvCxnSpPr>
        <p:spPr>
          <a:xfrm>
            <a:off x="5447344" y="205740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List">
    <p:spTree>
      <p:nvGrpSpPr>
        <p:cNvPr id="72" name="Shape 72"/>
        <p:cNvGrpSpPr/>
        <p:nvPr/>
      </p:nvGrpSpPr>
      <p:grpSpPr>
        <a:xfrm>
          <a:off x="0" y="0"/>
          <a:ext cx="0" cy="0"/>
          <a:chOff x="0" y="0"/>
          <a:chExt cx="0" cy="0"/>
        </a:xfrm>
      </p:grpSpPr>
      <p:sp>
        <p:nvSpPr>
          <p:cNvPr id="73" name="Google Shape;73;p17"/>
          <p:cNvSpPr/>
          <p:nvPr>
            <p:ph idx="2" type="pic"/>
          </p:nvPr>
        </p:nvSpPr>
        <p:spPr>
          <a:xfrm>
            <a:off x="0" y="5175504"/>
            <a:ext cx="12188952" cy="1682496"/>
          </a:xfrm>
          <a:prstGeom prst="rect">
            <a:avLst/>
          </a:prstGeom>
          <a:noFill/>
          <a:ln>
            <a:noFill/>
          </a:ln>
        </p:spPr>
      </p:sp>
      <p:sp>
        <p:nvSpPr>
          <p:cNvPr id="74" name="Google Shape;74;p17"/>
          <p:cNvSpPr txBox="1"/>
          <p:nvPr>
            <p:ph type="title"/>
          </p:nvPr>
        </p:nvSpPr>
        <p:spPr>
          <a:xfrm>
            <a:off x="1085088" y="609600"/>
            <a:ext cx="10021824" cy="1252728"/>
          </a:xfrm>
          <a:prstGeom prst="rect">
            <a:avLst/>
          </a:prstGeom>
          <a:noFill/>
          <a:ln>
            <a:noFill/>
          </a:ln>
        </p:spPr>
        <p:txBody>
          <a:bodyPr anchorCtr="0" anchor="t" bIns="0" lIns="0" spcFirstLastPara="1" rIns="0" wrap="square" tIns="0">
            <a:noAutofit/>
          </a:bodyPr>
          <a:lstStyle>
            <a:lvl1pPr lvl="0" algn="ctr">
              <a:lnSpc>
                <a:spcPct val="12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17"/>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 type="body"/>
          </p:nvPr>
        </p:nvSpPr>
        <p:spPr>
          <a:xfrm>
            <a:off x="1298448"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7"/>
          <p:cNvSpPr txBox="1"/>
          <p:nvPr>
            <p:ph idx="3" type="body"/>
          </p:nvPr>
        </p:nvSpPr>
        <p:spPr>
          <a:xfrm>
            <a:off x="1298448"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7"/>
          <p:cNvSpPr txBox="1"/>
          <p:nvPr>
            <p:ph idx="4" type="body"/>
          </p:nvPr>
        </p:nvSpPr>
        <p:spPr>
          <a:xfrm>
            <a:off x="3383280"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7"/>
          <p:cNvSpPr txBox="1"/>
          <p:nvPr>
            <p:ph idx="5" type="body"/>
          </p:nvPr>
        </p:nvSpPr>
        <p:spPr>
          <a:xfrm>
            <a:off x="3383280"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6" type="body"/>
          </p:nvPr>
        </p:nvSpPr>
        <p:spPr>
          <a:xfrm>
            <a:off x="5468112"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txBox="1"/>
          <p:nvPr>
            <p:ph idx="7" type="body"/>
          </p:nvPr>
        </p:nvSpPr>
        <p:spPr>
          <a:xfrm>
            <a:off x="5468112"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7"/>
          <p:cNvSpPr txBox="1"/>
          <p:nvPr>
            <p:ph idx="8" type="body"/>
          </p:nvPr>
        </p:nvSpPr>
        <p:spPr>
          <a:xfrm>
            <a:off x="7552944"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7"/>
          <p:cNvSpPr txBox="1"/>
          <p:nvPr>
            <p:ph idx="9" type="body"/>
          </p:nvPr>
        </p:nvSpPr>
        <p:spPr>
          <a:xfrm>
            <a:off x="7552944"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5" name="Google Shape;85;p17"/>
          <p:cNvCxnSpPr/>
          <p:nvPr/>
        </p:nvCxnSpPr>
        <p:spPr>
          <a:xfrm>
            <a:off x="3383280" y="3438144"/>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86" name="Google Shape;86;p17"/>
          <p:cNvCxnSpPr/>
          <p:nvPr/>
        </p:nvCxnSpPr>
        <p:spPr>
          <a:xfrm>
            <a:off x="9637776" y="3438144"/>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87" name="Google Shape;87;p17"/>
          <p:cNvCxnSpPr/>
          <p:nvPr/>
        </p:nvCxnSpPr>
        <p:spPr>
          <a:xfrm>
            <a:off x="7552944" y="3438144"/>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88" name="Google Shape;88;p17"/>
          <p:cNvCxnSpPr/>
          <p:nvPr/>
        </p:nvCxnSpPr>
        <p:spPr>
          <a:xfrm>
            <a:off x="5468112" y="3438144"/>
            <a:ext cx="228600" cy="0"/>
          </a:xfrm>
          <a:prstGeom prst="straightConnector1">
            <a:avLst/>
          </a:prstGeom>
          <a:noFill/>
          <a:ln cap="flat" cmpd="sng" w="88900">
            <a:solidFill>
              <a:schemeClr val="accent1"/>
            </a:solidFill>
            <a:prstDash val="solid"/>
            <a:miter lim="800000"/>
            <a:headEnd len="sm" w="sm" type="none"/>
            <a:tailEnd len="sm" w="sm" type="none"/>
          </a:ln>
        </p:spPr>
      </p:cxnSp>
      <p:sp>
        <p:nvSpPr>
          <p:cNvPr id="89" name="Google Shape;89;p17"/>
          <p:cNvSpPr txBox="1"/>
          <p:nvPr>
            <p:ph idx="13" type="body"/>
          </p:nvPr>
        </p:nvSpPr>
        <p:spPr>
          <a:xfrm>
            <a:off x="9637776"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7"/>
          <p:cNvSpPr txBox="1"/>
          <p:nvPr>
            <p:ph idx="14" type="body"/>
          </p:nvPr>
        </p:nvSpPr>
        <p:spPr>
          <a:xfrm>
            <a:off x="9637776"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1" name="Google Shape;91;p17"/>
          <p:cNvCxnSpPr/>
          <p:nvPr/>
        </p:nvCxnSpPr>
        <p:spPr>
          <a:xfrm>
            <a:off x="1298448" y="3438144"/>
            <a:ext cx="228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right">
  <p:cSld name="Title and content with image right">
    <p:spTree>
      <p:nvGrpSpPr>
        <p:cNvPr id="92" name="Shape 92"/>
        <p:cNvGrpSpPr/>
        <p:nvPr/>
      </p:nvGrpSpPr>
      <p:grpSpPr>
        <a:xfrm>
          <a:off x="0" y="0"/>
          <a:ext cx="0" cy="0"/>
          <a:chOff x="0" y="0"/>
          <a:chExt cx="0" cy="0"/>
        </a:xfrm>
      </p:grpSpPr>
      <p:sp>
        <p:nvSpPr>
          <p:cNvPr id="93" name="Google Shape;93;p18"/>
          <p:cNvSpPr/>
          <p:nvPr/>
        </p:nvSpPr>
        <p:spPr>
          <a:xfrm>
            <a:off x="8610600" y="0"/>
            <a:ext cx="35814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18"/>
          <p:cNvSpPr/>
          <p:nvPr/>
        </p:nvSpPr>
        <p:spPr>
          <a:xfrm>
            <a:off x="4462849" y="685800"/>
            <a:ext cx="7119551" cy="54864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8"/>
          <p:cNvSpPr txBox="1"/>
          <p:nvPr>
            <p:ph type="title"/>
          </p:nvPr>
        </p:nvSpPr>
        <p:spPr>
          <a:xfrm>
            <a:off x="1295400" y="1124712"/>
            <a:ext cx="3886200" cy="5486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8"/>
          <p:cNvSpPr txBox="1"/>
          <p:nvPr>
            <p:ph idx="1" type="body"/>
          </p:nvPr>
        </p:nvSpPr>
        <p:spPr>
          <a:xfrm>
            <a:off x="1295400" y="2816352"/>
            <a:ext cx="3602736" cy="3364992"/>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2000"/>
              <a:buNone/>
              <a:defRPr sz="2000" cap="none"/>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8"/>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18"/>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99" name="Google Shape;99;p18"/>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8"/>
          <p:cNvSpPr/>
          <p:nvPr>
            <p:ph idx="2" type="pic"/>
          </p:nvPr>
        </p:nvSpPr>
        <p:spPr>
          <a:xfrm>
            <a:off x="4946904" y="1188720"/>
            <a:ext cx="6638544" cy="4480560"/>
          </a:xfrm>
          <a:prstGeom prst="rect">
            <a:avLst/>
          </a:prstGeom>
          <a:noFill/>
          <a:ln>
            <a:noFill/>
          </a:ln>
        </p:spPr>
      </p:sp>
      <p:cxnSp>
        <p:nvCxnSpPr>
          <p:cNvPr id="101" name="Google Shape;101;p18"/>
          <p:cNvCxnSpPr/>
          <p:nvPr/>
        </p:nvCxnSpPr>
        <p:spPr>
          <a:xfrm>
            <a:off x="1295400" y="205740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iton Header" showMasterSp="0">
  <p:cSld name="Seciton Header">
    <p:bg>
      <p:bgPr>
        <a:solidFill>
          <a:schemeClr val="accent2"/>
        </a:solidFill>
      </p:bgPr>
    </p:bg>
    <p:spTree>
      <p:nvGrpSpPr>
        <p:cNvPr id="102" name="Shape 102"/>
        <p:cNvGrpSpPr/>
        <p:nvPr/>
      </p:nvGrpSpPr>
      <p:grpSpPr>
        <a:xfrm>
          <a:off x="0" y="0"/>
          <a:ext cx="0" cy="0"/>
          <a:chOff x="0" y="0"/>
          <a:chExt cx="0" cy="0"/>
        </a:xfrm>
      </p:grpSpPr>
      <p:sp>
        <p:nvSpPr>
          <p:cNvPr id="103" name="Google Shape;103;p19"/>
          <p:cNvSpPr/>
          <p:nvPr>
            <p:ph idx="2" type="pic"/>
          </p:nvPr>
        </p:nvSpPr>
        <p:spPr>
          <a:xfrm>
            <a:off x="1527048" y="1481328"/>
            <a:ext cx="9144000" cy="3886200"/>
          </a:xfrm>
          <a:prstGeom prst="rect">
            <a:avLst/>
          </a:prstGeom>
          <a:noFill/>
          <a:ln>
            <a:noFill/>
          </a:ln>
        </p:spPr>
      </p:sp>
      <p:sp>
        <p:nvSpPr>
          <p:cNvPr id="104" name="Google Shape;104;p19"/>
          <p:cNvSpPr txBox="1"/>
          <p:nvPr>
            <p:ph type="title"/>
          </p:nvPr>
        </p:nvSpPr>
        <p:spPr>
          <a:xfrm>
            <a:off x="2040636" y="3200400"/>
            <a:ext cx="8110728" cy="4572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9"/>
          <p:cNvSpPr txBox="1"/>
          <p:nvPr>
            <p:ph idx="1" type="body"/>
          </p:nvPr>
        </p:nvSpPr>
        <p:spPr>
          <a:xfrm>
            <a:off x="8046720" y="4745736"/>
            <a:ext cx="1389888" cy="128016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2400"/>
              <a:buNone/>
              <a:defRPr sz="2400" cap="none">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6" name="Google Shape;106;p19"/>
          <p:cNvSpPr/>
          <p:nvPr/>
        </p:nvSpPr>
        <p:spPr>
          <a:xfrm>
            <a:off x="8048624" y="4293195"/>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295400" y="609600"/>
            <a:ext cx="9821955" cy="125611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1295400" y="1855945"/>
            <a:ext cx="9821955" cy="4351338"/>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 name="Google Shape;13;p10"/>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cxnSp>
        <p:nvCxnSpPr>
          <p:cNvPr id="14" name="Google Shape;14;p10"/>
          <p:cNvCxnSpPr/>
          <p:nvPr/>
        </p:nvCxnSpPr>
        <p:spPr>
          <a:xfrm>
            <a:off x="649224" y="2667000"/>
            <a:ext cx="0" cy="3124200"/>
          </a:xfrm>
          <a:prstGeom prst="straightConnector1">
            <a:avLst/>
          </a:prstGeom>
          <a:noFill/>
          <a:ln cap="flat" cmpd="sng" w="12700">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
          <p:cNvSpPr txBox="1"/>
          <p:nvPr>
            <p:ph type="title"/>
          </p:nvPr>
        </p:nvSpPr>
        <p:spPr>
          <a:xfrm>
            <a:off x="838200" y="704540"/>
            <a:ext cx="10515600" cy="1284681"/>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Arial"/>
              <a:buNone/>
            </a:pPr>
            <a:r>
              <a:rPr b="1" lang="en-US" sz="2800"/>
              <a:t>TITLE: </a:t>
            </a:r>
            <a:r>
              <a:rPr lang="en-US" sz="2400"/>
              <a:t>Cloud and distributed architectures for data management in agriculture 4.0 : Review and future trends</a:t>
            </a:r>
            <a:endParaRPr sz="2400"/>
          </a:p>
          <a:p>
            <a:pPr indent="0" lvl="0" marL="0" rtl="0" algn="l">
              <a:lnSpc>
                <a:spcPct val="90000"/>
              </a:lnSpc>
              <a:spcBef>
                <a:spcPts val="0"/>
              </a:spcBef>
              <a:spcAft>
                <a:spcPts val="0"/>
              </a:spcAft>
              <a:buClr>
                <a:schemeClr val="dk1"/>
              </a:buClr>
              <a:buSzPts val="2800"/>
              <a:buFont typeface="Arial"/>
              <a:buNone/>
            </a:pPr>
            <a:r>
              <a:t/>
            </a:r>
            <a:endParaRPr sz="2400"/>
          </a:p>
        </p:txBody>
      </p:sp>
      <p:sp>
        <p:nvSpPr>
          <p:cNvPr id="227" name="Google Shape;227;p1"/>
          <p:cNvSpPr txBox="1"/>
          <p:nvPr>
            <p:ph idx="1" type="subTitle"/>
          </p:nvPr>
        </p:nvSpPr>
        <p:spPr>
          <a:xfrm>
            <a:off x="831913" y="6037709"/>
            <a:ext cx="9144000" cy="356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400"/>
              <a:buNone/>
            </a:pPr>
            <a:r>
              <a:rPr lang="en-US"/>
              <a:t>PRESENTATION BY: ABRAR AL SAYEM</a:t>
            </a:r>
            <a:endParaRPr/>
          </a:p>
        </p:txBody>
      </p:sp>
      <p:sp>
        <p:nvSpPr>
          <p:cNvPr id="228" name="Google Shape;228;p1"/>
          <p:cNvSpPr txBox="1"/>
          <p:nvPr/>
        </p:nvSpPr>
        <p:spPr>
          <a:xfrm>
            <a:off x="845252" y="1989225"/>
            <a:ext cx="6920100" cy="89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Authors: </a:t>
            </a:r>
            <a:r>
              <a:rPr lang="en-US" sz="2400">
                <a:solidFill>
                  <a:schemeClr val="dk1"/>
                </a:solidFill>
              </a:rPr>
              <a:t>Olivier Debauche, Saïd Mahmoudi, Pierre Manneback, Frédéric Lebeau</a:t>
            </a:r>
            <a:endParaRPr b="0" i="0" sz="2400" u="none" cap="none" strike="noStrike">
              <a:solidFill>
                <a:schemeClr val="dk1"/>
              </a:solidFill>
              <a:latin typeface="Arial"/>
              <a:ea typeface="Arial"/>
              <a:cs typeface="Arial"/>
              <a:sym typeface="Arial"/>
            </a:endParaRPr>
          </a:p>
        </p:txBody>
      </p:sp>
      <p:pic>
        <p:nvPicPr>
          <p:cNvPr id="229" name="Google Shape;229;p1"/>
          <p:cNvPicPr preferRelativeResize="0"/>
          <p:nvPr/>
        </p:nvPicPr>
        <p:blipFill rotWithShape="1">
          <a:blip r:embed="rId3">
            <a:alphaModFix/>
          </a:blip>
          <a:srcRect b="0" l="0" r="0" t="0"/>
          <a:stretch/>
        </p:blipFill>
        <p:spPr>
          <a:xfrm>
            <a:off x="845250" y="3335600"/>
            <a:ext cx="2631424" cy="2248525"/>
          </a:xfrm>
          <a:prstGeom prst="rect">
            <a:avLst/>
          </a:prstGeom>
          <a:noFill/>
          <a:ln>
            <a:noFill/>
          </a:ln>
        </p:spPr>
      </p:pic>
      <p:pic>
        <p:nvPicPr>
          <p:cNvPr id="230" name="Google Shape;230;p1"/>
          <p:cNvPicPr preferRelativeResize="0"/>
          <p:nvPr/>
        </p:nvPicPr>
        <p:blipFill>
          <a:blip r:embed="rId4">
            <a:alphaModFix/>
          </a:blip>
          <a:stretch>
            <a:fillRect/>
          </a:stretch>
        </p:blipFill>
        <p:spPr>
          <a:xfrm>
            <a:off x="4008776" y="3335600"/>
            <a:ext cx="4686975" cy="2248501"/>
          </a:xfrm>
          <a:prstGeom prst="rect">
            <a:avLst/>
          </a:prstGeom>
          <a:noFill/>
          <a:ln>
            <a:noFill/>
          </a:ln>
        </p:spPr>
      </p:pic>
      <p:sp>
        <p:nvSpPr>
          <p:cNvPr id="231" name="Google Shape;231;p1"/>
          <p:cNvSpPr/>
          <p:nvPr/>
        </p:nvSpPr>
        <p:spPr>
          <a:xfrm>
            <a:off x="4149976" y="3434963"/>
            <a:ext cx="1551600" cy="987600"/>
          </a:xfrm>
          <a:prstGeom prst="rect">
            <a:avLst/>
          </a:prstGeom>
          <a:solidFill>
            <a:srgbClr val="4CDC84"/>
          </a:solidFill>
          <a:ln cap="flat" cmpd="sng" w="9525">
            <a:solidFill>
              <a:srgbClr val="4CDC8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95ce5d1fd4_0_128"/>
          <p:cNvSpPr txBox="1"/>
          <p:nvPr>
            <p:ph idx="11" type="ftr"/>
          </p:nvPr>
        </p:nvSpPr>
        <p:spPr>
          <a:xfrm rot="-5400000">
            <a:off x="-242904" y="1451401"/>
            <a:ext cx="1784400" cy="189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308" name="Google Shape;308;g295ce5d1fd4_0_128"/>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09" name="Google Shape;309;g295ce5d1fd4_0_128"/>
          <p:cNvSpPr txBox="1"/>
          <p:nvPr/>
        </p:nvSpPr>
        <p:spPr>
          <a:xfrm>
            <a:off x="1683450" y="392450"/>
            <a:ext cx="9206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2800" u="sng">
                <a:solidFill>
                  <a:schemeClr val="dk1"/>
                </a:solidFill>
              </a:rPr>
              <a:t>Towards Agriculture 5.0</a:t>
            </a:r>
            <a:endParaRPr b="0" i="0" sz="1400" u="none" cap="none" strike="noStrike">
              <a:solidFill>
                <a:srgbClr val="000000"/>
              </a:solidFill>
              <a:latin typeface="Arial"/>
              <a:ea typeface="Arial"/>
              <a:cs typeface="Arial"/>
              <a:sym typeface="Arial"/>
            </a:endParaRPr>
          </a:p>
        </p:txBody>
      </p:sp>
      <p:sp>
        <p:nvSpPr>
          <p:cNvPr id="310" name="Google Shape;310;g295ce5d1fd4_0_128"/>
          <p:cNvSpPr txBox="1"/>
          <p:nvPr>
            <p:ph type="title"/>
          </p:nvPr>
        </p:nvSpPr>
        <p:spPr>
          <a:xfrm>
            <a:off x="1295400" y="1263625"/>
            <a:ext cx="10896600" cy="2571000"/>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Char char="●"/>
            </a:pPr>
            <a:r>
              <a:rPr lang="en-US" sz="2400"/>
              <a:t>Agriculture 5.0 aims to boost production sustainably, with robots integrating machine learning to compensate for labor shortages and enhance productivity.</a:t>
            </a:r>
            <a:endParaRPr sz="2400"/>
          </a:p>
          <a:p>
            <a:pPr indent="-381000" lvl="0" marL="457200" rtl="0" algn="l">
              <a:spcBef>
                <a:spcPts val="0"/>
              </a:spcBef>
              <a:spcAft>
                <a:spcPts val="0"/>
              </a:spcAft>
              <a:buSzPts val="2400"/>
              <a:buChar char="●"/>
            </a:pPr>
            <a:r>
              <a:rPr lang="en-US" sz="2400"/>
              <a:t>Challenges like the high cost of early technologies for small farms are acknowledged</a:t>
            </a:r>
            <a:endParaRPr sz="2400"/>
          </a:p>
          <a:p>
            <a:pPr indent="0" lvl="0" marL="457200" rtl="0" algn="l">
              <a:spcBef>
                <a:spcPts val="0"/>
              </a:spcBef>
              <a:spcAft>
                <a:spcPts val="0"/>
              </a:spcAft>
              <a:buNone/>
            </a:pPr>
            <a:r>
              <a:t/>
            </a:r>
            <a:endParaRPr sz="2400"/>
          </a:p>
        </p:txBody>
      </p:sp>
      <p:pic>
        <p:nvPicPr>
          <p:cNvPr id="311" name="Google Shape;311;g295ce5d1fd4_0_128"/>
          <p:cNvPicPr preferRelativeResize="0"/>
          <p:nvPr/>
        </p:nvPicPr>
        <p:blipFill>
          <a:blip r:embed="rId3">
            <a:alphaModFix/>
          </a:blip>
          <a:stretch>
            <a:fillRect/>
          </a:stretch>
        </p:blipFill>
        <p:spPr>
          <a:xfrm>
            <a:off x="1683450" y="3834625"/>
            <a:ext cx="7483981" cy="283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8"/>
          <p:cNvSpPr txBox="1"/>
          <p:nvPr>
            <p:ph type="title"/>
          </p:nvPr>
        </p:nvSpPr>
        <p:spPr>
          <a:xfrm>
            <a:off x="4116324" y="609600"/>
            <a:ext cx="3959352" cy="530352"/>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4800"/>
              <a:buFont typeface="Arial"/>
              <a:buNone/>
            </a:pPr>
            <a:r>
              <a:rPr lang="en-US"/>
              <a:t>SUMMARY </a:t>
            </a:r>
            <a:endParaRPr/>
          </a:p>
        </p:txBody>
      </p:sp>
      <p:sp>
        <p:nvSpPr>
          <p:cNvPr id="317" name="Google Shape;317;p8"/>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318" name="Google Shape;318;p8"/>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19" name="Google Shape;319;p8"/>
          <p:cNvSpPr txBox="1"/>
          <p:nvPr>
            <p:ph idx="1" type="body"/>
          </p:nvPr>
        </p:nvSpPr>
        <p:spPr>
          <a:xfrm>
            <a:off x="1608500" y="2089475"/>
            <a:ext cx="9477000" cy="3477000"/>
          </a:xfrm>
          <a:prstGeom prst="rect">
            <a:avLst/>
          </a:prstGeom>
          <a:solidFill>
            <a:schemeClr val="accent4"/>
          </a:solidFill>
          <a:ln>
            <a:noFill/>
          </a:ln>
        </p:spPr>
        <p:txBody>
          <a:bodyPr anchorCtr="0" anchor="ctr" bIns="228600" lIns="576050" spcFirstLastPara="1" rIns="576050" wrap="square" tIns="228600">
            <a:noAutofit/>
          </a:bodyPr>
          <a:lstStyle/>
          <a:p>
            <a:pPr indent="0" lvl="0" marL="0" rtl="0" algn="ctr">
              <a:lnSpc>
                <a:spcPct val="123000"/>
              </a:lnSpc>
              <a:spcBef>
                <a:spcPts val="0"/>
              </a:spcBef>
              <a:spcAft>
                <a:spcPts val="0"/>
              </a:spcAft>
              <a:buClr>
                <a:srgbClr val="374151"/>
              </a:buClr>
              <a:buSzPts val="2000"/>
              <a:buNone/>
            </a:pPr>
            <a:r>
              <a:rPr lang="en-US">
                <a:solidFill>
                  <a:srgbClr val="374151"/>
                </a:solidFill>
              </a:rPr>
              <a:t>The paper divesinto the integration of advanced computing architectures and technologies to meet the projected 70% increase in food production needed by 2050 for a global population of 9.7 billion. It explores various architectures like cloud, fog, and edge computing, and their roles in data processing and storage for agricultural applications. New trends like Data Lake, Osmotic Computing, and Microservice Architecture are discussed for their potential in improving data management, processing distribution, and service delivery.</a:t>
            </a:r>
            <a:endParaRPr>
              <a:solidFill>
                <a:srgbClr val="374151"/>
              </a:solidFill>
            </a:endParaRPr>
          </a:p>
        </p:txBody>
      </p:sp>
      <p:pic>
        <p:nvPicPr>
          <p:cNvPr descr="Test tubes with one test tube in orange with drops" id="320" name="Google Shape;320;p8"/>
          <p:cNvPicPr preferRelativeResize="0"/>
          <p:nvPr>
            <p:ph idx="2" type="pic"/>
          </p:nvPr>
        </p:nvPicPr>
        <p:blipFill rotWithShape="1">
          <a:blip r:embed="rId3">
            <a:alphaModFix amt="50000"/>
          </a:blip>
          <a:srcRect b="0" l="0" r="0" t="0"/>
          <a:stretch/>
        </p:blipFill>
        <p:spPr>
          <a:xfrm>
            <a:off x="2871216" y="5330952"/>
            <a:ext cx="6519672" cy="15270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descr="White DNA structure" id="325" name="Google Shape;325;p9"/>
          <p:cNvPicPr preferRelativeResize="0"/>
          <p:nvPr>
            <p:ph idx="2" type="pic"/>
          </p:nvPr>
        </p:nvPicPr>
        <p:blipFill rotWithShape="1">
          <a:blip r:embed="rId3">
            <a:alphaModFix amt="50000"/>
          </a:blip>
          <a:srcRect b="0" l="0" r="0" t="0"/>
          <a:stretch/>
        </p:blipFill>
        <p:spPr>
          <a:xfrm>
            <a:off x="0" y="1"/>
            <a:ext cx="12191999" cy="6858000"/>
          </a:xfrm>
          <a:prstGeom prst="rect">
            <a:avLst/>
          </a:prstGeom>
          <a:noFill/>
          <a:ln>
            <a:noFill/>
          </a:ln>
        </p:spPr>
      </p:pic>
      <p:sp>
        <p:nvSpPr>
          <p:cNvPr id="326" name="Google Shape;326;p9"/>
          <p:cNvSpPr txBox="1"/>
          <p:nvPr>
            <p:ph type="title"/>
          </p:nvPr>
        </p:nvSpPr>
        <p:spPr>
          <a:xfrm>
            <a:off x="1535715" y="1485302"/>
            <a:ext cx="9120570" cy="3887396"/>
          </a:xfrm>
          <a:prstGeom prst="rect">
            <a:avLst/>
          </a:prstGeom>
          <a:solidFill>
            <a:srgbClr val="E9F5FB"/>
          </a:solidFill>
          <a:ln>
            <a:noFill/>
          </a:ln>
        </p:spPr>
        <p:txBody>
          <a:bodyPr anchorCtr="0" anchor="b" bIns="1097275" lIns="0" spcFirstLastPara="1" rIns="0" wrap="square" tIns="0">
            <a:noAutofit/>
          </a:bodyPr>
          <a:lstStyle/>
          <a:p>
            <a:pPr indent="0" lvl="0" marL="0" rtl="0" algn="ctr">
              <a:lnSpc>
                <a:spcPct val="90000"/>
              </a:lnSpc>
              <a:spcBef>
                <a:spcPts val="0"/>
              </a:spcBef>
              <a:spcAft>
                <a:spcPts val="0"/>
              </a:spcAft>
              <a:buClr>
                <a:schemeClr val="dk1"/>
              </a:buClr>
              <a:buSzPts val="4800"/>
              <a:buFont typeface="Arial"/>
              <a:buNone/>
            </a:pPr>
            <a:r>
              <a:rPr lang="en-US"/>
              <a:t>THANK YOU </a:t>
            </a:r>
            <a:endParaRPr/>
          </a:p>
          <a:p>
            <a:pPr indent="0" lvl="0" marL="0" rtl="0" algn="ctr">
              <a:lnSpc>
                <a:spcPct val="90000"/>
              </a:lnSpc>
              <a:spcBef>
                <a:spcPts val="0"/>
              </a:spcBef>
              <a:spcAft>
                <a:spcPts val="0"/>
              </a:spcAft>
              <a:buClr>
                <a:schemeClr val="dk1"/>
              </a:buClr>
              <a:buSzPts val="4800"/>
              <a:buFont typeface="Arial"/>
              <a:buNone/>
            </a:pPr>
            <a:r>
              <a:t/>
            </a:r>
            <a:endParaRPr/>
          </a:p>
        </p:txBody>
      </p:sp>
      <p:sp>
        <p:nvSpPr>
          <p:cNvPr id="327" name="Google Shape;327;p9"/>
          <p:cNvSpPr txBox="1"/>
          <p:nvPr>
            <p:ph idx="1" type="body"/>
          </p:nvPr>
        </p:nvSpPr>
        <p:spPr>
          <a:xfrm>
            <a:off x="1572768" y="5751576"/>
            <a:ext cx="9116568" cy="722376"/>
          </a:xfrm>
          <a:prstGeom prst="rect">
            <a:avLst/>
          </a:prstGeom>
          <a:noFill/>
          <a:ln>
            <a:noFill/>
          </a:ln>
        </p:spPr>
        <p:txBody>
          <a:bodyPr anchorCtr="0" anchor="ctr" bIns="0" lIns="0" spcFirstLastPara="1" rIns="0" wrap="square" tIns="0">
            <a:noAutofit/>
          </a:bodyPr>
          <a:lstStyle/>
          <a:p>
            <a:pPr indent="0" lvl="0" marL="0" rtl="0" algn="ctr">
              <a:lnSpc>
                <a:spcPct val="133000"/>
              </a:lnSpc>
              <a:spcBef>
                <a:spcPts val="0"/>
              </a:spcBef>
              <a:spcAft>
                <a:spcPts val="0"/>
              </a:spcAft>
              <a:buClr>
                <a:schemeClr val="dk1"/>
              </a:buClr>
              <a:buSzPts val="2000"/>
              <a:buNone/>
            </a:pPr>
            <a:r>
              <a:rPr lang="en-US" sz="2000" cap="none"/>
              <a:t>ABRAR AL SAYEM</a:t>
            </a:r>
            <a:endParaRPr/>
          </a:p>
          <a:p>
            <a:pPr indent="0" lvl="0" marL="0" rtl="0" algn="ctr">
              <a:lnSpc>
                <a:spcPct val="133000"/>
              </a:lnSpc>
              <a:spcBef>
                <a:spcPts val="0"/>
              </a:spcBef>
              <a:spcAft>
                <a:spcPts val="0"/>
              </a:spcAft>
              <a:buClr>
                <a:schemeClr val="dk1"/>
              </a:buClr>
              <a:buSzPts val="2000"/>
              <a:buNone/>
            </a:pPr>
            <a:r>
              <a:rPr lang="en-US" sz="2000" cap="none"/>
              <a:t>18201194| CSE449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
          <p:cNvSpPr txBox="1"/>
          <p:nvPr>
            <p:ph type="title"/>
          </p:nvPr>
        </p:nvSpPr>
        <p:spPr>
          <a:xfrm>
            <a:off x="1674625" y="1176900"/>
            <a:ext cx="5940000" cy="21963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SzPts val="2400"/>
              <a:buChar char="●"/>
            </a:pPr>
            <a:r>
              <a:rPr lang="en-US" sz="2400"/>
              <a:t>Evolution to Agriculture 4.0</a:t>
            </a:r>
            <a:endParaRPr sz="2400"/>
          </a:p>
          <a:p>
            <a:pPr indent="-381000" lvl="0" marL="457200" rtl="0" algn="l">
              <a:lnSpc>
                <a:spcPct val="144444"/>
              </a:lnSpc>
              <a:spcBef>
                <a:spcPts val="0"/>
              </a:spcBef>
              <a:spcAft>
                <a:spcPts val="0"/>
              </a:spcAft>
              <a:buSzPts val="2400"/>
              <a:buChar char="●"/>
            </a:pPr>
            <a:r>
              <a:rPr lang="en-US" sz="2400"/>
              <a:t>IoT Explosion in Agriculture</a:t>
            </a:r>
            <a:endParaRPr sz="2400"/>
          </a:p>
          <a:p>
            <a:pPr indent="-381000" lvl="0" marL="457200" rtl="0" algn="l">
              <a:lnSpc>
                <a:spcPct val="144444"/>
              </a:lnSpc>
              <a:spcBef>
                <a:spcPts val="0"/>
              </a:spcBef>
              <a:spcAft>
                <a:spcPts val="0"/>
              </a:spcAft>
              <a:buSzPts val="2400"/>
              <a:buChar char="●"/>
            </a:pPr>
            <a:r>
              <a:rPr lang="en-US" sz="2400"/>
              <a:t>Challenges and Opportunities</a:t>
            </a:r>
            <a:endParaRPr sz="2400"/>
          </a:p>
          <a:p>
            <a:pPr indent="-381000" lvl="0" marL="457200" rtl="0" algn="l">
              <a:lnSpc>
                <a:spcPct val="144444"/>
              </a:lnSpc>
              <a:spcBef>
                <a:spcPts val="0"/>
              </a:spcBef>
              <a:spcAft>
                <a:spcPts val="0"/>
              </a:spcAft>
              <a:buSzPts val="2400"/>
              <a:buChar char="●"/>
            </a:pPr>
            <a:r>
              <a:rPr lang="en-US" sz="2400"/>
              <a:t>Related Works and Future Directions</a:t>
            </a:r>
            <a:endParaRPr sz="2400"/>
          </a:p>
        </p:txBody>
      </p:sp>
      <p:sp>
        <p:nvSpPr>
          <p:cNvPr id="237" name="Google Shape;237;p2"/>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38" name="Google Shape;238;p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39" name="Google Shape;239;p2"/>
          <p:cNvSpPr txBox="1"/>
          <p:nvPr/>
        </p:nvSpPr>
        <p:spPr>
          <a:xfrm>
            <a:off x="1674623" y="392450"/>
            <a:ext cx="7091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sng" cap="none" strike="noStrike">
                <a:solidFill>
                  <a:schemeClr val="dk1"/>
                </a:solidFill>
                <a:latin typeface="Arial"/>
                <a:ea typeface="Arial"/>
                <a:cs typeface="Arial"/>
                <a:sym typeface="Arial"/>
              </a:rPr>
              <a:t>Introduction </a:t>
            </a:r>
            <a:r>
              <a:rPr b="1" lang="en-US" sz="2800" u="sng">
                <a:solidFill>
                  <a:schemeClr val="dk1"/>
                </a:solidFill>
              </a:rPr>
              <a:t>&amp; Related works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95ce5d1fd4_0_18"/>
          <p:cNvSpPr txBox="1"/>
          <p:nvPr>
            <p:ph type="title"/>
          </p:nvPr>
        </p:nvSpPr>
        <p:spPr>
          <a:xfrm>
            <a:off x="1674625" y="1176900"/>
            <a:ext cx="5940000" cy="2196300"/>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Char char="●"/>
            </a:pPr>
            <a:r>
              <a:rPr lang="en-US" sz="2400"/>
              <a:t>Application Categorization</a:t>
            </a:r>
            <a:endParaRPr sz="2400"/>
          </a:p>
          <a:p>
            <a:pPr indent="-381000" lvl="0" marL="457200" rtl="0" algn="l">
              <a:spcBef>
                <a:spcPts val="0"/>
              </a:spcBef>
              <a:spcAft>
                <a:spcPts val="0"/>
              </a:spcAft>
              <a:buSzPts val="2400"/>
              <a:buChar char="●"/>
            </a:pPr>
            <a:r>
              <a:rPr lang="en-US" sz="2400"/>
              <a:t>Platform Utilization</a:t>
            </a:r>
            <a:endParaRPr sz="2400"/>
          </a:p>
          <a:p>
            <a:pPr indent="-381000" lvl="0" marL="457200" rtl="0" algn="l">
              <a:spcBef>
                <a:spcPts val="0"/>
              </a:spcBef>
              <a:spcAft>
                <a:spcPts val="0"/>
              </a:spcAft>
              <a:buSzPts val="2400"/>
              <a:buChar char="●"/>
            </a:pPr>
            <a:r>
              <a:rPr lang="en-US" sz="2400"/>
              <a:t>Decision Support Systems (DSS)</a:t>
            </a:r>
            <a:endParaRPr sz="2400"/>
          </a:p>
        </p:txBody>
      </p:sp>
      <p:sp>
        <p:nvSpPr>
          <p:cNvPr id="245" name="Google Shape;245;g295ce5d1fd4_0_18"/>
          <p:cNvSpPr txBox="1"/>
          <p:nvPr>
            <p:ph idx="11" type="ftr"/>
          </p:nvPr>
        </p:nvSpPr>
        <p:spPr>
          <a:xfrm rot="-5400000">
            <a:off x="-242904" y="1451401"/>
            <a:ext cx="1784400" cy="189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46" name="Google Shape;246;g295ce5d1fd4_0_18"/>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47" name="Google Shape;247;g295ce5d1fd4_0_18"/>
          <p:cNvSpPr txBox="1"/>
          <p:nvPr/>
        </p:nvSpPr>
        <p:spPr>
          <a:xfrm>
            <a:off x="1674623" y="392450"/>
            <a:ext cx="70917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b="1" lang="en-US" sz="2800" u="sng">
                <a:solidFill>
                  <a:schemeClr val="dk1"/>
                </a:solidFill>
              </a:rPr>
              <a:t>Frameworks in Smart Farming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95ce5d1fd4_0_25"/>
          <p:cNvSpPr txBox="1"/>
          <p:nvPr>
            <p:ph type="title"/>
          </p:nvPr>
        </p:nvSpPr>
        <p:spPr>
          <a:xfrm>
            <a:off x="1674625" y="1176900"/>
            <a:ext cx="5940000" cy="21963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SzPts val="2400"/>
              <a:buChar char="●"/>
            </a:pPr>
            <a:r>
              <a:rPr lang="en-US" sz="2400"/>
              <a:t>Systematic Review Methodology</a:t>
            </a:r>
            <a:endParaRPr sz="2400"/>
          </a:p>
          <a:p>
            <a:pPr indent="-381000" lvl="0" marL="457200" rtl="0" algn="l">
              <a:lnSpc>
                <a:spcPct val="144444"/>
              </a:lnSpc>
              <a:spcBef>
                <a:spcPts val="0"/>
              </a:spcBef>
              <a:spcAft>
                <a:spcPts val="0"/>
              </a:spcAft>
              <a:buSzPts val="2400"/>
              <a:buChar char="●"/>
            </a:pPr>
            <a:r>
              <a:rPr lang="en-US" sz="2400"/>
              <a:t>Data Treatment Approaches</a:t>
            </a:r>
            <a:endParaRPr sz="2400"/>
          </a:p>
          <a:p>
            <a:pPr indent="-381000" lvl="0" marL="457200" rtl="0" algn="l">
              <a:lnSpc>
                <a:spcPct val="144444"/>
              </a:lnSpc>
              <a:spcBef>
                <a:spcPts val="0"/>
              </a:spcBef>
              <a:spcAft>
                <a:spcPts val="0"/>
              </a:spcAft>
              <a:buSzPts val="2400"/>
              <a:buChar char="●"/>
            </a:pPr>
            <a:r>
              <a:rPr lang="en-US" sz="2400"/>
              <a:t>Architecture Comparison Criteria</a:t>
            </a:r>
            <a:endParaRPr sz="2400"/>
          </a:p>
          <a:p>
            <a:pPr indent="-381000" lvl="0" marL="457200" rtl="0" algn="l">
              <a:lnSpc>
                <a:spcPct val="144444"/>
              </a:lnSpc>
              <a:spcBef>
                <a:spcPts val="0"/>
              </a:spcBef>
              <a:spcAft>
                <a:spcPts val="0"/>
              </a:spcAft>
              <a:buSzPts val="2400"/>
              <a:buChar char="●"/>
            </a:pPr>
            <a:r>
              <a:rPr lang="en-US" sz="2400"/>
              <a:t>Architectural Diversity in Agriculture 4.0:</a:t>
            </a:r>
            <a:endParaRPr sz="2400"/>
          </a:p>
        </p:txBody>
      </p:sp>
      <p:sp>
        <p:nvSpPr>
          <p:cNvPr id="253" name="Google Shape;253;g295ce5d1fd4_0_25"/>
          <p:cNvSpPr txBox="1"/>
          <p:nvPr>
            <p:ph idx="11" type="ftr"/>
          </p:nvPr>
        </p:nvSpPr>
        <p:spPr>
          <a:xfrm rot="-5400000">
            <a:off x="-242904" y="1451401"/>
            <a:ext cx="1784400" cy="189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54" name="Google Shape;254;g295ce5d1fd4_0_25"/>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55" name="Google Shape;255;g295ce5d1fd4_0_25"/>
          <p:cNvSpPr txBox="1"/>
          <p:nvPr/>
        </p:nvSpPr>
        <p:spPr>
          <a:xfrm>
            <a:off x="1674623" y="392450"/>
            <a:ext cx="70917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b="1" lang="en-US" sz="2800" u="sng">
                <a:solidFill>
                  <a:schemeClr val="dk1"/>
                </a:solidFill>
              </a:rPr>
              <a:t>Methodology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
          <p:cNvSpPr txBox="1"/>
          <p:nvPr>
            <p:ph idx="11" type="ftr"/>
          </p:nvPr>
        </p:nvSpPr>
        <p:spPr>
          <a:xfrm rot="-5400000">
            <a:off x="-242904" y="1451401"/>
            <a:ext cx="1784400" cy="189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61" name="Google Shape;261;p4"/>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62" name="Google Shape;262;p4"/>
          <p:cNvSpPr txBox="1"/>
          <p:nvPr/>
        </p:nvSpPr>
        <p:spPr>
          <a:xfrm>
            <a:off x="1683450" y="392450"/>
            <a:ext cx="9206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2800" u="sng">
                <a:solidFill>
                  <a:schemeClr val="dk1"/>
                </a:solidFill>
              </a:rPr>
              <a:t>Architectures</a:t>
            </a:r>
            <a:endParaRPr b="0" i="0" sz="1400" u="none" cap="none" strike="noStrike">
              <a:solidFill>
                <a:srgbClr val="000000"/>
              </a:solidFill>
              <a:latin typeface="Arial"/>
              <a:ea typeface="Arial"/>
              <a:cs typeface="Arial"/>
              <a:sym typeface="Arial"/>
            </a:endParaRPr>
          </a:p>
        </p:txBody>
      </p:sp>
      <p:sp>
        <p:nvSpPr>
          <p:cNvPr id="263" name="Google Shape;263;p4"/>
          <p:cNvSpPr txBox="1"/>
          <p:nvPr/>
        </p:nvSpPr>
        <p:spPr>
          <a:xfrm>
            <a:off x="1492950" y="1069875"/>
            <a:ext cx="9206100" cy="5232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2800"/>
              <a:buFont typeface="Arial"/>
              <a:buNone/>
            </a:pPr>
            <a:r>
              <a:rPr lang="en-US" sz="2800">
                <a:solidFill>
                  <a:schemeClr val="dk1"/>
                </a:solidFill>
              </a:rPr>
              <a:t>-Batch and Real-time Architectures:</a:t>
            </a:r>
            <a:endParaRPr i="0" sz="1400" cap="none" strike="noStrike">
              <a:solidFill>
                <a:srgbClr val="000000"/>
              </a:solidFill>
            </a:endParaRPr>
          </a:p>
        </p:txBody>
      </p:sp>
      <p:sp>
        <p:nvSpPr>
          <p:cNvPr id="264" name="Google Shape;264;p4"/>
          <p:cNvSpPr txBox="1"/>
          <p:nvPr>
            <p:ph type="title"/>
          </p:nvPr>
        </p:nvSpPr>
        <p:spPr>
          <a:xfrm>
            <a:off x="1683450" y="1747300"/>
            <a:ext cx="10136400" cy="2196300"/>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Char char="●"/>
            </a:pPr>
            <a:r>
              <a:rPr lang="en-US" sz="2400"/>
              <a:t>Batch processes entire datasets offline before producing results</a:t>
            </a:r>
            <a:endParaRPr sz="2400"/>
          </a:p>
          <a:p>
            <a:pPr indent="-381000" lvl="0" marL="457200" rtl="0" algn="l">
              <a:spcBef>
                <a:spcPts val="0"/>
              </a:spcBef>
              <a:spcAft>
                <a:spcPts val="0"/>
              </a:spcAft>
              <a:buSzPts val="2400"/>
              <a:buChar char="●"/>
            </a:pPr>
            <a:r>
              <a:rPr lang="en-US" sz="2400"/>
              <a:t>Real-time (Streaming) processes data as it arrives, making results progressively available</a:t>
            </a:r>
            <a:endParaRPr sz="2400"/>
          </a:p>
          <a:p>
            <a:pPr indent="0" lvl="0" marL="457200" rtl="0" algn="l">
              <a:spcBef>
                <a:spcPts val="0"/>
              </a:spcBef>
              <a:spcAft>
                <a:spcPts val="0"/>
              </a:spcAft>
              <a:buNone/>
            </a:pPr>
            <a:r>
              <a:t/>
            </a:r>
            <a:endParaRPr sz="2400"/>
          </a:p>
        </p:txBody>
      </p:sp>
      <p:pic>
        <p:nvPicPr>
          <p:cNvPr id="265" name="Google Shape;265;p4"/>
          <p:cNvPicPr preferRelativeResize="0"/>
          <p:nvPr/>
        </p:nvPicPr>
        <p:blipFill>
          <a:blip r:embed="rId3">
            <a:alphaModFix/>
          </a:blip>
          <a:stretch>
            <a:fillRect/>
          </a:stretch>
        </p:blipFill>
        <p:spPr>
          <a:xfrm>
            <a:off x="2764850" y="3429000"/>
            <a:ext cx="6281308" cy="327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95ce5d1fd4_0_60"/>
          <p:cNvSpPr txBox="1"/>
          <p:nvPr>
            <p:ph idx="11" type="ftr"/>
          </p:nvPr>
        </p:nvSpPr>
        <p:spPr>
          <a:xfrm rot="-5400000">
            <a:off x="-242904" y="1451401"/>
            <a:ext cx="1784400" cy="189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71" name="Google Shape;271;g295ce5d1fd4_0_60"/>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72" name="Google Shape;272;g295ce5d1fd4_0_60"/>
          <p:cNvSpPr txBox="1"/>
          <p:nvPr/>
        </p:nvSpPr>
        <p:spPr>
          <a:xfrm>
            <a:off x="1683450" y="392450"/>
            <a:ext cx="9206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2800" u="sng">
                <a:solidFill>
                  <a:schemeClr val="dk1"/>
                </a:solidFill>
              </a:rPr>
              <a:t>Architectures</a:t>
            </a:r>
            <a:endParaRPr b="0" i="0" sz="1400" u="none" cap="none" strike="noStrike">
              <a:solidFill>
                <a:srgbClr val="000000"/>
              </a:solidFill>
              <a:latin typeface="Arial"/>
              <a:ea typeface="Arial"/>
              <a:cs typeface="Arial"/>
              <a:sym typeface="Arial"/>
            </a:endParaRPr>
          </a:p>
        </p:txBody>
      </p:sp>
      <p:sp>
        <p:nvSpPr>
          <p:cNvPr id="273" name="Google Shape;273;g295ce5d1fd4_0_60"/>
          <p:cNvSpPr txBox="1"/>
          <p:nvPr/>
        </p:nvSpPr>
        <p:spPr>
          <a:xfrm>
            <a:off x="1492950" y="1069875"/>
            <a:ext cx="9206100" cy="5232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2800"/>
              <a:buFont typeface="Arial"/>
              <a:buNone/>
            </a:pPr>
            <a:r>
              <a:rPr lang="en-US" sz="2800">
                <a:solidFill>
                  <a:schemeClr val="dk1"/>
                </a:solidFill>
              </a:rPr>
              <a:t>-Lambda &amp; Kappa Architectures:</a:t>
            </a:r>
            <a:endParaRPr i="0" sz="1400" cap="none" strike="noStrike">
              <a:solidFill>
                <a:srgbClr val="000000"/>
              </a:solidFill>
            </a:endParaRPr>
          </a:p>
        </p:txBody>
      </p:sp>
      <p:sp>
        <p:nvSpPr>
          <p:cNvPr id="274" name="Google Shape;274;g295ce5d1fd4_0_60"/>
          <p:cNvSpPr txBox="1"/>
          <p:nvPr>
            <p:ph type="title"/>
          </p:nvPr>
        </p:nvSpPr>
        <p:spPr>
          <a:xfrm>
            <a:off x="1683450" y="1747300"/>
            <a:ext cx="10136400" cy="2196300"/>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Char char="●"/>
            </a:pPr>
            <a:r>
              <a:rPr lang="en-US" sz="2400"/>
              <a:t>Lambda Architecture merges batch and real-time processing to handle massive streaming data efficiently</a:t>
            </a:r>
            <a:endParaRPr sz="2400"/>
          </a:p>
          <a:p>
            <a:pPr indent="-381000" lvl="0" marL="457200" rtl="0" algn="l">
              <a:spcBef>
                <a:spcPts val="0"/>
              </a:spcBef>
              <a:spcAft>
                <a:spcPts val="0"/>
              </a:spcAft>
              <a:buSzPts val="2400"/>
              <a:buChar char="●"/>
            </a:pPr>
            <a:r>
              <a:rPr lang="en-US" sz="2400"/>
              <a:t>And Kappa </a:t>
            </a:r>
            <a:r>
              <a:rPr lang="en-US" sz="2400"/>
              <a:t>Simplifies Lambda by combining real-time and batch layers</a:t>
            </a:r>
            <a:endParaRPr sz="2400"/>
          </a:p>
          <a:p>
            <a:pPr indent="0" lvl="0" marL="457200" rtl="0" algn="l">
              <a:spcBef>
                <a:spcPts val="0"/>
              </a:spcBef>
              <a:spcAft>
                <a:spcPts val="0"/>
              </a:spcAft>
              <a:buNone/>
            </a:pPr>
            <a:r>
              <a:t/>
            </a:r>
            <a:endParaRPr sz="2400"/>
          </a:p>
        </p:txBody>
      </p:sp>
      <p:pic>
        <p:nvPicPr>
          <p:cNvPr id="275" name="Google Shape;275;g295ce5d1fd4_0_60"/>
          <p:cNvPicPr preferRelativeResize="0"/>
          <p:nvPr/>
        </p:nvPicPr>
        <p:blipFill>
          <a:blip r:embed="rId3">
            <a:alphaModFix/>
          </a:blip>
          <a:stretch>
            <a:fillRect/>
          </a:stretch>
        </p:blipFill>
        <p:spPr>
          <a:xfrm>
            <a:off x="877825" y="3574950"/>
            <a:ext cx="5151174" cy="3098750"/>
          </a:xfrm>
          <a:prstGeom prst="rect">
            <a:avLst/>
          </a:prstGeom>
          <a:noFill/>
          <a:ln>
            <a:noFill/>
          </a:ln>
        </p:spPr>
      </p:pic>
      <p:pic>
        <p:nvPicPr>
          <p:cNvPr id="276" name="Google Shape;276;g295ce5d1fd4_0_60"/>
          <p:cNvPicPr preferRelativeResize="0"/>
          <p:nvPr/>
        </p:nvPicPr>
        <p:blipFill>
          <a:blip r:embed="rId4">
            <a:alphaModFix/>
          </a:blip>
          <a:stretch>
            <a:fillRect/>
          </a:stretch>
        </p:blipFill>
        <p:spPr>
          <a:xfrm>
            <a:off x="6286500" y="3807875"/>
            <a:ext cx="6106899" cy="286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95ce5d1fd4_0_76"/>
          <p:cNvSpPr txBox="1"/>
          <p:nvPr>
            <p:ph idx="11" type="ftr"/>
          </p:nvPr>
        </p:nvSpPr>
        <p:spPr>
          <a:xfrm rot="-5400000">
            <a:off x="-242904" y="1451401"/>
            <a:ext cx="1784400" cy="189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82" name="Google Shape;282;g295ce5d1fd4_0_76"/>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83" name="Google Shape;283;g295ce5d1fd4_0_76"/>
          <p:cNvSpPr txBox="1"/>
          <p:nvPr/>
        </p:nvSpPr>
        <p:spPr>
          <a:xfrm>
            <a:off x="1683450" y="392450"/>
            <a:ext cx="9206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2800" u="sng">
                <a:solidFill>
                  <a:schemeClr val="dk1"/>
                </a:solidFill>
              </a:rPr>
              <a:t>Distributed </a:t>
            </a:r>
            <a:r>
              <a:rPr b="1" lang="en-US" sz="2800" u="sng">
                <a:solidFill>
                  <a:schemeClr val="dk1"/>
                </a:solidFill>
              </a:rPr>
              <a:t>Architectures</a:t>
            </a:r>
            <a:endParaRPr b="0" i="0" sz="1400" u="none" cap="none" strike="noStrike">
              <a:solidFill>
                <a:srgbClr val="000000"/>
              </a:solidFill>
              <a:latin typeface="Arial"/>
              <a:ea typeface="Arial"/>
              <a:cs typeface="Arial"/>
              <a:sym typeface="Arial"/>
            </a:endParaRPr>
          </a:p>
        </p:txBody>
      </p:sp>
      <p:sp>
        <p:nvSpPr>
          <p:cNvPr id="284" name="Google Shape;284;g295ce5d1fd4_0_76"/>
          <p:cNvSpPr txBox="1"/>
          <p:nvPr>
            <p:ph type="title"/>
          </p:nvPr>
        </p:nvSpPr>
        <p:spPr>
          <a:xfrm>
            <a:off x="1295400" y="1263625"/>
            <a:ext cx="10896600" cy="2196300"/>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Char char="●"/>
            </a:pPr>
            <a:r>
              <a:rPr lang="en-US" sz="2400"/>
              <a:t>Fog Computing: Utilizes physical or virtual fog nodes for closer data</a:t>
            </a:r>
            <a:endParaRPr sz="2400"/>
          </a:p>
          <a:p>
            <a:pPr indent="-381000" lvl="0" marL="457200" rtl="0" algn="l">
              <a:spcBef>
                <a:spcPts val="0"/>
              </a:spcBef>
              <a:spcAft>
                <a:spcPts val="0"/>
              </a:spcAft>
              <a:buSzPts val="2400"/>
              <a:buChar char="●"/>
            </a:pPr>
            <a:r>
              <a:rPr lang="en-US" sz="2400"/>
              <a:t>Mobile Edge Computing (MEC):Enables real-time, high-bandwidth access to cloud computing</a:t>
            </a:r>
            <a:endParaRPr sz="2400"/>
          </a:p>
          <a:p>
            <a:pPr indent="-381000" lvl="0" marL="457200" rtl="0" algn="l">
              <a:spcBef>
                <a:spcPts val="0"/>
              </a:spcBef>
              <a:spcAft>
                <a:spcPts val="0"/>
              </a:spcAft>
              <a:buSzPts val="2400"/>
              <a:buChar char="●"/>
            </a:pPr>
            <a:r>
              <a:rPr lang="en-US" sz="2400"/>
              <a:t>MicroData Centers (MDCs) And Cloudlets: Both provide high computational power and storage</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p:txBody>
      </p:sp>
      <p:pic>
        <p:nvPicPr>
          <p:cNvPr id="285" name="Google Shape;285;g295ce5d1fd4_0_76"/>
          <p:cNvPicPr preferRelativeResize="0"/>
          <p:nvPr/>
        </p:nvPicPr>
        <p:blipFill>
          <a:blip r:embed="rId3">
            <a:alphaModFix/>
          </a:blip>
          <a:stretch>
            <a:fillRect/>
          </a:stretch>
        </p:blipFill>
        <p:spPr>
          <a:xfrm>
            <a:off x="4804800" y="3459925"/>
            <a:ext cx="6630724" cy="339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95ce5d1fd4_0_97"/>
          <p:cNvSpPr txBox="1"/>
          <p:nvPr>
            <p:ph idx="11" type="ftr"/>
          </p:nvPr>
        </p:nvSpPr>
        <p:spPr>
          <a:xfrm rot="-5400000">
            <a:off x="-242904" y="1451401"/>
            <a:ext cx="1784400" cy="189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91" name="Google Shape;291;g295ce5d1fd4_0_97"/>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92" name="Google Shape;292;g295ce5d1fd4_0_97"/>
          <p:cNvSpPr txBox="1"/>
          <p:nvPr/>
        </p:nvSpPr>
        <p:spPr>
          <a:xfrm>
            <a:off x="1683450" y="392450"/>
            <a:ext cx="9206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2800" u="sng">
                <a:solidFill>
                  <a:schemeClr val="dk1"/>
                </a:solidFill>
              </a:rPr>
              <a:t>New Trends</a:t>
            </a:r>
            <a:endParaRPr b="0" i="0" sz="1400" u="none" cap="none" strike="noStrike">
              <a:solidFill>
                <a:srgbClr val="000000"/>
              </a:solidFill>
              <a:latin typeface="Arial"/>
              <a:ea typeface="Arial"/>
              <a:cs typeface="Arial"/>
              <a:sym typeface="Arial"/>
            </a:endParaRPr>
          </a:p>
        </p:txBody>
      </p:sp>
      <p:sp>
        <p:nvSpPr>
          <p:cNvPr id="293" name="Google Shape;293;g295ce5d1fd4_0_97"/>
          <p:cNvSpPr txBox="1"/>
          <p:nvPr>
            <p:ph type="title"/>
          </p:nvPr>
        </p:nvSpPr>
        <p:spPr>
          <a:xfrm>
            <a:off x="1295400" y="1263625"/>
            <a:ext cx="10896600" cy="5371200"/>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Char char="●"/>
            </a:pPr>
            <a:r>
              <a:rPr b="1" lang="en-US" sz="2400"/>
              <a:t>Microservices Architecture (MA):</a:t>
            </a:r>
            <a:r>
              <a:rPr lang="en-US" sz="2400"/>
              <a:t>Decomposes complex applications into smaller, function-specific services</a:t>
            </a:r>
            <a:endParaRPr sz="2400"/>
          </a:p>
          <a:p>
            <a:pPr indent="-381000" lvl="0" marL="457200" rtl="0" algn="l">
              <a:spcBef>
                <a:spcPts val="0"/>
              </a:spcBef>
              <a:spcAft>
                <a:spcPts val="0"/>
              </a:spcAft>
              <a:buSzPts val="2400"/>
              <a:buChar char="●"/>
            </a:pPr>
            <a:r>
              <a:rPr b="1" lang="en-US" sz="2400"/>
              <a:t>Data Lake Architecture (DLA):</a:t>
            </a:r>
            <a:r>
              <a:rPr lang="en-US" sz="2400"/>
              <a:t> Facilitates cost-effective storage of large, diverse data volumes</a:t>
            </a:r>
            <a:endParaRPr sz="2400"/>
          </a:p>
          <a:p>
            <a:pPr indent="-381000" lvl="0" marL="457200" rtl="0" algn="l">
              <a:spcBef>
                <a:spcPts val="0"/>
              </a:spcBef>
              <a:spcAft>
                <a:spcPts val="0"/>
              </a:spcAft>
              <a:buSzPts val="2400"/>
              <a:buChar char="●"/>
            </a:pPr>
            <a:r>
              <a:rPr b="1" lang="en-US" sz="2400"/>
              <a:t>Osmotic Computing (OC):</a:t>
            </a:r>
            <a:r>
              <a:rPr lang="en-US" sz="2400"/>
              <a:t> Introduces Micro Elements (MELS) for decoupling user data and applications</a:t>
            </a:r>
            <a:endParaRPr sz="2400"/>
          </a:p>
          <a:p>
            <a:pPr indent="-381000" lvl="0" marL="457200" rtl="0" algn="l">
              <a:spcBef>
                <a:spcPts val="0"/>
              </a:spcBef>
              <a:spcAft>
                <a:spcPts val="0"/>
              </a:spcAft>
              <a:buSzPts val="2400"/>
              <a:buChar char="●"/>
            </a:pPr>
            <a:r>
              <a:rPr b="1" lang="en-US" sz="2400"/>
              <a:t>Dew Computing (DC):</a:t>
            </a:r>
            <a:r>
              <a:rPr lang="en-US" sz="2400"/>
              <a:t> Enriches Cloud-Fog-Edge Computing scheme by enabling more localized processing</a:t>
            </a:r>
            <a:endParaRPr sz="2400"/>
          </a:p>
          <a:p>
            <a:pPr indent="-381000" lvl="0" marL="457200" rtl="0" algn="l">
              <a:spcBef>
                <a:spcPts val="0"/>
              </a:spcBef>
              <a:spcAft>
                <a:spcPts val="0"/>
              </a:spcAft>
              <a:buSzPts val="2400"/>
              <a:buChar char="●"/>
            </a:pPr>
            <a:r>
              <a:rPr b="1" lang="en-US" sz="2400"/>
              <a:t>Blockchain Technology:</a:t>
            </a:r>
            <a:r>
              <a:rPr lang="en-US" sz="2400"/>
              <a:t> Enhances transparency and traceability in agricultural supply chains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95ce5d1fd4_0_105"/>
          <p:cNvSpPr txBox="1"/>
          <p:nvPr>
            <p:ph idx="11" type="ftr"/>
          </p:nvPr>
        </p:nvSpPr>
        <p:spPr>
          <a:xfrm rot="-5400000">
            <a:off x="-242904" y="1451401"/>
            <a:ext cx="1784400" cy="189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99" name="Google Shape;299;g295ce5d1fd4_0_105"/>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00" name="Google Shape;300;g295ce5d1fd4_0_105"/>
          <p:cNvSpPr txBox="1"/>
          <p:nvPr/>
        </p:nvSpPr>
        <p:spPr>
          <a:xfrm>
            <a:off x="1683450" y="392450"/>
            <a:ext cx="9206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2800" u="sng">
                <a:solidFill>
                  <a:schemeClr val="dk1"/>
                </a:solidFill>
              </a:rPr>
              <a:t>New Trends</a:t>
            </a:r>
            <a:endParaRPr b="0" i="0" sz="1400" u="none" cap="none" strike="noStrike">
              <a:solidFill>
                <a:srgbClr val="000000"/>
              </a:solidFill>
              <a:latin typeface="Arial"/>
              <a:ea typeface="Arial"/>
              <a:cs typeface="Arial"/>
              <a:sym typeface="Arial"/>
            </a:endParaRPr>
          </a:p>
        </p:txBody>
      </p:sp>
      <p:pic>
        <p:nvPicPr>
          <p:cNvPr id="301" name="Google Shape;301;g295ce5d1fd4_0_105"/>
          <p:cNvPicPr preferRelativeResize="0"/>
          <p:nvPr/>
        </p:nvPicPr>
        <p:blipFill>
          <a:blip r:embed="rId3">
            <a:alphaModFix/>
          </a:blip>
          <a:stretch>
            <a:fillRect/>
          </a:stretch>
        </p:blipFill>
        <p:spPr>
          <a:xfrm>
            <a:off x="1152525" y="1145825"/>
            <a:ext cx="5234450" cy="3933400"/>
          </a:xfrm>
          <a:prstGeom prst="rect">
            <a:avLst/>
          </a:prstGeom>
          <a:noFill/>
          <a:ln>
            <a:noFill/>
          </a:ln>
        </p:spPr>
      </p:pic>
      <p:pic>
        <p:nvPicPr>
          <p:cNvPr id="302" name="Google Shape;302;g295ce5d1fd4_0_105"/>
          <p:cNvPicPr preferRelativeResize="0"/>
          <p:nvPr/>
        </p:nvPicPr>
        <p:blipFill>
          <a:blip r:embed="rId4">
            <a:alphaModFix/>
          </a:blip>
          <a:stretch>
            <a:fillRect/>
          </a:stretch>
        </p:blipFill>
        <p:spPr>
          <a:xfrm>
            <a:off x="6656050" y="878875"/>
            <a:ext cx="5362825" cy="44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