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816">
          <p15:clr>
            <a:srgbClr val="A4A3A4"/>
          </p15:clr>
        </p15:guide>
        <p15:guide id="2" orient="horz" pos="384">
          <p15:clr>
            <a:srgbClr val="A4A3A4"/>
          </p15:clr>
        </p15:guide>
      </p15:sldGuideLst>
    </p:ext>
    <p:ext uri="GoogleSlidesCustomDataVersion2">
      <go:slidesCustomData xmlns:go="http://customooxmlschemas.google.com/" r:id="rId15" roundtripDataSignature="AMtx7mjUoIoR9pzaeGhqN8TOxaoQLfr/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p:guide pos="384"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5e73888f40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25e73888f40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5e73888f40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25e73888f40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5e73888f40_0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25e73888f40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5e73888f40_0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25e73888f40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e73888f40_0_1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g25e73888f40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e73888f40_0_1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g25e73888f40_0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1"/>
          <p:cNvSpPr/>
          <p:nvPr/>
        </p:nvSpPr>
        <p:spPr>
          <a:xfrm>
            <a:off x="304800" y="266701"/>
            <a:ext cx="11582400" cy="63245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 name="Google Shape;17;p11"/>
          <p:cNvSpPr txBox="1"/>
          <p:nvPr>
            <p:ph idx="1" type="subTitle"/>
          </p:nvPr>
        </p:nvSpPr>
        <p:spPr>
          <a:xfrm>
            <a:off x="1524000" y="6044184"/>
            <a:ext cx="9144000" cy="356616"/>
          </a:xfrm>
          <a:prstGeom prst="rect">
            <a:avLst/>
          </a:prstGeom>
          <a:noFill/>
          <a:ln>
            <a:noFill/>
          </a:ln>
        </p:spPr>
        <p:txBody>
          <a:bodyPr anchorCtr="0" anchor="t" bIns="0" lIns="0" spcFirstLastPara="1" rIns="0" wrap="square" tIns="0">
            <a:noAutofit/>
          </a:bodyPr>
          <a:lstStyle>
            <a:lvl1pPr lvl="0" algn="ctr">
              <a:lnSpc>
                <a:spcPct val="90000"/>
              </a:lnSpc>
              <a:spcBef>
                <a:spcPts val="1000"/>
              </a:spcBef>
              <a:spcAft>
                <a:spcPts val="0"/>
              </a:spcAft>
              <a:buClr>
                <a:schemeClr val="dk1"/>
              </a:buClr>
              <a:buSzPts val="2400"/>
              <a:buNone/>
              <a:defRPr sz="2400" cap="none"/>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p:nvPr>
            <p:ph idx="2" type="pic"/>
          </p:nvPr>
        </p:nvSpPr>
        <p:spPr>
          <a:xfrm>
            <a:off x="2324100" y="758952"/>
            <a:ext cx="7543800" cy="5029200"/>
          </a:xfrm>
          <a:prstGeom prst="rect">
            <a:avLst/>
          </a:prstGeom>
          <a:noFill/>
          <a:ln>
            <a:noFill/>
          </a:ln>
        </p:spPr>
      </p:sp>
      <p:sp>
        <p:nvSpPr>
          <p:cNvPr id="19" name="Google Shape;19;p11"/>
          <p:cNvSpPr txBox="1"/>
          <p:nvPr>
            <p:ph type="title"/>
          </p:nvPr>
        </p:nvSpPr>
        <p:spPr>
          <a:xfrm>
            <a:off x="838200" y="3108960"/>
            <a:ext cx="10515600" cy="640080"/>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p:nvPr/>
        </p:nvSpPr>
        <p:spPr>
          <a:xfrm>
            <a:off x="5891213" y="5628222"/>
            <a:ext cx="409575" cy="8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 name="Google Shape;21;p11"/>
          <p:cNvSpPr txBox="1"/>
          <p:nvPr>
            <p:ph idx="12" type="sldNum"/>
          </p:nvPr>
        </p:nvSpPr>
        <p:spPr>
          <a:xfrm>
            <a:off x="11409045" y="6333134"/>
            <a:ext cx="731700" cy="5250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type="obj">
  <p:cSld name="OBJECT">
    <p:spTree>
      <p:nvGrpSpPr>
        <p:cNvPr id="110" name="Shape 110"/>
        <p:cNvGrpSpPr/>
        <p:nvPr/>
      </p:nvGrpSpPr>
      <p:grpSpPr>
        <a:xfrm>
          <a:off x="0" y="0"/>
          <a:ext cx="0" cy="0"/>
          <a:chOff x="0" y="0"/>
          <a:chExt cx="0" cy="0"/>
        </a:xfrm>
      </p:grpSpPr>
      <p:sp>
        <p:nvSpPr>
          <p:cNvPr id="111" name="Google Shape;111;p20"/>
          <p:cNvSpPr txBox="1"/>
          <p:nvPr>
            <p:ph type="title"/>
          </p:nvPr>
        </p:nvSpPr>
        <p:spPr>
          <a:xfrm>
            <a:off x="1295399" y="609600"/>
            <a:ext cx="10058400" cy="914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0"/>
          <p:cNvSpPr txBox="1"/>
          <p:nvPr>
            <p:ph idx="1" type="body"/>
          </p:nvPr>
        </p:nvSpPr>
        <p:spPr>
          <a:xfrm>
            <a:off x="1295400" y="1855945"/>
            <a:ext cx="9820656" cy="4352544"/>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1000"/>
              </a:spcBef>
              <a:spcAft>
                <a:spcPts val="0"/>
              </a:spcAft>
              <a:buClr>
                <a:schemeClr val="dk1"/>
              </a:buClr>
              <a:buSzPts val="2400"/>
              <a:buChar char="•"/>
              <a:defRPr/>
            </a:lvl1pPr>
            <a:lvl2pPr indent="-355600" lvl="1" marL="914400" algn="l">
              <a:lnSpc>
                <a:spcPct val="90000"/>
              </a:lnSpc>
              <a:spcBef>
                <a:spcPts val="500"/>
              </a:spcBef>
              <a:spcAft>
                <a:spcPts val="0"/>
              </a:spcAft>
              <a:buClr>
                <a:schemeClr val="dk1"/>
              </a:buClr>
              <a:buSzPts val="2000"/>
              <a:buChar char="•"/>
              <a:defRPr/>
            </a:lvl2pPr>
            <a:lvl3pPr indent="-342900" lvl="2" marL="1371600" algn="l">
              <a:lnSpc>
                <a:spcPct val="90000"/>
              </a:lnSpc>
              <a:spcBef>
                <a:spcPts val="500"/>
              </a:spcBef>
              <a:spcAft>
                <a:spcPts val="0"/>
              </a:spcAft>
              <a:buClr>
                <a:schemeClr val="dk1"/>
              </a:buClr>
              <a:buSzPts val="1800"/>
              <a:buChar char="•"/>
              <a:defRPr/>
            </a:lvl3pPr>
            <a:lvl4pPr indent="-330200" lvl="3" marL="1828800" algn="l">
              <a:lnSpc>
                <a:spcPct val="90000"/>
              </a:lnSpc>
              <a:spcBef>
                <a:spcPts val="500"/>
              </a:spcBef>
              <a:spcAft>
                <a:spcPts val="0"/>
              </a:spcAft>
              <a:buClr>
                <a:schemeClr val="dk1"/>
              </a:buClr>
              <a:buSzPts val="1600"/>
              <a:buChar char="•"/>
              <a:defRPr/>
            </a:lvl4pPr>
            <a:lvl5pPr indent="-317500" lvl="4" marL="2286000" algn="l">
              <a:lnSpc>
                <a:spcPct val="90000"/>
              </a:lnSpc>
              <a:spcBef>
                <a:spcPts val="500"/>
              </a:spcBef>
              <a:spcAft>
                <a:spcPts val="0"/>
              </a:spcAft>
              <a:buClr>
                <a:schemeClr val="dk1"/>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0"/>
          <p:cNvSpPr txBox="1"/>
          <p:nvPr/>
        </p:nvSpPr>
        <p:spPr>
          <a:xfrm>
            <a:off x="641838" y="5547946"/>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 name="Google Shape;114;p20"/>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15" name="Google Shape;115;p20"/>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Title and content 3">
    <p:spTree>
      <p:nvGrpSpPr>
        <p:cNvPr id="116" name="Shape 116"/>
        <p:cNvGrpSpPr/>
        <p:nvPr/>
      </p:nvGrpSpPr>
      <p:grpSpPr>
        <a:xfrm>
          <a:off x="0" y="0"/>
          <a:ext cx="0" cy="0"/>
          <a:chOff x="0" y="0"/>
          <a:chExt cx="0" cy="0"/>
        </a:xfrm>
      </p:grpSpPr>
      <p:sp>
        <p:nvSpPr>
          <p:cNvPr id="117" name="Google Shape;117;p21"/>
          <p:cNvSpPr txBox="1"/>
          <p:nvPr>
            <p:ph type="title"/>
          </p:nvPr>
        </p:nvSpPr>
        <p:spPr>
          <a:xfrm>
            <a:off x="1188720" y="609600"/>
            <a:ext cx="9829800" cy="914400"/>
          </a:xfrm>
          <a:prstGeom prst="rect">
            <a:avLst/>
          </a:prstGeom>
          <a:noFill/>
          <a:ln>
            <a:noFill/>
          </a:ln>
        </p:spPr>
        <p:txBody>
          <a:bodyPr anchorCtr="0" anchor="t" bIns="0" lIns="0" spcFirstLastPara="1" rIns="0" wrap="square" tIns="0">
            <a:noAutofit/>
          </a:bodyPr>
          <a:lstStyle>
            <a:lvl1pPr lvl="0" algn="ctr">
              <a:lnSpc>
                <a:spcPct val="9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1"/>
          <p:cNvSpPr txBox="1"/>
          <p:nvPr>
            <p:ph idx="1" type="body"/>
          </p:nvPr>
        </p:nvSpPr>
        <p:spPr>
          <a:xfrm>
            <a:off x="1188720" y="1746504"/>
            <a:ext cx="9829800" cy="4352544"/>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1000"/>
              </a:spcBef>
              <a:spcAft>
                <a:spcPts val="0"/>
              </a:spcAft>
              <a:buClr>
                <a:schemeClr val="dk1"/>
              </a:buClr>
              <a:buSzPts val="2400"/>
              <a:buChar char="•"/>
              <a:defRPr/>
            </a:lvl1pPr>
            <a:lvl2pPr indent="-355600" lvl="1" marL="914400" algn="l">
              <a:lnSpc>
                <a:spcPct val="90000"/>
              </a:lnSpc>
              <a:spcBef>
                <a:spcPts val="500"/>
              </a:spcBef>
              <a:spcAft>
                <a:spcPts val="0"/>
              </a:spcAft>
              <a:buClr>
                <a:schemeClr val="dk1"/>
              </a:buClr>
              <a:buSzPts val="2000"/>
              <a:buChar char="•"/>
              <a:defRPr/>
            </a:lvl2pPr>
            <a:lvl3pPr indent="-342900" lvl="2" marL="1371600" algn="l">
              <a:lnSpc>
                <a:spcPct val="90000"/>
              </a:lnSpc>
              <a:spcBef>
                <a:spcPts val="500"/>
              </a:spcBef>
              <a:spcAft>
                <a:spcPts val="0"/>
              </a:spcAft>
              <a:buClr>
                <a:schemeClr val="dk1"/>
              </a:buClr>
              <a:buSzPts val="1800"/>
              <a:buChar char="•"/>
              <a:defRPr/>
            </a:lvl3pPr>
            <a:lvl4pPr indent="-330200" lvl="3" marL="1828800" algn="l">
              <a:lnSpc>
                <a:spcPct val="90000"/>
              </a:lnSpc>
              <a:spcBef>
                <a:spcPts val="500"/>
              </a:spcBef>
              <a:spcAft>
                <a:spcPts val="0"/>
              </a:spcAft>
              <a:buClr>
                <a:schemeClr val="dk1"/>
              </a:buClr>
              <a:buSzPts val="1600"/>
              <a:buChar char="•"/>
              <a:defRPr/>
            </a:lvl4pPr>
            <a:lvl5pPr indent="-317500" lvl="4" marL="2286000" algn="l">
              <a:lnSpc>
                <a:spcPct val="90000"/>
              </a:lnSpc>
              <a:spcBef>
                <a:spcPts val="500"/>
              </a:spcBef>
              <a:spcAft>
                <a:spcPts val="0"/>
              </a:spcAft>
              <a:buClr>
                <a:schemeClr val="dk1"/>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1"/>
          <p:cNvSpPr txBox="1"/>
          <p:nvPr/>
        </p:nvSpPr>
        <p:spPr>
          <a:xfrm>
            <a:off x="641838" y="5547946"/>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 name="Google Shape;120;p21"/>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21" name="Google Shape;121;p21"/>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8">
  <p:cSld name="Team x8">
    <p:spTree>
      <p:nvGrpSpPr>
        <p:cNvPr id="122" name="Shape 122"/>
        <p:cNvGrpSpPr/>
        <p:nvPr/>
      </p:nvGrpSpPr>
      <p:grpSpPr>
        <a:xfrm>
          <a:off x="0" y="0"/>
          <a:ext cx="0" cy="0"/>
          <a:chOff x="0" y="0"/>
          <a:chExt cx="0" cy="0"/>
        </a:xfrm>
      </p:grpSpPr>
      <p:sp>
        <p:nvSpPr>
          <p:cNvPr id="123" name="Google Shape;123;p22"/>
          <p:cNvSpPr txBox="1"/>
          <p:nvPr>
            <p:ph type="title"/>
          </p:nvPr>
        </p:nvSpPr>
        <p:spPr>
          <a:xfrm>
            <a:off x="1097280" y="609600"/>
            <a:ext cx="10332720" cy="539496"/>
          </a:xfrm>
          <a:prstGeom prst="rect">
            <a:avLst/>
          </a:prstGeom>
          <a:noFill/>
          <a:ln>
            <a:noFill/>
          </a:ln>
        </p:spPr>
        <p:txBody>
          <a:bodyPr anchorCtr="0" anchor="t" bIns="0" lIns="0" spcFirstLastPara="1" rIns="0" wrap="square" tIns="0">
            <a:noAutofit/>
          </a:bodyPr>
          <a:lstStyle>
            <a:lvl1pPr lvl="0" algn="ctr">
              <a:lnSpc>
                <a:spcPct val="9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2"/>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25" name="Google Shape;125;p22"/>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22"/>
          <p:cNvSpPr/>
          <p:nvPr>
            <p:ph idx="2" type="pic"/>
          </p:nvPr>
        </p:nvSpPr>
        <p:spPr>
          <a:xfrm>
            <a:off x="1636776" y="1755648"/>
            <a:ext cx="1143000" cy="1143000"/>
          </a:xfrm>
          <a:prstGeom prst="ellipse">
            <a:avLst/>
          </a:prstGeom>
          <a:noFill/>
          <a:ln>
            <a:noFill/>
          </a:ln>
        </p:spPr>
      </p:sp>
      <p:sp>
        <p:nvSpPr>
          <p:cNvPr id="127" name="Google Shape;127;p22"/>
          <p:cNvSpPr/>
          <p:nvPr>
            <p:ph idx="3" type="pic"/>
          </p:nvPr>
        </p:nvSpPr>
        <p:spPr>
          <a:xfrm>
            <a:off x="4224528" y="1755648"/>
            <a:ext cx="1143000" cy="1143000"/>
          </a:xfrm>
          <a:prstGeom prst="ellipse">
            <a:avLst/>
          </a:prstGeom>
          <a:noFill/>
          <a:ln>
            <a:noFill/>
          </a:ln>
        </p:spPr>
      </p:sp>
      <p:sp>
        <p:nvSpPr>
          <p:cNvPr id="128" name="Google Shape;128;p22"/>
          <p:cNvSpPr/>
          <p:nvPr>
            <p:ph idx="4" type="pic"/>
          </p:nvPr>
        </p:nvSpPr>
        <p:spPr>
          <a:xfrm>
            <a:off x="6848856" y="1755648"/>
            <a:ext cx="1143000" cy="1143000"/>
          </a:xfrm>
          <a:prstGeom prst="ellipse">
            <a:avLst/>
          </a:prstGeom>
          <a:noFill/>
          <a:ln>
            <a:noFill/>
          </a:ln>
        </p:spPr>
      </p:sp>
      <p:sp>
        <p:nvSpPr>
          <p:cNvPr id="129" name="Google Shape;129;p22"/>
          <p:cNvSpPr/>
          <p:nvPr>
            <p:ph idx="5" type="pic"/>
          </p:nvPr>
        </p:nvSpPr>
        <p:spPr>
          <a:xfrm>
            <a:off x="9381744" y="1755648"/>
            <a:ext cx="1143000" cy="1143000"/>
          </a:xfrm>
          <a:prstGeom prst="ellipse">
            <a:avLst/>
          </a:prstGeom>
          <a:noFill/>
          <a:ln>
            <a:noFill/>
          </a:ln>
        </p:spPr>
      </p:sp>
      <p:sp>
        <p:nvSpPr>
          <p:cNvPr id="130" name="Google Shape;130;p22"/>
          <p:cNvSpPr txBox="1"/>
          <p:nvPr>
            <p:ph idx="1" type="body"/>
          </p:nvPr>
        </p:nvSpPr>
        <p:spPr>
          <a:xfrm>
            <a:off x="1298448" y="3300984"/>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2"/>
          <p:cNvSpPr txBox="1"/>
          <p:nvPr>
            <p:ph idx="6" type="body"/>
          </p:nvPr>
        </p:nvSpPr>
        <p:spPr>
          <a:xfrm>
            <a:off x="1298448" y="37307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2"/>
          <p:cNvSpPr txBox="1"/>
          <p:nvPr>
            <p:ph idx="7" type="body"/>
          </p:nvPr>
        </p:nvSpPr>
        <p:spPr>
          <a:xfrm>
            <a:off x="3886200" y="3300984"/>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2"/>
          <p:cNvSpPr txBox="1"/>
          <p:nvPr>
            <p:ph idx="8" type="body"/>
          </p:nvPr>
        </p:nvSpPr>
        <p:spPr>
          <a:xfrm>
            <a:off x="3886200" y="37307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22"/>
          <p:cNvSpPr txBox="1"/>
          <p:nvPr>
            <p:ph idx="9" type="body"/>
          </p:nvPr>
        </p:nvSpPr>
        <p:spPr>
          <a:xfrm>
            <a:off x="6510528" y="3300984"/>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22"/>
          <p:cNvSpPr txBox="1"/>
          <p:nvPr>
            <p:ph idx="13" type="body"/>
          </p:nvPr>
        </p:nvSpPr>
        <p:spPr>
          <a:xfrm>
            <a:off x="6510528" y="37307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22"/>
          <p:cNvSpPr txBox="1"/>
          <p:nvPr>
            <p:ph idx="14" type="body"/>
          </p:nvPr>
        </p:nvSpPr>
        <p:spPr>
          <a:xfrm>
            <a:off x="9034272" y="3300984"/>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22"/>
          <p:cNvSpPr txBox="1"/>
          <p:nvPr>
            <p:ph idx="15" type="body"/>
          </p:nvPr>
        </p:nvSpPr>
        <p:spPr>
          <a:xfrm>
            <a:off x="9034272" y="37307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38" name="Google Shape;138;p22"/>
          <p:cNvCxnSpPr/>
          <p:nvPr/>
        </p:nvCxnSpPr>
        <p:spPr>
          <a:xfrm>
            <a:off x="4684061" y="3104299"/>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39" name="Google Shape;139;p22"/>
          <p:cNvCxnSpPr/>
          <p:nvPr/>
        </p:nvCxnSpPr>
        <p:spPr>
          <a:xfrm>
            <a:off x="2096160" y="3104299"/>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40" name="Google Shape;140;p22"/>
          <p:cNvCxnSpPr/>
          <p:nvPr/>
        </p:nvCxnSpPr>
        <p:spPr>
          <a:xfrm>
            <a:off x="9837985" y="3104299"/>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41" name="Google Shape;141;p22"/>
          <p:cNvCxnSpPr/>
          <p:nvPr/>
        </p:nvCxnSpPr>
        <p:spPr>
          <a:xfrm>
            <a:off x="7306235" y="3104299"/>
            <a:ext cx="228600" cy="0"/>
          </a:xfrm>
          <a:prstGeom prst="straightConnector1">
            <a:avLst/>
          </a:prstGeom>
          <a:noFill/>
          <a:ln cap="flat" cmpd="sng" w="88900">
            <a:solidFill>
              <a:schemeClr val="accent1"/>
            </a:solidFill>
            <a:prstDash val="solid"/>
            <a:miter lim="800000"/>
            <a:headEnd len="sm" w="sm" type="none"/>
            <a:tailEnd len="sm" w="sm" type="none"/>
          </a:ln>
        </p:spPr>
      </p:cxnSp>
      <p:sp>
        <p:nvSpPr>
          <p:cNvPr id="142" name="Google Shape;142;p22"/>
          <p:cNvSpPr/>
          <p:nvPr>
            <p:ph idx="16" type="pic"/>
          </p:nvPr>
        </p:nvSpPr>
        <p:spPr>
          <a:xfrm>
            <a:off x="1636776" y="4270248"/>
            <a:ext cx="1143000" cy="1143000"/>
          </a:xfrm>
          <a:prstGeom prst="ellipse">
            <a:avLst/>
          </a:prstGeom>
          <a:noFill/>
          <a:ln>
            <a:noFill/>
          </a:ln>
        </p:spPr>
      </p:sp>
      <p:sp>
        <p:nvSpPr>
          <p:cNvPr id="143" name="Google Shape;143;p22"/>
          <p:cNvSpPr/>
          <p:nvPr>
            <p:ph idx="17" type="pic"/>
          </p:nvPr>
        </p:nvSpPr>
        <p:spPr>
          <a:xfrm>
            <a:off x="4224528" y="4270248"/>
            <a:ext cx="1143000" cy="1143000"/>
          </a:xfrm>
          <a:prstGeom prst="ellipse">
            <a:avLst/>
          </a:prstGeom>
          <a:noFill/>
          <a:ln>
            <a:noFill/>
          </a:ln>
        </p:spPr>
      </p:sp>
      <p:sp>
        <p:nvSpPr>
          <p:cNvPr id="144" name="Google Shape;144;p22"/>
          <p:cNvSpPr/>
          <p:nvPr>
            <p:ph idx="18" type="pic"/>
          </p:nvPr>
        </p:nvSpPr>
        <p:spPr>
          <a:xfrm>
            <a:off x="6848856" y="4270248"/>
            <a:ext cx="1143000" cy="1143000"/>
          </a:xfrm>
          <a:prstGeom prst="ellipse">
            <a:avLst/>
          </a:prstGeom>
          <a:noFill/>
          <a:ln>
            <a:noFill/>
          </a:ln>
        </p:spPr>
      </p:sp>
      <p:sp>
        <p:nvSpPr>
          <p:cNvPr id="145" name="Google Shape;145;p22"/>
          <p:cNvSpPr/>
          <p:nvPr>
            <p:ph idx="19" type="pic"/>
          </p:nvPr>
        </p:nvSpPr>
        <p:spPr>
          <a:xfrm>
            <a:off x="9381744" y="4270248"/>
            <a:ext cx="1143000" cy="1143000"/>
          </a:xfrm>
          <a:prstGeom prst="ellipse">
            <a:avLst/>
          </a:prstGeom>
          <a:noFill/>
          <a:ln>
            <a:noFill/>
          </a:ln>
        </p:spPr>
      </p:sp>
      <p:sp>
        <p:nvSpPr>
          <p:cNvPr id="146" name="Google Shape;146;p22"/>
          <p:cNvSpPr txBox="1"/>
          <p:nvPr>
            <p:ph idx="20" type="body"/>
          </p:nvPr>
        </p:nvSpPr>
        <p:spPr>
          <a:xfrm>
            <a:off x="1298448" y="5824728"/>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2"/>
          <p:cNvSpPr txBox="1"/>
          <p:nvPr>
            <p:ph idx="21" type="body"/>
          </p:nvPr>
        </p:nvSpPr>
        <p:spPr>
          <a:xfrm>
            <a:off x="1298448" y="62453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22"/>
          <p:cNvSpPr txBox="1"/>
          <p:nvPr>
            <p:ph idx="22" type="body"/>
          </p:nvPr>
        </p:nvSpPr>
        <p:spPr>
          <a:xfrm>
            <a:off x="3886200" y="5824728"/>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22"/>
          <p:cNvSpPr txBox="1"/>
          <p:nvPr>
            <p:ph idx="23" type="body"/>
          </p:nvPr>
        </p:nvSpPr>
        <p:spPr>
          <a:xfrm>
            <a:off x="3886200" y="62453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22"/>
          <p:cNvSpPr txBox="1"/>
          <p:nvPr>
            <p:ph idx="24" type="body"/>
          </p:nvPr>
        </p:nvSpPr>
        <p:spPr>
          <a:xfrm>
            <a:off x="6510528" y="5824728"/>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22"/>
          <p:cNvSpPr txBox="1"/>
          <p:nvPr>
            <p:ph idx="25" type="body"/>
          </p:nvPr>
        </p:nvSpPr>
        <p:spPr>
          <a:xfrm>
            <a:off x="6510528" y="62453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2"/>
          <p:cNvSpPr txBox="1"/>
          <p:nvPr>
            <p:ph idx="26" type="body"/>
          </p:nvPr>
        </p:nvSpPr>
        <p:spPr>
          <a:xfrm>
            <a:off x="9034272" y="5824728"/>
            <a:ext cx="1828800" cy="411480"/>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22"/>
          <p:cNvSpPr txBox="1"/>
          <p:nvPr>
            <p:ph idx="27" type="body"/>
          </p:nvPr>
        </p:nvSpPr>
        <p:spPr>
          <a:xfrm>
            <a:off x="9034272" y="6245352"/>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200"/>
              <a:buNone/>
              <a:defRPr b="0" sz="12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54" name="Google Shape;154;p22"/>
          <p:cNvCxnSpPr/>
          <p:nvPr/>
        </p:nvCxnSpPr>
        <p:spPr>
          <a:xfrm>
            <a:off x="4684061" y="5623560"/>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55" name="Google Shape;155;p22"/>
          <p:cNvCxnSpPr/>
          <p:nvPr/>
        </p:nvCxnSpPr>
        <p:spPr>
          <a:xfrm>
            <a:off x="2096160" y="5623560"/>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56" name="Google Shape;156;p22"/>
          <p:cNvCxnSpPr/>
          <p:nvPr/>
        </p:nvCxnSpPr>
        <p:spPr>
          <a:xfrm>
            <a:off x="9837985" y="5623560"/>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157" name="Google Shape;157;p22"/>
          <p:cNvCxnSpPr/>
          <p:nvPr/>
        </p:nvCxnSpPr>
        <p:spPr>
          <a:xfrm>
            <a:off x="7306235" y="5623560"/>
            <a:ext cx="22860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58" name="Shape 158"/>
        <p:cNvGrpSpPr/>
        <p:nvPr/>
      </p:nvGrpSpPr>
      <p:grpSpPr>
        <a:xfrm>
          <a:off x="0" y="0"/>
          <a:ext cx="0" cy="0"/>
          <a:chOff x="0" y="0"/>
          <a:chExt cx="0" cy="0"/>
        </a:xfrm>
      </p:grpSpPr>
      <p:sp>
        <p:nvSpPr>
          <p:cNvPr id="159" name="Google Shape;159;p23"/>
          <p:cNvSpPr/>
          <p:nvPr>
            <p:ph idx="2" type="pic"/>
          </p:nvPr>
        </p:nvSpPr>
        <p:spPr>
          <a:xfrm>
            <a:off x="0" y="0"/>
            <a:ext cx="12188952" cy="1682496"/>
          </a:xfrm>
          <a:prstGeom prst="rect">
            <a:avLst/>
          </a:prstGeom>
          <a:noFill/>
          <a:ln>
            <a:noFill/>
          </a:ln>
        </p:spPr>
      </p:sp>
      <p:sp>
        <p:nvSpPr>
          <p:cNvPr id="160" name="Google Shape;160;p23"/>
          <p:cNvSpPr txBox="1"/>
          <p:nvPr>
            <p:ph type="title"/>
          </p:nvPr>
        </p:nvSpPr>
        <p:spPr>
          <a:xfrm>
            <a:off x="1298448" y="5221224"/>
            <a:ext cx="3621024" cy="621792"/>
          </a:xfrm>
          <a:prstGeom prst="rect">
            <a:avLst/>
          </a:prstGeom>
          <a:noFill/>
          <a:ln>
            <a:noFill/>
          </a:ln>
        </p:spPr>
        <p:txBody>
          <a:bodyPr anchorCtr="0" anchor="t" bIns="0" lIns="0" spcFirstLastPara="1" rIns="0" wrap="square" tIns="0">
            <a:noAutofit/>
          </a:bodyPr>
          <a:lstStyle>
            <a:lvl1pPr lvl="0" algn="l">
              <a:lnSpc>
                <a:spcPct val="12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23"/>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62" name="Google Shape;162;p23"/>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23"/>
          <p:cNvSpPr txBox="1"/>
          <p:nvPr>
            <p:ph idx="1" type="body"/>
          </p:nvPr>
        </p:nvSpPr>
        <p:spPr>
          <a:xfrm>
            <a:off x="1298448" y="3351784"/>
            <a:ext cx="1620520" cy="4114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2000"/>
              <a:buNone/>
              <a:defRPr b="0"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23"/>
          <p:cNvSpPr txBox="1"/>
          <p:nvPr>
            <p:ph idx="3" type="body"/>
          </p:nvPr>
        </p:nvSpPr>
        <p:spPr>
          <a:xfrm>
            <a:off x="3300984" y="3351784"/>
            <a:ext cx="1620520" cy="4114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2000"/>
              <a:buNone/>
              <a:defRPr b="0"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23"/>
          <p:cNvSpPr txBox="1"/>
          <p:nvPr>
            <p:ph idx="4" type="body"/>
          </p:nvPr>
        </p:nvSpPr>
        <p:spPr>
          <a:xfrm>
            <a:off x="5312664" y="3351784"/>
            <a:ext cx="1620520" cy="4114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2000"/>
              <a:buNone/>
              <a:defRPr b="0"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23"/>
          <p:cNvSpPr txBox="1"/>
          <p:nvPr>
            <p:ph idx="5" type="body"/>
          </p:nvPr>
        </p:nvSpPr>
        <p:spPr>
          <a:xfrm>
            <a:off x="7315200" y="3351784"/>
            <a:ext cx="1620520" cy="4114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2000"/>
              <a:buNone/>
              <a:defRPr b="0"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23"/>
          <p:cNvSpPr txBox="1"/>
          <p:nvPr>
            <p:ph idx="6" type="body"/>
          </p:nvPr>
        </p:nvSpPr>
        <p:spPr>
          <a:xfrm>
            <a:off x="9321800" y="3351784"/>
            <a:ext cx="1620520" cy="4114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2000"/>
              <a:buNone/>
              <a:defRPr b="0"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68" name="Google Shape;168;p23"/>
          <p:cNvCxnSpPr/>
          <p:nvPr/>
        </p:nvCxnSpPr>
        <p:spPr>
          <a:xfrm>
            <a:off x="1298448" y="6111876"/>
            <a:ext cx="411480" cy="0"/>
          </a:xfrm>
          <a:prstGeom prst="straightConnector1">
            <a:avLst/>
          </a:prstGeom>
          <a:noFill/>
          <a:ln cap="flat" cmpd="sng" w="88900">
            <a:solidFill>
              <a:schemeClr val="accent1"/>
            </a:solidFill>
            <a:prstDash val="solid"/>
            <a:miter lim="800000"/>
            <a:headEnd len="sm" w="sm" type="none"/>
            <a:tailEnd len="sm" w="sm" type="none"/>
          </a:ln>
        </p:spPr>
      </p:cxnSp>
      <p:cxnSp>
        <p:nvCxnSpPr>
          <p:cNvPr id="169" name="Google Shape;169;p23"/>
          <p:cNvCxnSpPr/>
          <p:nvPr/>
        </p:nvCxnSpPr>
        <p:spPr>
          <a:xfrm rot="10800000">
            <a:off x="1219200" y="2871216"/>
            <a:ext cx="9595104" cy="0"/>
          </a:xfrm>
          <a:prstGeom prst="straightConnector1">
            <a:avLst/>
          </a:prstGeom>
          <a:noFill/>
          <a:ln cap="flat" cmpd="sng" w="12700">
            <a:solidFill>
              <a:schemeClr val="accent1"/>
            </a:solidFill>
            <a:prstDash val="solid"/>
            <a:round/>
            <a:headEnd len="med" w="med" type="triangle"/>
            <a:tailEnd len="sm" w="sm" type="none"/>
          </a:ln>
        </p:spPr>
      </p:cxnSp>
      <p:sp>
        <p:nvSpPr>
          <p:cNvPr id="170" name="Google Shape;170;p23"/>
          <p:cNvSpPr txBox="1"/>
          <p:nvPr>
            <p:ph idx="7" type="body"/>
          </p:nvPr>
        </p:nvSpPr>
        <p:spPr>
          <a:xfrm>
            <a:off x="1298448" y="3803904"/>
            <a:ext cx="162052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23"/>
          <p:cNvSpPr txBox="1"/>
          <p:nvPr>
            <p:ph idx="8" type="body"/>
          </p:nvPr>
        </p:nvSpPr>
        <p:spPr>
          <a:xfrm>
            <a:off x="3300984" y="3803904"/>
            <a:ext cx="162052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23"/>
          <p:cNvSpPr txBox="1"/>
          <p:nvPr>
            <p:ph idx="9" type="body"/>
          </p:nvPr>
        </p:nvSpPr>
        <p:spPr>
          <a:xfrm>
            <a:off x="5312664" y="3803904"/>
            <a:ext cx="162052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23"/>
          <p:cNvSpPr txBox="1"/>
          <p:nvPr>
            <p:ph idx="13" type="body"/>
          </p:nvPr>
        </p:nvSpPr>
        <p:spPr>
          <a:xfrm>
            <a:off x="7315200" y="3803904"/>
            <a:ext cx="162052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23"/>
          <p:cNvSpPr txBox="1"/>
          <p:nvPr>
            <p:ph idx="14" type="body"/>
          </p:nvPr>
        </p:nvSpPr>
        <p:spPr>
          <a:xfrm>
            <a:off x="9321800" y="3803904"/>
            <a:ext cx="162052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23"/>
          <p:cNvSpPr txBox="1"/>
          <p:nvPr>
            <p:ph idx="15" type="body"/>
          </p:nvPr>
        </p:nvSpPr>
        <p:spPr>
          <a:xfrm>
            <a:off x="3300984" y="2638738"/>
            <a:ext cx="91440" cy="411480"/>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2400"/>
              <a:buNone/>
              <a:defRPr>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23"/>
          <p:cNvSpPr txBox="1"/>
          <p:nvPr>
            <p:ph idx="16" type="body"/>
          </p:nvPr>
        </p:nvSpPr>
        <p:spPr>
          <a:xfrm>
            <a:off x="1298448" y="2638738"/>
            <a:ext cx="91440" cy="411480"/>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2400"/>
              <a:buNone/>
              <a:defRPr>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23"/>
          <p:cNvSpPr txBox="1"/>
          <p:nvPr>
            <p:ph idx="17" type="body"/>
          </p:nvPr>
        </p:nvSpPr>
        <p:spPr>
          <a:xfrm>
            <a:off x="5312664" y="2638738"/>
            <a:ext cx="91440" cy="411480"/>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2400"/>
              <a:buNone/>
              <a:defRPr>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23"/>
          <p:cNvSpPr txBox="1"/>
          <p:nvPr>
            <p:ph idx="18" type="body"/>
          </p:nvPr>
        </p:nvSpPr>
        <p:spPr>
          <a:xfrm>
            <a:off x="7315200" y="2638738"/>
            <a:ext cx="91440" cy="411480"/>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2400"/>
              <a:buNone/>
              <a:defRPr>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23"/>
          <p:cNvSpPr txBox="1"/>
          <p:nvPr>
            <p:ph idx="19" type="body"/>
          </p:nvPr>
        </p:nvSpPr>
        <p:spPr>
          <a:xfrm>
            <a:off x="9321800" y="2638738"/>
            <a:ext cx="91440" cy="411480"/>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2400"/>
              <a:buNone/>
              <a:defRPr>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80" name="Shape 180"/>
        <p:cNvGrpSpPr/>
        <p:nvPr/>
      </p:nvGrpSpPr>
      <p:grpSpPr>
        <a:xfrm>
          <a:off x="0" y="0"/>
          <a:ext cx="0" cy="0"/>
          <a:chOff x="0" y="0"/>
          <a:chExt cx="0" cy="0"/>
        </a:xfrm>
      </p:grpSpPr>
      <p:sp>
        <p:nvSpPr>
          <p:cNvPr id="181" name="Google Shape;181;p24"/>
          <p:cNvSpPr/>
          <p:nvPr>
            <p:ph idx="2" type="pic"/>
          </p:nvPr>
        </p:nvSpPr>
        <p:spPr>
          <a:xfrm>
            <a:off x="0" y="0"/>
            <a:ext cx="6656832" cy="6858000"/>
          </a:xfrm>
          <a:prstGeom prst="rect">
            <a:avLst/>
          </a:prstGeom>
          <a:noFill/>
          <a:ln>
            <a:noFill/>
          </a:ln>
        </p:spPr>
      </p:sp>
      <p:sp>
        <p:nvSpPr>
          <p:cNvPr id="182" name="Google Shape;182;p24"/>
          <p:cNvSpPr txBox="1"/>
          <p:nvPr>
            <p:ph type="title"/>
          </p:nvPr>
        </p:nvSpPr>
        <p:spPr>
          <a:xfrm>
            <a:off x="1298448" y="609600"/>
            <a:ext cx="6656832" cy="53035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24"/>
          <p:cNvSpPr txBox="1"/>
          <p:nvPr>
            <p:ph idx="1" type="body"/>
          </p:nvPr>
        </p:nvSpPr>
        <p:spPr>
          <a:xfrm>
            <a:off x="1298448" y="2209800"/>
            <a:ext cx="4495744" cy="4648200"/>
          </a:xfrm>
          <a:prstGeom prst="rect">
            <a:avLst/>
          </a:prstGeom>
          <a:solidFill>
            <a:schemeClr val="accent4"/>
          </a:solidFill>
          <a:ln>
            <a:noFill/>
          </a:ln>
        </p:spPr>
        <p:txBody>
          <a:bodyPr anchorCtr="0" anchor="t" bIns="0" lIns="310875" spcFirstLastPara="1" rIns="274300" wrap="square" tIns="365750">
            <a:noAutofit/>
          </a:bodyPr>
          <a:lstStyle>
            <a:lvl1pPr indent="-228600" lvl="0" marL="457200" algn="l">
              <a:lnSpc>
                <a:spcPct val="120000"/>
              </a:lnSpc>
              <a:spcBef>
                <a:spcPts val="1000"/>
              </a:spcBef>
              <a:spcAft>
                <a:spcPts val="0"/>
              </a:spcAft>
              <a:buClr>
                <a:schemeClr val="dk1"/>
              </a:buClr>
              <a:buSzPts val="2000"/>
              <a:buNone/>
              <a:defRPr b="0" i="0" sz="2000" cap="none">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4" name="Google Shape;184;p24"/>
          <p:cNvSpPr txBox="1"/>
          <p:nvPr>
            <p:ph idx="3" type="body"/>
          </p:nvPr>
        </p:nvSpPr>
        <p:spPr>
          <a:xfrm>
            <a:off x="1618488" y="3630168"/>
            <a:ext cx="3886200" cy="2514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24"/>
          <p:cNvSpPr txBox="1"/>
          <p:nvPr>
            <p:ph idx="4" type="body"/>
          </p:nvPr>
        </p:nvSpPr>
        <p:spPr>
          <a:xfrm>
            <a:off x="6705600" y="2209800"/>
            <a:ext cx="4495744" cy="4648200"/>
          </a:xfrm>
          <a:prstGeom prst="rect">
            <a:avLst/>
          </a:prstGeom>
          <a:solidFill>
            <a:schemeClr val="accent4"/>
          </a:solidFill>
          <a:ln>
            <a:noFill/>
          </a:ln>
        </p:spPr>
        <p:txBody>
          <a:bodyPr anchorCtr="0" anchor="t" bIns="0" lIns="310875" spcFirstLastPara="1" rIns="274300" wrap="square" tIns="365750">
            <a:noAutofit/>
          </a:bodyPr>
          <a:lstStyle>
            <a:lvl1pPr indent="-228600" lvl="0" marL="457200" algn="l">
              <a:lnSpc>
                <a:spcPct val="120000"/>
              </a:lnSpc>
              <a:spcBef>
                <a:spcPts val="1000"/>
              </a:spcBef>
              <a:spcAft>
                <a:spcPts val="0"/>
              </a:spcAft>
              <a:buClr>
                <a:schemeClr val="dk1"/>
              </a:buClr>
              <a:buSzPts val="2000"/>
              <a:buNone/>
              <a:defRPr b="0" i="0" sz="2000" cap="none">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6" name="Google Shape;186;p24"/>
          <p:cNvSpPr txBox="1"/>
          <p:nvPr>
            <p:ph idx="5" type="body"/>
          </p:nvPr>
        </p:nvSpPr>
        <p:spPr>
          <a:xfrm>
            <a:off x="7013448" y="3630168"/>
            <a:ext cx="3886200" cy="2514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24"/>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88" name="Google Shape;188;p24"/>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24"/>
          <p:cNvSpPr/>
          <p:nvPr/>
        </p:nvSpPr>
        <p:spPr>
          <a:xfrm>
            <a:off x="1295400" y="1492377"/>
            <a:ext cx="409575" cy="8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zon x3">
  <p:cSld name="Comparizon x3">
    <p:spTree>
      <p:nvGrpSpPr>
        <p:cNvPr id="190" name="Shape 190"/>
        <p:cNvGrpSpPr/>
        <p:nvPr/>
      </p:nvGrpSpPr>
      <p:grpSpPr>
        <a:xfrm>
          <a:off x="0" y="0"/>
          <a:ext cx="0" cy="0"/>
          <a:chOff x="0" y="0"/>
          <a:chExt cx="0" cy="0"/>
        </a:xfrm>
      </p:grpSpPr>
      <p:sp>
        <p:nvSpPr>
          <p:cNvPr id="191" name="Google Shape;191;p25"/>
          <p:cNvSpPr/>
          <p:nvPr/>
        </p:nvSpPr>
        <p:spPr>
          <a:xfrm>
            <a:off x="5791200" y="0"/>
            <a:ext cx="6400800" cy="6858000"/>
          </a:xfrm>
          <a:prstGeom prst="rect">
            <a:avLst/>
          </a:prstGeom>
          <a:solidFill>
            <a:srgbClr val="E9F5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2" name="Google Shape;192;p25"/>
          <p:cNvSpPr txBox="1"/>
          <p:nvPr>
            <p:ph type="title"/>
          </p:nvPr>
        </p:nvSpPr>
        <p:spPr>
          <a:xfrm>
            <a:off x="1298448" y="4014216"/>
            <a:ext cx="4160520" cy="1828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25"/>
          <p:cNvSpPr txBox="1"/>
          <p:nvPr>
            <p:ph idx="1" type="body"/>
          </p:nvPr>
        </p:nvSpPr>
        <p:spPr>
          <a:xfrm>
            <a:off x="7498080" y="621792"/>
            <a:ext cx="4114800" cy="347472"/>
          </a:xfrm>
          <a:prstGeom prst="rect">
            <a:avLst/>
          </a:prstGeom>
          <a:noFill/>
          <a:ln>
            <a:noFill/>
          </a:ln>
        </p:spPr>
        <p:txBody>
          <a:bodyPr anchorCtr="0" anchor="b" bIns="0" lIns="0" spcFirstLastPara="1" rIns="0" wrap="square" tIns="0">
            <a:noAutofit/>
          </a:bodyPr>
          <a:lstStyle>
            <a:lvl1pPr indent="-228600" lvl="0" marL="457200" algn="l">
              <a:lnSpc>
                <a:spcPct val="86000"/>
              </a:lnSpc>
              <a:spcBef>
                <a:spcPts val="1000"/>
              </a:spcBef>
              <a:spcAft>
                <a:spcPts val="0"/>
              </a:spcAft>
              <a:buClr>
                <a:schemeClr val="dk1"/>
              </a:buClr>
              <a:buSzPts val="2000"/>
              <a:buNone/>
              <a:defRPr b="0" i="0" sz="2000" cap="none">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4" name="Google Shape;194;p25"/>
          <p:cNvSpPr txBox="1"/>
          <p:nvPr>
            <p:ph idx="2" type="body"/>
          </p:nvPr>
        </p:nvSpPr>
        <p:spPr>
          <a:xfrm>
            <a:off x="7498080" y="1069848"/>
            <a:ext cx="3886200" cy="152704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17500" lvl="3" marL="1828800" algn="l">
              <a:lnSpc>
                <a:spcPct val="100000"/>
              </a:lnSpc>
              <a:spcBef>
                <a:spcPts val="500"/>
              </a:spcBef>
              <a:spcAft>
                <a:spcPts val="0"/>
              </a:spcAft>
              <a:buClr>
                <a:schemeClr val="dk1"/>
              </a:buClr>
              <a:buSzPts val="1400"/>
              <a:buChar char="•"/>
              <a:defRPr sz="1400"/>
            </a:lvl4pPr>
            <a:lvl5pPr indent="-317500" lvl="4" marL="2286000" algn="l">
              <a:lnSpc>
                <a:spcPct val="10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25"/>
          <p:cNvSpPr txBox="1"/>
          <p:nvPr>
            <p:ph idx="3" type="body"/>
          </p:nvPr>
        </p:nvSpPr>
        <p:spPr>
          <a:xfrm>
            <a:off x="7498080" y="3172968"/>
            <a:ext cx="4114800" cy="347472"/>
          </a:xfrm>
          <a:prstGeom prst="rect">
            <a:avLst/>
          </a:prstGeom>
          <a:noFill/>
          <a:ln>
            <a:noFill/>
          </a:ln>
        </p:spPr>
        <p:txBody>
          <a:bodyPr anchorCtr="0" anchor="b" bIns="0" lIns="0" spcFirstLastPara="1" rIns="0" wrap="square" tIns="0">
            <a:noAutofit/>
          </a:bodyPr>
          <a:lstStyle>
            <a:lvl1pPr indent="-228600" lvl="0" marL="457200" algn="l">
              <a:lnSpc>
                <a:spcPct val="86000"/>
              </a:lnSpc>
              <a:spcBef>
                <a:spcPts val="1000"/>
              </a:spcBef>
              <a:spcAft>
                <a:spcPts val="0"/>
              </a:spcAft>
              <a:buClr>
                <a:schemeClr val="dk1"/>
              </a:buClr>
              <a:buSzPts val="2000"/>
              <a:buNone/>
              <a:defRPr b="0" i="0" sz="2000" cap="none">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6" name="Google Shape;196;p25"/>
          <p:cNvSpPr txBox="1"/>
          <p:nvPr>
            <p:ph idx="4" type="body"/>
          </p:nvPr>
        </p:nvSpPr>
        <p:spPr>
          <a:xfrm>
            <a:off x="7498080" y="3621024"/>
            <a:ext cx="3886200" cy="11795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17500" lvl="3" marL="1828800" algn="l">
              <a:lnSpc>
                <a:spcPct val="100000"/>
              </a:lnSpc>
              <a:spcBef>
                <a:spcPts val="500"/>
              </a:spcBef>
              <a:spcAft>
                <a:spcPts val="0"/>
              </a:spcAft>
              <a:buClr>
                <a:schemeClr val="dk1"/>
              </a:buClr>
              <a:buSzPts val="1400"/>
              <a:buChar char="•"/>
              <a:defRPr sz="1400"/>
            </a:lvl4pPr>
            <a:lvl5pPr indent="-317500" lvl="4" marL="2286000" algn="l">
              <a:lnSpc>
                <a:spcPct val="10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25"/>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98" name="Google Shape;198;p25"/>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25"/>
          <p:cNvSpPr/>
          <p:nvPr>
            <p:ph idx="5" type="pic"/>
          </p:nvPr>
        </p:nvSpPr>
        <p:spPr>
          <a:xfrm>
            <a:off x="1298448" y="612648"/>
            <a:ext cx="3200400" cy="3200400"/>
          </a:xfrm>
          <a:prstGeom prst="ellipse">
            <a:avLst/>
          </a:prstGeom>
          <a:noFill/>
          <a:ln>
            <a:noFill/>
          </a:ln>
        </p:spPr>
      </p:sp>
      <p:sp>
        <p:nvSpPr>
          <p:cNvPr id="200" name="Google Shape;200;p25"/>
          <p:cNvSpPr txBox="1"/>
          <p:nvPr>
            <p:ph idx="6" type="body"/>
          </p:nvPr>
        </p:nvSpPr>
        <p:spPr>
          <a:xfrm>
            <a:off x="7498080" y="5129784"/>
            <a:ext cx="4114800" cy="347472"/>
          </a:xfrm>
          <a:prstGeom prst="rect">
            <a:avLst/>
          </a:prstGeom>
          <a:noFill/>
          <a:ln>
            <a:noFill/>
          </a:ln>
        </p:spPr>
        <p:txBody>
          <a:bodyPr anchorCtr="0" anchor="b" bIns="0" lIns="0" spcFirstLastPara="1" rIns="0" wrap="square" tIns="0">
            <a:noAutofit/>
          </a:bodyPr>
          <a:lstStyle>
            <a:lvl1pPr indent="-228600" lvl="0" marL="457200" algn="l">
              <a:lnSpc>
                <a:spcPct val="86000"/>
              </a:lnSpc>
              <a:spcBef>
                <a:spcPts val="1000"/>
              </a:spcBef>
              <a:spcAft>
                <a:spcPts val="0"/>
              </a:spcAft>
              <a:buClr>
                <a:schemeClr val="dk1"/>
              </a:buClr>
              <a:buSzPts val="2000"/>
              <a:buNone/>
              <a:defRPr b="0" i="0" sz="2000" cap="none">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1" name="Google Shape;201;p25"/>
          <p:cNvSpPr txBox="1"/>
          <p:nvPr>
            <p:ph idx="7" type="body"/>
          </p:nvPr>
        </p:nvSpPr>
        <p:spPr>
          <a:xfrm>
            <a:off x="7498080" y="5568696"/>
            <a:ext cx="3886200" cy="9052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lvl1pPr>
            <a:lvl2pPr indent="-317500" lvl="1" marL="914400" algn="l">
              <a:lnSpc>
                <a:spcPct val="100000"/>
              </a:lnSpc>
              <a:spcBef>
                <a:spcPts val="500"/>
              </a:spcBef>
              <a:spcAft>
                <a:spcPts val="0"/>
              </a:spcAft>
              <a:buClr>
                <a:schemeClr val="dk1"/>
              </a:buClr>
              <a:buSzPts val="1400"/>
              <a:buChar char="•"/>
              <a:defRPr sz="1400"/>
            </a:lvl2pPr>
            <a:lvl3pPr indent="-317500" lvl="2" marL="1371600" algn="l">
              <a:lnSpc>
                <a:spcPct val="100000"/>
              </a:lnSpc>
              <a:spcBef>
                <a:spcPts val="500"/>
              </a:spcBef>
              <a:spcAft>
                <a:spcPts val="0"/>
              </a:spcAft>
              <a:buClr>
                <a:schemeClr val="dk1"/>
              </a:buClr>
              <a:buSzPts val="1400"/>
              <a:buChar char="•"/>
              <a:defRPr sz="1400"/>
            </a:lvl3pPr>
            <a:lvl4pPr indent="-317500" lvl="3" marL="1828800" algn="l">
              <a:lnSpc>
                <a:spcPct val="100000"/>
              </a:lnSpc>
              <a:spcBef>
                <a:spcPts val="500"/>
              </a:spcBef>
              <a:spcAft>
                <a:spcPts val="0"/>
              </a:spcAft>
              <a:buClr>
                <a:schemeClr val="dk1"/>
              </a:buClr>
              <a:buSzPts val="1400"/>
              <a:buChar char="•"/>
              <a:defRPr sz="1400"/>
            </a:lvl4pPr>
            <a:lvl5pPr indent="-317500" lvl="4" marL="2286000" algn="l">
              <a:lnSpc>
                <a:spcPct val="10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25"/>
          <p:cNvSpPr/>
          <p:nvPr>
            <p:ph idx="8" type="pic"/>
          </p:nvPr>
        </p:nvSpPr>
        <p:spPr>
          <a:xfrm>
            <a:off x="6245352" y="704088"/>
            <a:ext cx="914400" cy="914400"/>
          </a:xfrm>
          <a:prstGeom prst="rect">
            <a:avLst/>
          </a:prstGeom>
          <a:noFill/>
          <a:ln>
            <a:noFill/>
          </a:ln>
        </p:spPr>
      </p:sp>
      <p:sp>
        <p:nvSpPr>
          <p:cNvPr id="203" name="Google Shape;203;p25"/>
          <p:cNvSpPr/>
          <p:nvPr>
            <p:ph idx="9" type="pic"/>
          </p:nvPr>
        </p:nvSpPr>
        <p:spPr>
          <a:xfrm>
            <a:off x="6245352" y="3273552"/>
            <a:ext cx="914400" cy="914400"/>
          </a:xfrm>
          <a:prstGeom prst="rect">
            <a:avLst/>
          </a:prstGeom>
          <a:noFill/>
          <a:ln>
            <a:noFill/>
          </a:ln>
        </p:spPr>
      </p:sp>
      <p:sp>
        <p:nvSpPr>
          <p:cNvPr id="204" name="Google Shape;204;p25"/>
          <p:cNvSpPr/>
          <p:nvPr>
            <p:ph idx="13" type="pic"/>
          </p:nvPr>
        </p:nvSpPr>
        <p:spPr>
          <a:xfrm>
            <a:off x="6245352" y="5166360"/>
            <a:ext cx="914400" cy="914400"/>
          </a:xfrm>
          <a:prstGeom prst="rect">
            <a:avLst/>
          </a:prstGeom>
          <a:noFill/>
          <a:ln>
            <a:noFill/>
          </a:ln>
        </p:spPr>
      </p:sp>
      <p:cxnSp>
        <p:nvCxnSpPr>
          <p:cNvPr id="205" name="Google Shape;205;p25"/>
          <p:cNvCxnSpPr/>
          <p:nvPr/>
        </p:nvCxnSpPr>
        <p:spPr>
          <a:xfrm>
            <a:off x="1298448" y="6111876"/>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6" name="Shape 206"/>
        <p:cNvGrpSpPr/>
        <p:nvPr/>
      </p:nvGrpSpPr>
      <p:grpSpPr>
        <a:xfrm>
          <a:off x="0" y="0"/>
          <a:ext cx="0" cy="0"/>
          <a:chOff x="0" y="0"/>
          <a:chExt cx="0" cy="0"/>
        </a:xfrm>
      </p:grpSpPr>
      <p:sp>
        <p:nvSpPr>
          <p:cNvPr id="207" name="Google Shape;207;p26"/>
          <p:cNvSpPr txBox="1"/>
          <p:nvPr>
            <p:ph type="title"/>
          </p:nvPr>
        </p:nvSpPr>
        <p:spPr>
          <a:xfrm>
            <a:off x="1295400" y="609600"/>
            <a:ext cx="9821955" cy="125611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26"/>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09" name="Google Shape;209;p26"/>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0" name="Shape 210"/>
        <p:cNvGrpSpPr/>
        <p:nvPr/>
      </p:nvGrpSpPr>
      <p:grpSpPr>
        <a:xfrm>
          <a:off x="0" y="0"/>
          <a:ext cx="0" cy="0"/>
          <a:chOff x="0" y="0"/>
          <a:chExt cx="0" cy="0"/>
        </a:xfrm>
      </p:grpSpPr>
      <p:sp>
        <p:nvSpPr>
          <p:cNvPr id="211" name="Google Shape;211;p27"/>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12" name="Google Shape;212;p27"/>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3" name="Shape 213"/>
        <p:cNvGrpSpPr/>
        <p:nvPr/>
      </p:nvGrpSpPr>
      <p:grpSpPr>
        <a:xfrm>
          <a:off x="0" y="0"/>
          <a:ext cx="0" cy="0"/>
          <a:chOff x="0" y="0"/>
          <a:chExt cx="0" cy="0"/>
        </a:xfrm>
      </p:grpSpPr>
      <p:sp>
        <p:nvSpPr>
          <p:cNvPr id="214" name="Google Shape;214;p28"/>
          <p:cNvSpPr txBox="1"/>
          <p:nvPr>
            <p:ph type="title"/>
          </p:nvPr>
        </p:nvSpPr>
        <p:spPr>
          <a:xfrm>
            <a:off x="1298448" y="457200"/>
            <a:ext cx="3932237" cy="16002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28"/>
          <p:cNvSpPr txBox="1"/>
          <p:nvPr>
            <p:ph idx="1" type="body"/>
          </p:nvPr>
        </p:nvSpPr>
        <p:spPr>
          <a:xfrm>
            <a:off x="5230684" y="987425"/>
            <a:ext cx="6124703" cy="4873625"/>
          </a:xfrm>
          <a:prstGeom prst="rect">
            <a:avLst/>
          </a:prstGeom>
          <a:noFill/>
          <a:ln>
            <a:noFill/>
          </a:ln>
        </p:spPr>
        <p:txBody>
          <a:bodyPr anchorCtr="0" anchor="t" bIns="0" lIns="0" spcFirstLastPara="1" rIns="0" wrap="square" tIns="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16" name="Google Shape;216;p28"/>
          <p:cNvSpPr txBox="1"/>
          <p:nvPr>
            <p:ph idx="2" type="body"/>
          </p:nvPr>
        </p:nvSpPr>
        <p:spPr>
          <a:xfrm>
            <a:off x="1298448" y="2057400"/>
            <a:ext cx="3932237" cy="381158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7" name="Google Shape;217;p28"/>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18" name="Google Shape;218;p28"/>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9" name="Shape 219"/>
        <p:cNvGrpSpPr/>
        <p:nvPr/>
      </p:nvGrpSpPr>
      <p:grpSpPr>
        <a:xfrm>
          <a:off x="0" y="0"/>
          <a:ext cx="0" cy="0"/>
          <a:chOff x="0" y="0"/>
          <a:chExt cx="0" cy="0"/>
        </a:xfrm>
      </p:grpSpPr>
      <p:sp>
        <p:nvSpPr>
          <p:cNvPr id="220" name="Google Shape;220;p29"/>
          <p:cNvSpPr txBox="1"/>
          <p:nvPr>
            <p:ph type="title"/>
          </p:nvPr>
        </p:nvSpPr>
        <p:spPr>
          <a:xfrm>
            <a:off x="1298448" y="457200"/>
            <a:ext cx="3932237" cy="16002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29"/>
          <p:cNvSpPr/>
          <p:nvPr>
            <p:ph idx="2" type="pic"/>
          </p:nvPr>
        </p:nvSpPr>
        <p:spPr>
          <a:xfrm>
            <a:off x="5230684" y="993775"/>
            <a:ext cx="6124703" cy="4873625"/>
          </a:xfrm>
          <a:prstGeom prst="rect">
            <a:avLst/>
          </a:prstGeom>
          <a:noFill/>
          <a:ln>
            <a:noFill/>
          </a:ln>
        </p:spPr>
      </p:sp>
      <p:sp>
        <p:nvSpPr>
          <p:cNvPr id="222" name="Google Shape;222;p29"/>
          <p:cNvSpPr txBox="1"/>
          <p:nvPr>
            <p:ph idx="1" type="body"/>
          </p:nvPr>
        </p:nvSpPr>
        <p:spPr>
          <a:xfrm>
            <a:off x="1298448" y="2057400"/>
            <a:ext cx="3932237" cy="381158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3" name="Google Shape;223;p29"/>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24" name="Google Shape;224;p29"/>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2" name="Shape 22"/>
        <p:cNvGrpSpPr/>
        <p:nvPr/>
      </p:nvGrpSpPr>
      <p:grpSpPr>
        <a:xfrm>
          <a:off x="0" y="0"/>
          <a:ext cx="0" cy="0"/>
          <a:chOff x="0" y="0"/>
          <a:chExt cx="0" cy="0"/>
        </a:xfrm>
      </p:grpSpPr>
      <p:sp>
        <p:nvSpPr>
          <p:cNvPr id="23" name="Google Shape;23;p12"/>
          <p:cNvSpPr txBox="1"/>
          <p:nvPr/>
        </p:nvSpPr>
        <p:spPr>
          <a:xfrm>
            <a:off x="641838" y="5547946"/>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 name="Google Shape;24;p12"/>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5" name="Google Shape;25;p12"/>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p:nvPr>
            <p:ph idx="2" type="pic"/>
          </p:nvPr>
        </p:nvSpPr>
        <p:spPr>
          <a:xfrm>
            <a:off x="5370576" y="658368"/>
            <a:ext cx="6821424" cy="3346704"/>
          </a:xfrm>
          <a:prstGeom prst="rect">
            <a:avLst/>
          </a:prstGeom>
          <a:noFill/>
          <a:ln>
            <a:noFill/>
          </a:ln>
        </p:spPr>
      </p:sp>
      <p:cxnSp>
        <p:nvCxnSpPr>
          <p:cNvPr id="27" name="Google Shape;27;p12"/>
          <p:cNvCxnSpPr/>
          <p:nvPr/>
        </p:nvCxnSpPr>
        <p:spPr>
          <a:xfrm>
            <a:off x="1819102" y="5548842"/>
            <a:ext cx="411480" cy="0"/>
          </a:xfrm>
          <a:prstGeom prst="straightConnector1">
            <a:avLst/>
          </a:prstGeom>
          <a:noFill/>
          <a:ln cap="flat" cmpd="sng" w="88900">
            <a:solidFill>
              <a:schemeClr val="accent1"/>
            </a:solidFill>
            <a:prstDash val="solid"/>
            <a:miter lim="800000"/>
            <a:headEnd len="sm" w="sm" type="none"/>
            <a:tailEnd len="sm" w="sm" type="none"/>
          </a:ln>
        </p:spPr>
      </p:cxnSp>
      <p:sp>
        <p:nvSpPr>
          <p:cNvPr id="28" name="Google Shape;28;p12"/>
          <p:cNvSpPr txBox="1"/>
          <p:nvPr>
            <p:ph idx="1" type="subTitle"/>
          </p:nvPr>
        </p:nvSpPr>
        <p:spPr>
          <a:xfrm>
            <a:off x="1819656" y="5943600"/>
            <a:ext cx="4809744" cy="256032"/>
          </a:xfrm>
          <a:prstGeom prst="rect">
            <a:avLst/>
          </a:prstGeom>
          <a:noFill/>
          <a:ln>
            <a:noFill/>
          </a:ln>
        </p:spPr>
        <p:txBody>
          <a:bodyPr anchorCtr="0" anchor="t" bIns="0" lIns="0" spcFirstLastPara="1" rIns="0" wrap="square" tIns="0">
            <a:noAutofit/>
          </a:bodyPr>
          <a:lstStyle>
            <a:lvl1pPr lvl="0" algn="l">
              <a:lnSpc>
                <a:spcPct val="90000"/>
              </a:lnSpc>
              <a:spcBef>
                <a:spcPts val="1000"/>
              </a:spcBef>
              <a:spcAft>
                <a:spcPts val="0"/>
              </a:spcAft>
              <a:buClr>
                <a:schemeClr val="dk1"/>
              </a:buClr>
              <a:buSzPts val="2000"/>
              <a:buNone/>
              <a:defRPr sz="2000" cap="none">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12"/>
          <p:cNvSpPr txBox="1"/>
          <p:nvPr>
            <p:ph type="title"/>
          </p:nvPr>
        </p:nvSpPr>
        <p:spPr>
          <a:xfrm>
            <a:off x="1819656" y="2459736"/>
            <a:ext cx="5157216" cy="2670048"/>
          </a:xfrm>
          <a:prstGeom prst="rect">
            <a:avLst/>
          </a:prstGeom>
          <a:noFill/>
          <a:ln>
            <a:noFill/>
          </a:ln>
        </p:spPr>
        <p:txBody>
          <a:bodyPr anchorCtr="0" anchor="b" bIns="0" lIns="0" spcFirstLastPara="1" rIns="0" wrap="square" tIns="0">
            <a:noAutofit/>
          </a:bodyPr>
          <a:lstStyle>
            <a:lvl1pPr lvl="0" algn="l">
              <a:lnSpc>
                <a:spcPct val="144444"/>
              </a:lnSpc>
              <a:spcBef>
                <a:spcPts val="0"/>
              </a:spcBef>
              <a:spcAft>
                <a:spcPts val="0"/>
              </a:spcAft>
              <a:buClr>
                <a:schemeClr val="dk1"/>
              </a:buClr>
              <a:buSzPts val="3600"/>
              <a:buFont typeface="Arial"/>
              <a:buNone/>
              <a:defRPr sz="36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30" name="Shape 30"/>
        <p:cNvGrpSpPr/>
        <p:nvPr/>
      </p:nvGrpSpPr>
      <p:grpSpPr>
        <a:xfrm>
          <a:off x="0" y="0"/>
          <a:ext cx="0" cy="0"/>
          <a:chOff x="0" y="0"/>
          <a:chExt cx="0" cy="0"/>
        </a:xfrm>
      </p:grpSpPr>
      <p:sp>
        <p:nvSpPr>
          <p:cNvPr id="31" name="Google Shape;31;p14"/>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2" name="Google Shape;32;p14"/>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3" name="Google Shape;33;p14"/>
          <p:cNvCxnSpPr/>
          <p:nvPr/>
        </p:nvCxnSpPr>
        <p:spPr>
          <a:xfrm>
            <a:off x="5890260" y="1536192"/>
            <a:ext cx="411480" cy="0"/>
          </a:xfrm>
          <a:prstGeom prst="straightConnector1">
            <a:avLst/>
          </a:prstGeom>
          <a:noFill/>
          <a:ln cap="flat" cmpd="sng" w="88900">
            <a:solidFill>
              <a:schemeClr val="accent1"/>
            </a:solidFill>
            <a:prstDash val="solid"/>
            <a:miter lim="800000"/>
            <a:headEnd len="sm" w="sm" type="none"/>
            <a:tailEnd len="sm" w="sm" type="none"/>
          </a:ln>
        </p:spPr>
      </p:cxnSp>
      <p:sp>
        <p:nvSpPr>
          <p:cNvPr id="34" name="Google Shape;34;p14"/>
          <p:cNvSpPr txBox="1"/>
          <p:nvPr>
            <p:ph idx="1" type="body"/>
          </p:nvPr>
        </p:nvSpPr>
        <p:spPr>
          <a:xfrm>
            <a:off x="2834640" y="2057400"/>
            <a:ext cx="6519672" cy="2971800"/>
          </a:xfrm>
          <a:prstGeom prst="rect">
            <a:avLst/>
          </a:prstGeom>
          <a:solidFill>
            <a:schemeClr val="accent4"/>
          </a:solidFill>
          <a:ln>
            <a:noFill/>
          </a:ln>
        </p:spPr>
        <p:txBody>
          <a:bodyPr anchorCtr="0" anchor="ctr" bIns="228600" lIns="576050" spcFirstLastPara="1" rIns="576050" wrap="square" tIns="228600">
            <a:noAutofit/>
          </a:bodyPr>
          <a:lstStyle>
            <a:lvl1pPr indent="-228600" lvl="0" marL="457200" algn="ctr">
              <a:lnSpc>
                <a:spcPct val="123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4"/>
          <p:cNvSpPr/>
          <p:nvPr>
            <p:ph idx="2" type="pic"/>
          </p:nvPr>
        </p:nvSpPr>
        <p:spPr>
          <a:xfrm>
            <a:off x="2871216" y="5330952"/>
            <a:ext cx="6519672" cy="1527048"/>
          </a:xfrm>
          <a:prstGeom prst="rect">
            <a:avLst/>
          </a:prstGeom>
          <a:noFill/>
          <a:ln>
            <a:noFill/>
          </a:ln>
        </p:spPr>
      </p:sp>
      <p:sp>
        <p:nvSpPr>
          <p:cNvPr id="36" name="Google Shape;36;p14"/>
          <p:cNvSpPr txBox="1"/>
          <p:nvPr>
            <p:ph type="title"/>
          </p:nvPr>
        </p:nvSpPr>
        <p:spPr>
          <a:xfrm>
            <a:off x="4116324" y="609600"/>
            <a:ext cx="3959352" cy="530352"/>
          </a:xfrm>
          <a:prstGeom prst="rect">
            <a:avLst/>
          </a:prstGeom>
          <a:noFill/>
          <a:ln>
            <a:noFill/>
          </a:ln>
        </p:spPr>
        <p:txBody>
          <a:bodyPr anchorCtr="0" anchor="t" bIns="0" lIns="0" spcFirstLastPara="1" rIns="0" wrap="square" tIns="0">
            <a:noAutofit/>
          </a:bodyPr>
          <a:lstStyle>
            <a:lvl1pPr lvl="0" algn="ctr">
              <a:lnSpc>
                <a:spcPct val="9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bg>
      <p:bgPr>
        <a:solidFill>
          <a:srgbClr val="026669"/>
        </a:solidFill>
      </p:bgPr>
    </p:bg>
    <p:spTree>
      <p:nvGrpSpPr>
        <p:cNvPr id="37" name="Shape 37"/>
        <p:cNvGrpSpPr/>
        <p:nvPr/>
      </p:nvGrpSpPr>
      <p:grpSpPr>
        <a:xfrm>
          <a:off x="0" y="0"/>
          <a:ext cx="0" cy="0"/>
          <a:chOff x="0" y="0"/>
          <a:chExt cx="0" cy="0"/>
        </a:xfrm>
      </p:grpSpPr>
      <p:sp>
        <p:nvSpPr>
          <p:cNvPr id="38" name="Google Shape;38;p15"/>
          <p:cNvSpPr/>
          <p:nvPr>
            <p:ph idx="2" type="pic"/>
          </p:nvPr>
        </p:nvSpPr>
        <p:spPr>
          <a:xfrm>
            <a:off x="0" y="1"/>
            <a:ext cx="12191999" cy="6858000"/>
          </a:xfrm>
          <a:prstGeom prst="rect">
            <a:avLst/>
          </a:prstGeom>
          <a:noFill/>
          <a:ln>
            <a:noFill/>
          </a:ln>
        </p:spPr>
      </p:sp>
      <p:sp>
        <p:nvSpPr>
          <p:cNvPr id="39" name="Google Shape;39;p15"/>
          <p:cNvSpPr txBox="1"/>
          <p:nvPr>
            <p:ph type="title"/>
          </p:nvPr>
        </p:nvSpPr>
        <p:spPr>
          <a:xfrm>
            <a:off x="1535715" y="1485302"/>
            <a:ext cx="9120570" cy="3887396"/>
          </a:xfrm>
          <a:prstGeom prst="rect">
            <a:avLst/>
          </a:prstGeom>
          <a:solidFill>
            <a:srgbClr val="E9F5FB"/>
          </a:solidFill>
          <a:ln>
            <a:noFill/>
          </a:ln>
        </p:spPr>
        <p:txBody>
          <a:bodyPr anchorCtr="0" anchor="b" bIns="1097275" lIns="0" spcFirstLastPara="1" rIns="0" wrap="square" tIns="0">
            <a:noAutofit/>
          </a:bodyPr>
          <a:lstStyle>
            <a:lvl1pPr lvl="0" algn="ctr">
              <a:lnSpc>
                <a:spcPct val="9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p:nvPr>
            <p:ph idx="3" type="pic"/>
          </p:nvPr>
        </p:nvSpPr>
        <p:spPr>
          <a:xfrm>
            <a:off x="4953000" y="612648"/>
            <a:ext cx="2286000" cy="2286000"/>
          </a:xfrm>
          <a:prstGeom prst="ellipse">
            <a:avLst/>
          </a:prstGeom>
          <a:noFill/>
          <a:ln>
            <a:noFill/>
          </a:ln>
        </p:spPr>
      </p:sp>
      <p:sp>
        <p:nvSpPr>
          <p:cNvPr id="41" name="Google Shape;41;p15"/>
          <p:cNvSpPr txBox="1"/>
          <p:nvPr>
            <p:ph idx="1" type="body"/>
          </p:nvPr>
        </p:nvSpPr>
        <p:spPr>
          <a:xfrm>
            <a:off x="1572768" y="5751576"/>
            <a:ext cx="9116568" cy="722376"/>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2000"/>
              <a:buNone/>
              <a:defRPr sz="20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p:nvPr/>
        </p:nvSpPr>
        <p:spPr>
          <a:xfrm>
            <a:off x="5890260" y="4496652"/>
            <a:ext cx="409575" cy="8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 name="Google Shape;43;p15"/>
          <p:cNvSpPr txBox="1"/>
          <p:nvPr>
            <p:ph idx="12" type="sldNum"/>
          </p:nvPr>
        </p:nvSpPr>
        <p:spPr>
          <a:xfrm>
            <a:off x="11409045" y="6333134"/>
            <a:ext cx="731700" cy="5250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4">
  <p:cSld name="Team x4">
    <p:spTree>
      <p:nvGrpSpPr>
        <p:cNvPr id="44" name="Shape 44"/>
        <p:cNvGrpSpPr/>
        <p:nvPr/>
      </p:nvGrpSpPr>
      <p:grpSpPr>
        <a:xfrm>
          <a:off x="0" y="0"/>
          <a:ext cx="0" cy="0"/>
          <a:chOff x="0" y="0"/>
          <a:chExt cx="0" cy="0"/>
        </a:xfrm>
      </p:grpSpPr>
      <p:sp>
        <p:nvSpPr>
          <p:cNvPr id="45" name="Google Shape;45;p13"/>
          <p:cNvSpPr txBox="1"/>
          <p:nvPr>
            <p:ph type="title"/>
          </p:nvPr>
        </p:nvSpPr>
        <p:spPr>
          <a:xfrm>
            <a:off x="1097280" y="609600"/>
            <a:ext cx="10021824" cy="539496"/>
          </a:xfrm>
          <a:prstGeom prst="rect">
            <a:avLst/>
          </a:prstGeom>
          <a:noFill/>
          <a:ln>
            <a:noFill/>
          </a:ln>
        </p:spPr>
        <p:txBody>
          <a:bodyPr anchorCtr="0" anchor="t" bIns="0" lIns="0" spcFirstLastPara="1" rIns="0" wrap="square" tIns="0">
            <a:noAutofit/>
          </a:bodyPr>
          <a:lstStyle>
            <a:lvl1pPr lvl="0" algn="ctr">
              <a:lnSpc>
                <a:spcPct val="9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3"/>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47" name="Google Shape;47;p13"/>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p:nvPr>
            <p:ph idx="2" type="pic"/>
          </p:nvPr>
        </p:nvSpPr>
        <p:spPr>
          <a:xfrm>
            <a:off x="1298448" y="2441448"/>
            <a:ext cx="1828800" cy="1828800"/>
          </a:xfrm>
          <a:prstGeom prst="ellipse">
            <a:avLst/>
          </a:prstGeom>
          <a:noFill/>
          <a:ln>
            <a:noFill/>
          </a:ln>
        </p:spPr>
      </p:sp>
      <p:sp>
        <p:nvSpPr>
          <p:cNvPr id="49" name="Google Shape;49;p13"/>
          <p:cNvSpPr/>
          <p:nvPr>
            <p:ph idx="3" type="pic"/>
          </p:nvPr>
        </p:nvSpPr>
        <p:spPr>
          <a:xfrm>
            <a:off x="3886200" y="2441448"/>
            <a:ext cx="1828800" cy="1828800"/>
          </a:xfrm>
          <a:prstGeom prst="ellipse">
            <a:avLst/>
          </a:prstGeom>
          <a:noFill/>
          <a:ln>
            <a:noFill/>
          </a:ln>
        </p:spPr>
      </p:sp>
      <p:sp>
        <p:nvSpPr>
          <p:cNvPr id="50" name="Google Shape;50;p13"/>
          <p:cNvSpPr/>
          <p:nvPr>
            <p:ph idx="4" type="pic"/>
          </p:nvPr>
        </p:nvSpPr>
        <p:spPr>
          <a:xfrm>
            <a:off x="6473952" y="2441448"/>
            <a:ext cx="1828800" cy="1828800"/>
          </a:xfrm>
          <a:prstGeom prst="ellipse">
            <a:avLst/>
          </a:prstGeom>
          <a:noFill/>
          <a:ln>
            <a:noFill/>
          </a:ln>
        </p:spPr>
      </p:sp>
      <p:sp>
        <p:nvSpPr>
          <p:cNvPr id="51" name="Google Shape;51;p13"/>
          <p:cNvSpPr/>
          <p:nvPr>
            <p:ph idx="5" type="pic"/>
          </p:nvPr>
        </p:nvSpPr>
        <p:spPr>
          <a:xfrm>
            <a:off x="9034272" y="2441448"/>
            <a:ext cx="1828800" cy="1828800"/>
          </a:xfrm>
          <a:prstGeom prst="ellipse">
            <a:avLst/>
          </a:prstGeom>
          <a:noFill/>
          <a:ln>
            <a:noFill/>
          </a:ln>
        </p:spPr>
      </p:sp>
      <p:sp>
        <p:nvSpPr>
          <p:cNvPr id="52" name="Google Shape;52;p13"/>
          <p:cNvSpPr txBox="1"/>
          <p:nvPr>
            <p:ph idx="1" type="body"/>
          </p:nvPr>
        </p:nvSpPr>
        <p:spPr>
          <a:xfrm>
            <a:off x="1298448" y="4974336"/>
            <a:ext cx="1828800" cy="539496"/>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3"/>
          <p:cNvSpPr txBox="1"/>
          <p:nvPr>
            <p:ph idx="6" type="body"/>
          </p:nvPr>
        </p:nvSpPr>
        <p:spPr>
          <a:xfrm>
            <a:off x="1298448" y="5596128"/>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3"/>
          <p:cNvSpPr txBox="1"/>
          <p:nvPr>
            <p:ph idx="7" type="body"/>
          </p:nvPr>
        </p:nvSpPr>
        <p:spPr>
          <a:xfrm>
            <a:off x="3886200" y="4974336"/>
            <a:ext cx="1828800" cy="539496"/>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3"/>
          <p:cNvSpPr txBox="1"/>
          <p:nvPr>
            <p:ph idx="8" type="body"/>
          </p:nvPr>
        </p:nvSpPr>
        <p:spPr>
          <a:xfrm>
            <a:off x="3886200" y="5596128"/>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3"/>
          <p:cNvSpPr txBox="1"/>
          <p:nvPr>
            <p:ph idx="9" type="body"/>
          </p:nvPr>
        </p:nvSpPr>
        <p:spPr>
          <a:xfrm>
            <a:off x="6473952" y="4974336"/>
            <a:ext cx="1828800" cy="539496"/>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3"/>
          <p:cNvSpPr txBox="1"/>
          <p:nvPr>
            <p:ph idx="13" type="body"/>
          </p:nvPr>
        </p:nvSpPr>
        <p:spPr>
          <a:xfrm>
            <a:off x="6473952" y="5596128"/>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3"/>
          <p:cNvSpPr txBox="1"/>
          <p:nvPr>
            <p:ph idx="14" type="body"/>
          </p:nvPr>
        </p:nvSpPr>
        <p:spPr>
          <a:xfrm>
            <a:off x="9070848" y="4974336"/>
            <a:ext cx="1828800" cy="539496"/>
          </a:xfrm>
          <a:prstGeom prst="rect">
            <a:avLst/>
          </a:prstGeom>
          <a:noFill/>
          <a:ln>
            <a:noFill/>
          </a:ln>
        </p:spPr>
        <p:txBody>
          <a:bodyPr anchorCtr="0" anchor="b"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15" type="body"/>
          </p:nvPr>
        </p:nvSpPr>
        <p:spPr>
          <a:xfrm>
            <a:off x="9070848" y="5596128"/>
            <a:ext cx="1828800" cy="347472"/>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0" name="Google Shape;60;p13"/>
          <p:cNvCxnSpPr/>
          <p:nvPr/>
        </p:nvCxnSpPr>
        <p:spPr>
          <a:xfrm>
            <a:off x="4592478" y="4688743"/>
            <a:ext cx="411480" cy="0"/>
          </a:xfrm>
          <a:prstGeom prst="straightConnector1">
            <a:avLst/>
          </a:prstGeom>
          <a:noFill/>
          <a:ln cap="flat" cmpd="sng" w="88900">
            <a:solidFill>
              <a:schemeClr val="accent1"/>
            </a:solidFill>
            <a:prstDash val="solid"/>
            <a:miter lim="800000"/>
            <a:headEnd len="sm" w="sm" type="none"/>
            <a:tailEnd len="sm" w="sm" type="none"/>
          </a:ln>
        </p:spPr>
      </p:cxnSp>
      <p:cxnSp>
        <p:nvCxnSpPr>
          <p:cNvPr id="61" name="Google Shape;61;p13"/>
          <p:cNvCxnSpPr/>
          <p:nvPr/>
        </p:nvCxnSpPr>
        <p:spPr>
          <a:xfrm>
            <a:off x="2004720" y="4688743"/>
            <a:ext cx="411480" cy="0"/>
          </a:xfrm>
          <a:prstGeom prst="straightConnector1">
            <a:avLst/>
          </a:prstGeom>
          <a:noFill/>
          <a:ln cap="flat" cmpd="sng" w="88900">
            <a:solidFill>
              <a:schemeClr val="accent1"/>
            </a:solidFill>
            <a:prstDash val="solid"/>
            <a:miter lim="800000"/>
            <a:headEnd len="sm" w="sm" type="none"/>
            <a:tailEnd len="sm" w="sm" type="none"/>
          </a:ln>
        </p:spPr>
      </p:cxnSp>
      <p:cxnSp>
        <p:nvCxnSpPr>
          <p:cNvPr id="62" name="Google Shape;62;p13"/>
          <p:cNvCxnSpPr/>
          <p:nvPr/>
        </p:nvCxnSpPr>
        <p:spPr>
          <a:xfrm>
            <a:off x="9737699" y="4688743"/>
            <a:ext cx="411480" cy="0"/>
          </a:xfrm>
          <a:prstGeom prst="straightConnector1">
            <a:avLst/>
          </a:prstGeom>
          <a:noFill/>
          <a:ln cap="flat" cmpd="sng" w="88900">
            <a:solidFill>
              <a:schemeClr val="accent1"/>
            </a:solidFill>
            <a:prstDash val="solid"/>
            <a:miter lim="800000"/>
            <a:headEnd len="sm" w="sm" type="none"/>
            <a:tailEnd len="sm" w="sm" type="none"/>
          </a:ln>
        </p:spPr>
      </p:cxnSp>
      <p:cxnSp>
        <p:nvCxnSpPr>
          <p:cNvPr id="63" name="Google Shape;63;p13"/>
          <p:cNvCxnSpPr/>
          <p:nvPr/>
        </p:nvCxnSpPr>
        <p:spPr>
          <a:xfrm>
            <a:off x="7183278" y="4688743"/>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4" name="Shape 64"/>
        <p:cNvGrpSpPr/>
        <p:nvPr/>
      </p:nvGrpSpPr>
      <p:grpSpPr>
        <a:xfrm>
          <a:off x="0" y="0"/>
          <a:ext cx="0" cy="0"/>
          <a:chOff x="0" y="0"/>
          <a:chExt cx="0" cy="0"/>
        </a:xfrm>
      </p:grpSpPr>
      <p:sp>
        <p:nvSpPr>
          <p:cNvPr id="65" name="Google Shape;65;p16"/>
          <p:cNvSpPr/>
          <p:nvPr/>
        </p:nvSpPr>
        <p:spPr>
          <a:xfrm>
            <a:off x="3578352" y="0"/>
            <a:ext cx="8613648"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6" name="Google Shape;66;p16"/>
          <p:cNvSpPr txBox="1"/>
          <p:nvPr>
            <p:ph type="title"/>
          </p:nvPr>
        </p:nvSpPr>
        <p:spPr>
          <a:xfrm>
            <a:off x="5449824" y="1124712"/>
            <a:ext cx="5760720" cy="5486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6"/>
          <p:cNvSpPr txBox="1"/>
          <p:nvPr>
            <p:ph idx="1" type="body"/>
          </p:nvPr>
        </p:nvSpPr>
        <p:spPr>
          <a:xfrm>
            <a:off x="5449824" y="2889504"/>
            <a:ext cx="5760720" cy="3319272"/>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2000"/>
              <a:buNone/>
              <a:defRPr sz="2000" cap="none"/>
            </a:lvl1pPr>
            <a:lvl2pPr indent="-355600" lvl="1" marL="914400" algn="l">
              <a:lnSpc>
                <a:spcPct val="90000"/>
              </a:lnSpc>
              <a:spcBef>
                <a:spcPts val="500"/>
              </a:spcBef>
              <a:spcAft>
                <a:spcPts val="0"/>
              </a:spcAft>
              <a:buClr>
                <a:schemeClr val="dk1"/>
              </a:buClr>
              <a:buSzPts val="2000"/>
              <a:buChar char="•"/>
              <a:defRPr/>
            </a:lvl2pPr>
            <a:lvl3pPr indent="-342900" lvl="2" marL="1371600" algn="l">
              <a:lnSpc>
                <a:spcPct val="90000"/>
              </a:lnSpc>
              <a:spcBef>
                <a:spcPts val="500"/>
              </a:spcBef>
              <a:spcAft>
                <a:spcPts val="0"/>
              </a:spcAft>
              <a:buClr>
                <a:schemeClr val="dk1"/>
              </a:buClr>
              <a:buSzPts val="1800"/>
              <a:buChar char="•"/>
              <a:defRPr/>
            </a:lvl3pPr>
            <a:lvl4pPr indent="-330200" lvl="3" marL="1828800" algn="l">
              <a:lnSpc>
                <a:spcPct val="90000"/>
              </a:lnSpc>
              <a:spcBef>
                <a:spcPts val="500"/>
              </a:spcBef>
              <a:spcAft>
                <a:spcPts val="0"/>
              </a:spcAft>
              <a:buClr>
                <a:schemeClr val="dk1"/>
              </a:buClr>
              <a:buSzPts val="1600"/>
              <a:buChar char="•"/>
              <a:defRPr/>
            </a:lvl4pPr>
            <a:lvl5pPr indent="-317500" lvl="4" marL="2286000" algn="l">
              <a:lnSpc>
                <a:spcPct val="90000"/>
              </a:lnSpc>
              <a:spcBef>
                <a:spcPts val="500"/>
              </a:spcBef>
              <a:spcAft>
                <a:spcPts val="0"/>
              </a:spcAft>
              <a:buClr>
                <a:schemeClr val="dk1"/>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nvSpPr>
        <p:spPr>
          <a:xfrm>
            <a:off x="641838" y="5547946"/>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 name="Google Shape;69;p16"/>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16"/>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p:nvPr>
            <p:ph idx="2" type="pic"/>
          </p:nvPr>
        </p:nvSpPr>
        <p:spPr>
          <a:xfrm>
            <a:off x="1298448" y="1828800"/>
            <a:ext cx="3200400" cy="3200400"/>
          </a:xfrm>
          <a:prstGeom prst="ellipse">
            <a:avLst/>
          </a:prstGeom>
          <a:noFill/>
          <a:ln>
            <a:noFill/>
          </a:ln>
        </p:spPr>
      </p:sp>
      <p:cxnSp>
        <p:nvCxnSpPr>
          <p:cNvPr id="72" name="Google Shape;72;p16"/>
          <p:cNvCxnSpPr/>
          <p:nvPr/>
        </p:nvCxnSpPr>
        <p:spPr>
          <a:xfrm>
            <a:off x="649224" y="2667000"/>
            <a:ext cx="0" cy="3124200"/>
          </a:xfrm>
          <a:prstGeom prst="straightConnector1">
            <a:avLst/>
          </a:prstGeom>
          <a:noFill/>
          <a:ln cap="flat" cmpd="sng" w="12700">
            <a:solidFill>
              <a:schemeClr val="lt1"/>
            </a:solidFill>
            <a:prstDash val="solid"/>
            <a:miter lim="800000"/>
            <a:headEnd len="sm" w="sm" type="none"/>
            <a:tailEnd len="sm" w="sm" type="none"/>
          </a:ln>
        </p:spPr>
      </p:cxnSp>
      <p:cxnSp>
        <p:nvCxnSpPr>
          <p:cNvPr id="73" name="Google Shape;73;p16"/>
          <p:cNvCxnSpPr/>
          <p:nvPr/>
        </p:nvCxnSpPr>
        <p:spPr>
          <a:xfrm>
            <a:off x="5447344" y="2057400"/>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p:cSld name="List">
    <p:spTree>
      <p:nvGrpSpPr>
        <p:cNvPr id="74" name="Shape 74"/>
        <p:cNvGrpSpPr/>
        <p:nvPr/>
      </p:nvGrpSpPr>
      <p:grpSpPr>
        <a:xfrm>
          <a:off x="0" y="0"/>
          <a:ext cx="0" cy="0"/>
          <a:chOff x="0" y="0"/>
          <a:chExt cx="0" cy="0"/>
        </a:xfrm>
      </p:grpSpPr>
      <p:sp>
        <p:nvSpPr>
          <p:cNvPr id="75" name="Google Shape;75;p17"/>
          <p:cNvSpPr/>
          <p:nvPr>
            <p:ph idx="2" type="pic"/>
          </p:nvPr>
        </p:nvSpPr>
        <p:spPr>
          <a:xfrm>
            <a:off x="0" y="5175504"/>
            <a:ext cx="12188952" cy="1682496"/>
          </a:xfrm>
          <a:prstGeom prst="rect">
            <a:avLst/>
          </a:prstGeom>
          <a:noFill/>
          <a:ln>
            <a:noFill/>
          </a:ln>
        </p:spPr>
      </p:sp>
      <p:sp>
        <p:nvSpPr>
          <p:cNvPr id="76" name="Google Shape;76;p17"/>
          <p:cNvSpPr txBox="1"/>
          <p:nvPr>
            <p:ph type="title"/>
          </p:nvPr>
        </p:nvSpPr>
        <p:spPr>
          <a:xfrm>
            <a:off x="1085088" y="609600"/>
            <a:ext cx="10021824" cy="1252728"/>
          </a:xfrm>
          <a:prstGeom prst="rect">
            <a:avLst/>
          </a:prstGeom>
          <a:noFill/>
          <a:ln>
            <a:noFill/>
          </a:ln>
        </p:spPr>
        <p:txBody>
          <a:bodyPr anchorCtr="0" anchor="t" bIns="0" lIns="0" spcFirstLastPara="1" rIns="0" wrap="square" tIns="0">
            <a:noAutofit/>
          </a:bodyPr>
          <a:lstStyle>
            <a:lvl1pPr lvl="0" algn="ctr">
              <a:lnSpc>
                <a:spcPct val="12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17"/>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 type="body"/>
          </p:nvPr>
        </p:nvSpPr>
        <p:spPr>
          <a:xfrm>
            <a:off x="1298448" y="2441448"/>
            <a:ext cx="1280160" cy="75895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7"/>
          <p:cNvSpPr txBox="1"/>
          <p:nvPr>
            <p:ph idx="3" type="body"/>
          </p:nvPr>
        </p:nvSpPr>
        <p:spPr>
          <a:xfrm>
            <a:off x="1298448" y="3730752"/>
            <a:ext cx="128016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
          <p:cNvSpPr txBox="1"/>
          <p:nvPr>
            <p:ph idx="4" type="body"/>
          </p:nvPr>
        </p:nvSpPr>
        <p:spPr>
          <a:xfrm>
            <a:off x="3383280" y="2441448"/>
            <a:ext cx="1280160" cy="75895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7"/>
          <p:cNvSpPr txBox="1"/>
          <p:nvPr>
            <p:ph idx="5" type="body"/>
          </p:nvPr>
        </p:nvSpPr>
        <p:spPr>
          <a:xfrm>
            <a:off x="3383280" y="3730752"/>
            <a:ext cx="128016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7"/>
          <p:cNvSpPr txBox="1"/>
          <p:nvPr>
            <p:ph idx="6" type="body"/>
          </p:nvPr>
        </p:nvSpPr>
        <p:spPr>
          <a:xfrm>
            <a:off x="5468112" y="2441448"/>
            <a:ext cx="1280160" cy="75895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7"/>
          <p:cNvSpPr txBox="1"/>
          <p:nvPr>
            <p:ph idx="7" type="body"/>
          </p:nvPr>
        </p:nvSpPr>
        <p:spPr>
          <a:xfrm>
            <a:off x="5468112" y="3730752"/>
            <a:ext cx="128016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7"/>
          <p:cNvSpPr txBox="1"/>
          <p:nvPr>
            <p:ph idx="8" type="body"/>
          </p:nvPr>
        </p:nvSpPr>
        <p:spPr>
          <a:xfrm>
            <a:off x="7552944" y="2441448"/>
            <a:ext cx="1280160" cy="75895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7"/>
          <p:cNvSpPr txBox="1"/>
          <p:nvPr>
            <p:ph idx="9" type="body"/>
          </p:nvPr>
        </p:nvSpPr>
        <p:spPr>
          <a:xfrm>
            <a:off x="7552944" y="3730752"/>
            <a:ext cx="128016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87" name="Google Shape;87;p17"/>
          <p:cNvCxnSpPr/>
          <p:nvPr/>
        </p:nvCxnSpPr>
        <p:spPr>
          <a:xfrm>
            <a:off x="3383280" y="3438144"/>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88" name="Google Shape;88;p17"/>
          <p:cNvCxnSpPr/>
          <p:nvPr/>
        </p:nvCxnSpPr>
        <p:spPr>
          <a:xfrm>
            <a:off x="9637776" y="3438144"/>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89" name="Google Shape;89;p17"/>
          <p:cNvCxnSpPr/>
          <p:nvPr/>
        </p:nvCxnSpPr>
        <p:spPr>
          <a:xfrm>
            <a:off x="7552944" y="3438144"/>
            <a:ext cx="228600" cy="0"/>
          </a:xfrm>
          <a:prstGeom prst="straightConnector1">
            <a:avLst/>
          </a:prstGeom>
          <a:noFill/>
          <a:ln cap="flat" cmpd="sng" w="88900">
            <a:solidFill>
              <a:schemeClr val="accent1"/>
            </a:solidFill>
            <a:prstDash val="solid"/>
            <a:miter lim="800000"/>
            <a:headEnd len="sm" w="sm" type="none"/>
            <a:tailEnd len="sm" w="sm" type="none"/>
          </a:ln>
        </p:spPr>
      </p:cxnSp>
      <p:cxnSp>
        <p:nvCxnSpPr>
          <p:cNvPr id="90" name="Google Shape;90;p17"/>
          <p:cNvCxnSpPr/>
          <p:nvPr/>
        </p:nvCxnSpPr>
        <p:spPr>
          <a:xfrm>
            <a:off x="5468112" y="3438144"/>
            <a:ext cx="228600" cy="0"/>
          </a:xfrm>
          <a:prstGeom prst="straightConnector1">
            <a:avLst/>
          </a:prstGeom>
          <a:noFill/>
          <a:ln cap="flat" cmpd="sng" w="88900">
            <a:solidFill>
              <a:schemeClr val="accent1"/>
            </a:solidFill>
            <a:prstDash val="solid"/>
            <a:miter lim="800000"/>
            <a:headEnd len="sm" w="sm" type="none"/>
            <a:tailEnd len="sm" w="sm" type="none"/>
          </a:ln>
        </p:spPr>
      </p:cxnSp>
      <p:sp>
        <p:nvSpPr>
          <p:cNvPr id="91" name="Google Shape;91;p17"/>
          <p:cNvSpPr txBox="1"/>
          <p:nvPr>
            <p:ph idx="13" type="body"/>
          </p:nvPr>
        </p:nvSpPr>
        <p:spPr>
          <a:xfrm>
            <a:off x="9637776" y="2441448"/>
            <a:ext cx="1280160" cy="75895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7"/>
          <p:cNvSpPr txBox="1"/>
          <p:nvPr>
            <p:ph idx="14" type="body"/>
          </p:nvPr>
        </p:nvSpPr>
        <p:spPr>
          <a:xfrm>
            <a:off x="9637776" y="3730752"/>
            <a:ext cx="1280160" cy="1143000"/>
          </a:xfrm>
          <a:prstGeom prst="rect">
            <a:avLst/>
          </a:prstGeom>
          <a:noFill/>
          <a:ln>
            <a:noFill/>
          </a:ln>
        </p:spPr>
        <p:txBody>
          <a:bodyPr anchorCtr="0" anchor="t" bIns="0" lIns="0" spcFirstLastPara="1" rIns="0" wrap="square" tIns="0">
            <a:noAutofit/>
          </a:bodyPr>
          <a:lstStyle>
            <a:lvl1pPr indent="-228600" lvl="0" marL="457200" algn="l">
              <a:lnSpc>
                <a:spcPct val="112857"/>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93" name="Google Shape;93;p17"/>
          <p:cNvCxnSpPr/>
          <p:nvPr/>
        </p:nvCxnSpPr>
        <p:spPr>
          <a:xfrm>
            <a:off x="1298448" y="3438144"/>
            <a:ext cx="22860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image right">
  <p:cSld name="Title and content with image right">
    <p:spTree>
      <p:nvGrpSpPr>
        <p:cNvPr id="94" name="Shape 94"/>
        <p:cNvGrpSpPr/>
        <p:nvPr/>
      </p:nvGrpSpPr>
      <p:grpSpPr>
        <a:xfrm>
          <a:off x="0" y="0"/>
          <a:ext cx="0" cy="0"/>
          <a:chOff x="0" y="0"/>
          <a:chExt cx="0" cy="0"/>
        </a:xfrm>
      </p:grpSpPr>
      <p:sp>
        <p:nvSpPr>
          <p:cNvPr id="95" name="Google Shape;95;p18"/>
          <p:cNvSpPr/>
          <p:nvPr/>
        </p:nvSpPr>
        <p:spPr>
          <a:xfrm>
            <a:off x="8610600" y="0"/>
            <a:ext cx="35814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6" name="Google Shape;96;p18"/>
          <p:cNvSpPr/>
          <p:nvPr/>
        </p:nvSpPr>
        <p:spPr>
          <a:xfrm>
            <a:off x="4462849" y="685800"/>
            <a:ext cx="7119551" cy="54864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18"/>
          <p:cNvSpPr txBox="1"/>
          <p:nvPr>
            <p:ph type="title"/>
          </p:nvPr>
        </p:nvSpPr>
        <p:spPr>
          <a:xfrm>
            <a:off x="1295400" y="1124712"/>
            <a:ext cx="3886200" cy="5486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8"/>
          <p:cNvSpPr txBox="1"/>
          <p:nvPr>
            <p:ph idx="1" type="body"/>
          </p:nvPr>
        </p:nvSpPr>
        <p:spPr>
          <a:xfrm>
            <a:off x="1295400" y="2816352"/>
            <a:ext cx="3602736" cy="3364992"/>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2000"/>
              <a:buNone/>
              <a:defRPr sz="2000" cap="none"/>
            </a:lvl1pPr>
            <a:lvl2pPr indent="-355600" lvl="1" marL="914400" algn="l">
              <a:lnSpc>
                <a:spcPct val="90000"/>
              </a:lnSpc>
              <a:spcBef>
                <a:spcPts val="500"/>
              </a:spcBef>
              <a:spcAft>
                <a:spcPts val="0"/>
              </a:spcAft>
              <a:buClr>
                <a:schemeClr val="dk1"/>
              </a:buClr>
              <a:buSzPts val="2000"/>
              <a:buChar char="•"/>
              <a:defRPr/>
            </a:lvl2pPr>
            <a:lvl3pPr indent="-342900" lvl="2" marL="1371600" algn="l">
              <a:lnSpc>
                <a:spcPct val="90000"/>
              </a:lnSpc>
              <a:spcBef>
                <a:spcPts val="500"/>
              </a:spcBef>
              <a:spcAft>
                <a:spcPts val="0"/>
              </a:spcAft>
              <a:buClr>
                <a:schemeClr val="dk1"/>
              </a:buClr>
              <a:buSzPts val="1800"/>
              <a:buChar char="•"/>
              <a:defRPr/>
            </a:lvl3pPr>
            <a:lvl4pPr indent="-330200" lvl="3" marL="1828800" algn="l">
              <a:lnSpc>
                <a:spcPct val="90000"/>
              </a:lnSpc>
              <a:spcBef>
                <a:spcPts val="500"/>
              </a:spcBef>
              <a:spcAft>
                <a:spcPts val="0"/>
              </a:spcAft>
              <a:buClr>
                <a:schemeClr val="dk1"/>
              </a:buClr>
              <a:buSzPts val="1600"/>
              <a:buChar char="•"/>
              <a:defRPr/>
            </a:lvl4pPr>
            <a:lvl5pPr indent="-317500" lvl="4" marL="2286000" algn="l">
              <a:lnSpc>
                <a:spcPct val="90000"/>
              </a:lnSpc>
              <a:spcBef>
                <a:spcPts val="500"/>
              </a:spcBef>
              <a:spcAft>
                <a:spcPts val="0"/>
              </a:spcAft>
              <a:buClr>
                <a:schemeClr val="dk1"/>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8"/>
          <p:cNvSpPr txBox="1"/>
          <p:nvPr/>
        </p:nvSpPr>
        <p:spPr>
          <a:xfrm>
            <a:off x="641838" y="5547946"/>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 name="Google Shape;100;p18"/>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01" name="Google Shape;101;p18"/>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8"/>
          <p:cNvSpPr/>
          <p:nvPr>
            <p:ph idx="2" type="pic"/>
          </p:nvPr>
        </p:nvSpPr>
        <p:spPr>
          <a:xfrm>
            <a:off x="4946904" y="1188720"/>
            <a:ext cx="6638544" cy="4480560"/>
          </a:xfrm>
          <a:prstGeom prst="rect">
            <a:avLst/>
          </a:prstGeom>
          <a:noFill/>
          <a:ln>
            <a:noFill/>
          </a:ln>
        </p:spPr>
      </p:sp>
      <p:cxnSp>
        <p:nvCxnSpPr>
          <p:cNvPr id="103" name="Google Shape;103;p18"/>
          <p:cNvCxnSpPr/>
          <p:nvPr/>
        </p:nvCxnSpPr>
        <p:spPr>
          <a:xfrm>
            <a:off x="1295400" y="2057400"/>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iton Header" showMasterSp="0">
  <p:cSld name="Seciton Header">
    <p:bg>
      <p:bgPr>
        <a:solidFill>
          <a:srgbClr val="026669"/>
        </a:solidFill>
      </p:bgPr>
    </p:bg>
    <p:spTree>
      <p:nvGrpSpPr>
        <p:cNvPr id="104" name="Shape 104"/>
        <p:cNvGrpSpPr/>
        <p:nvPr/>
      </p:nvGrpSpPr>
      <p:grpSpPr>
        <a:xfrm>
          <a:off x="0" y="0"/>
          <a:ext cx="0" cy="0"/>
          <a:chOff x="0" y="0"/>
          <a:chExt cx="0" cy="0"/>
        </a:xfrm>
      </p:grpSpPr>
      <p:sp>
        <p:nvSpPr>
          <p:cNvPr id="105" name="Google Shape;105;p19"/>
          <p:cNvSpPr/>
          <p:nvPr>
            <p:ph idx="2" type="pic"/>
          </p:nvPr>
        </p:nvSpPr>
        <p:spPr>
          <a:xfrm>
            <a:off x="1527048" y="1481328"/>
            <a:ext cx="9144000" cy="3886200"/>
          </a:xfrm>
          <a:prstGeom prst="rect">
            <a:avLst/>
          </a:prstGeom>
          <a:noFill/>
          <a:ln>
            <a:noFill/>
          </a:ln>
        </p:spPr>
      </p:sp>
      <p:sp>
        <p:nvSpPr>
          <p:cNvPr id="106" name="Google Shape;106;p19"/>
          <p:cNvSpPr txBox="1"/>
          <p:nvPr>
            <p:ph type="title"/>
          </p:nvPr>
        </p:nvSpPr>
        <p:spPr>
          <a:xfrm>
            <a:off x="2040636" y="3200400"/>
            <a:ext cx="8110728" cy="457200"/>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dk1"/>
              </a:buClr>
              <a:buSzPts val="4800"/>
              <a:buFont typeface="Aria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9"/>
          <p:cNvSpPr txBox="1"/>
          <p:nvPr>
            <p:ph idx="1" type="body"/>
          </p:nvPr>
        </p:nvSpPr>
        <p:spPr>
          <a:xfrm>
            <a:off x="8046720" y="4745736"/>
            <a:ext cx="1389888" cy="128016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2400"/>
              <a:buNone/>
              <a:defRPr sz="2400" cap="none">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8" name="Google Shape;108;p19"/>
          <p:cNvSpPr/>
          <p:nvPr/>
        </p:nvSpPr>
        <p:spPr>
          <a:xfrm>
            <a:off x="8048624" y="4293195"/>
            <a:ext cx="409575" cy="8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19"/>
          <p:cNvSpPr txBox="1"/>
          <p:nvPr>
            <p:ph idx="12" type="sldNum"/>
          </p:nvPr>
        </p:nvSpPr>
        <p:spPr>
          <a:xfrm>
            <a:off x="11409045" y="6333134"/>
            <a:ext cx="731700" cy="5250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6669"/>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1295400" y="609600"/>
            <a:ext cx="9821955" cy="1256118"/>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1295400" y="1855945"/>
            <a:ext cx="9821955" cy="4351338"/>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3" name="Google Shape;13;p10"/>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cxnSp>
        <p:nvCxnSpPr>
          <p:cNvPr id="14" name="Google Shape;14;p10"/>
          <p:cNvCxnSpPr/>
          <p:nvPr/>
        </p:nvCxnSpPr>
        <p:spPr>
          <a:xfrm>
            <a:off x="649224" y="2667000"/>
            <a:ext cx="0" cy="3124200"/>
          </a:xfrm>
          <a:prstGeom prst="straightConnector1">
            <a:avLst/>
          </a:prstGeom>
          <a:noFill/>
          <a:ln cap="flat" cmpd="sng" w="12700">
            <a:solidFill>
              <a:schemeClr val="accent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
          <p:cNvSpPr txBox="1"/>
          <p:nvPr>
            <p:ph type="title"/>
          </p:nvPr>
        </p:nvSpPr>
        <p:spPr>
          <a:xfrm>
            <a:off x="838200" y="193096"/>
            <a:ext cx="10515600" cy="1284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Arial"/>
              <a:buNone/>
            </a:pPr>
            <a:r>
              <a:rPr b="1" lang="en-US" sz="2400">
                <a:solidFill>
                  <a:schemeClr val="lt1"/>
                </a:solidFill>
                <a:latin typeface="Times New Roman"/>
                <a:ea typeface="Times New Roman"/>
                <a:cs typeface="Times New Roman"/>
                <a:sym typeface="Times New Roman"/>
              </a:rPr>
              <a:t>Title</a:t>
            </a:r>
            <a:r>
              <a:rPr b="1" lang="en-US" sz="2400">
                <a:solidFill>
                  <a:schemeClr val="lt1"/>
                </a:solidFill>
                <a:latin typeface="Times New Roman"/>
                <a:ea typeface="Times New Roman"/>
                <a:cs typeface="Times New Roman"/>
                <a:sym typeface="Times New Roman"/>
              </a:rPr>
              <a:t>: </a:t>
            </a:r>
            <a:r>
              <a:rPr lang="en-US" sz="2400">
                <a:solidFill>
                  <a:schemeClr val="lt1"/>
                </a:solidFill>
                <a:latin typeface="Times New Roman"/>
                <a:ea typeface="Times New Roman"/>
                <a:cs typeface="Times New Roman"/>
                <a:sym typeface="Times New Roman"/>
              </a:rPr>
              <a:t>Application of Digital Twins in multiple fields</a:t>
            </a:r>
            <a:endParaRPr sz="2400">
              <a:solidFill>
                <a:schemeClr val="lt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Font typeface="Arial"/>
              <a:buNone/>
            </a:pPr>
            <a:r>
              <a:t/>
            </a:r>
            <a:endParaRPr sz="2400">
              <a:solidFill>
                <a:schemeClr val="lt1"/>
              </a:solidFill>
              <a:latin typeface="Times New Roman"/>
              <a:ea typeface="Times New Roman"/>
              <a:cs typeface="Times New Roman"/>
              <a:sym typeface="Times New Roman"/>
            </a:endParaRPr>
          </a:p>
        </p:txBody>
      </p:sp>
      <p:sp>
        <p:nvSpPr>
          <p:cNvPr id="230" name="Google Shape;230;p2"/>
          <p:cNvSpPr txBox="1"/>
          <p:nvPr>
            <p:ph idx="1" type="subTitle"/>
          </p:nvPr>
        </p:nvSpPr>
        <p:spPr>
          <a:xfrm>
            <a:off x="831913" y="6037709"/>
            <a:ext cx="9144000" cy="356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400"/>
              <a:buNone/>
            </a:pPr>
            <a:r>
              <a:rPr lang="en-US">
                <a:solidFill>
                  <a:schemeClr val="lt1"/>
                </a:solidFill>
              </a:rPr>
              <a:t>PRESENTATION BY: ABRAR AL SAYEM</a:t>
            </a:r>
            <a:endParaRPr>
              <a:solidFill>
                <a:schemeClr val="lt1"/>
              </a:solidFill>
            </a:endParaRPr>
          </a:p>
        </p:txBody>
      </p:sp>
      <p:sp>
        <p:nvSpPr>
          <p:cNvPr id="231" name="Google Shape;231;p2"/>
          <p:cNvSpPr txBox="1"/>
          <p:nvPr/>
        </p:nvSpPr>
        <p:spPr>
          <a:xfrm>
            <a:off x="769040" y="1108406"/>
            <a:ext cx="6920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1800" u="none" cap="none" strike="noStrike">
                <a:solidFill>
                  <a:schemeClr val="lt1"/>
                </a:solidFill>
                <a:latin typeface="Arial"/>
                <a:ea typeface="Arial"/>
                <a:cs typeface="Arial"/>
                <a:sym typeface="Arial"/>
              </a:rPr>
              <a:t>Authors: </a:t>
            </a:r>
            <a:r>
              <a:rPr lang="en-US" sz="1800">
                <a:solidFill>
                  <a:schemeClr val="lt1"/>
                </a:solidFill>
              </a:rPr>
              <a:t>Jinkang Guo &amp; Zhihan Lv</a:t>
            </a:r>
            <a:endParaRPr b="0" i="0" sz="1800" u="none" cap="none" strike="noStrike">
              <a:solidFill>
                <a:schemeClr val="lt1"/>
              </a:solidFill>
              <a:latin typeface="Arial"/>
              <a:ea typeface="Arial"/>
              <a:cs typeface="Arial"/>
              <a:sym typeface="Arial"/>
            </a:endParaRPr>
          </a:p>
        </p:txBody>
      </p:sp>
      <p:sp>
        <p:nvSpPr>
          <p:cNvPr id="232" name="Google Shape;232;p2"/>
          <p:cNvSpPr txBox="1"/>
          <p:nvPr>
            <p:ph idx="12" type="sldNum"/>
          </p:nvPr>
        </p:nvSpPr>
        <p:spPr>
          <a:xfrm>
            <a:off x="11409045" y="6333134"/>
            <a:ext cx="731700" cy="525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3" name="Google Shape;233;p2"/>
          <p:cNvPicPr preferRelativeResize="0"/>
          <p:nvPr/>
        </p:nvPicPr>
        <p:blipFill>
          <a:blip r:embed="rId3">
            <a:alphaModFix/>
          </a:blip>
          <a:stretch>
            <a:fillRect/>
          </a:stretch>
        </p:blipFill>
        <p:spPr>
          <a:xfrm>
            <a:off x="946700" y="2292725"/>
            <a:ext cx="6584073" cy="344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5e73888f40_0_51"/>
          <p:cNvSpPr txBox="1"/>
          <p:nvPr>
            <p:ph type="title"/>
          </p:nvPr>
        </p:nvSpPr>
        <p:spPr>
          <a:xfrm>
            <a:off x="1093750" y="1509725"/>
            <a:ext cx="10918200" cy="2196300"/>
          </a:xfrm>
          <a:prstGeom prst="rect">
            <a:avLst/>
          </a:prstGeom>
          <a:noFill/>
          <a:ln>
            <a:noFill/>
          </a:ln>
        </p:spPr>
        <p:txBody>
          <a:bodyPr anchorCtr="0" anchor="t" bIns="0" lIns="0" spcFirstLastPara="1" rIns="0" wrap="square" tIns="0">
            <a:noAutofit/>
          </a:bodyPr>
          <a:lstStyle/>
          <a:p>
            <a:pPr indent="-381000" lvl="0" marL="457200" rtl="0" algn="l">
              <a:lnSpc>
                <a:spcPct val="144444"/>
              </a:lnSpc>
              <a:spcBef>
                <a:spcPts val="0"/>
              </a:spcBef>
              <a:spcAft>
                <a:spcPts val="0"/>
              </a:spcAft>
              <a:buClr>
                <a:schemeClr val="lt1"/>
              </a:buClr>
              <a:buSzPts val="2400"/>
              <a:buChar char="●"/>
            </a:pPr>
            <a:r>
              <a:rPr b="1" lang="en-US" sz="2400">
                <a:solidFill>
                  <a:schemeClr val="lt1"/>
                </a:solidFill>
              </a:rPr>
              <a:t>History of </a:t>
            </a:r>
            <a:r>
              <a:rPr b="1" lang="en-US" sz="2400">
                <a:solidFill>
                  <a:schemeClr val="lt1"/>
                </a:solidFill>
              </a:rPr>
              <a:t>DT Development:</a:t>
            </a:r>
            <a:r>
              <a:rPr lang="en-US" sz="2400">
                <a:solidFill>
                  <a:schemeClr val="lt1"/>
                </a:solidFill>
              </a:rPr>
              <a:t> Originated with the US Apollo 13 mission in 1970 </a:t>
            </a:r>
            <a:endParaRPr sz="2400">
              <a:solidFill>
                <a:schemeClr val="lt1"/>
              </a:solidFill>
            </a:endParaRPr>
          </a:p>
          <a:p>
            <a:pPr indent="-381000" lvl="0" marL="457200" rtl="0" algn="l">
              <a:lnSpc>
                <a:spcPct val="144444"/>
              </a:lnSpc>
              <a:spcBef>
                <a:spcPts val="0"/>
              </a:spcBef>
              <a:spcAft>
                <a:spcPts val="0"/>
              </a:spcAft>
              <a:buClr>
                <a:schemeClr val="lt1"/>
              </a:buClr>
              <a:buSzPts val="2400"/>
              <a:buChar char="●"/>
            </a:pPr>
            <a:r>
              <a:rPr b="1" lang="en-US" sz="2400">
                <a:solidFill>
                  <a:schemeClr val="lt1"/>
                </a:solidFill>
              </a:rPr>
              <a:t>Definition of DT:</a:t>
            </a:r>
            <a:r>
              <a:rPr lang="en-US" sz="2400">
                <a:solidFill>
                  <a:schemeClr val="lt1"/>
                </a:solidFill>
              </a:rPr>
              <a:t> Many definitions were given by many experts of industries</a:t>
            </a:r>
            <a:endParaRPr sz="2400">
              <a:solidFill>
                <a:schemeClr val="lt1"/>
              </a:solidFill>
            </a:endParaRPr>
          </a:p>
          <a:p>
            <a:pPr indent="-381000" lvl="0" marL="457200" rtl="0" algn="l">
              <a:lnSpc>
                <a:spcPct val="144444"/>
              </a:lnSpc>
              <a:spcBef>
                <a:spcPts val="0"/>
              </a:spcBef>
              <a:spcAft>
                <a:spcPts val="0"/>
              </a:spcAft>
              <a:buClr>
                <a:schemeClr val="lt1"/>
              </a:buClr>
              <a:buSzPts val="2400"/>
              <a:buChar char="●"/>
            </a:pPr>
            <a:r>
              <a:rPr b="1" lang="en-US" sz="2400">
                <a:solidFill>
                  <a:schemeClr val="lt1"/>
                </a:solidFill>
              </a:rPr>
              <a:t>Characteristics of DT:</a:t>
            </a:r>
            <a:r>
              <a:rPr lang="en-US" sz="2400">
                <a:solidFill>
                  <a:schemeClr val="lt1"/>
                </a:solidFill>
              </a:rPr>
              <a:t> Concentration, Integrity, Dynamic</a:t>
            </a:r>
            <a:endParaRPr sz="2400">
              <a:solidFill>
                <a:schemeClr val="lt1"/>
              </a:solidFill>
            </a:endParaRPr>
          </a:p>
        </p:txBody>
      </p:sp>
      <p:sp>
        <p:nvSpPr>
          <p:cNvPr id="239" name="Google Shape;239;g25e73888f40_0_51"/>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solidFill>
                  <a:schemeClr val="lt1"/>
                </a:solidFill>
              </a:rPr>
              <a:t>‹#›</a:t>
            </a:fld>
            <a:endParaRPr>
              <a:solidFill>
                <a:schemeClr val="lt1"/>
              </a:solidFill>
            </a:endParaRPr>
          </a:p>
        </p:txBody>
      </p:sp>
      <p:sp>
        <p:nvSpPr>
          <p:cNvPr id="240" name="Google Shape;240;g25e73888f40_0_51"/>
          <p:cNvSpPr txBox="1"/>
          <p:nvPr/>
        </p:nvSpPr>
        <p:spPr>
          <a:xfrm>
            <a:off x="1533098" y="381000"/>
            <a:ext cx="70917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4800" u="sng" cap="none" strike="noStrike">
                <a:solidFill>
                  <a:schemeClr val="lt1"/>
                </a:solidFill>
                <a:latin typeface="Arial"/>
                <a:ea typeface="Arial"/>
                <a:cs typeface="Arial"/>
                <a:sym typeface="Arial"/>
              </a:rPr>
              <a:t>Introduction &amp; </a:t>
            </a:r>
            <a:r>
              <a:rPr b="1" lang="en-US" sz="4800" u="sng">
                <a:solidFill>
                  <a:schemeClr val="lt1"/>
                </a:solidFill>
              </a:rPr>
              <a:t>DT</a:t>
            </a:r>
            <a:endParaRPr b="0" i="0" sz="4800" u="none" cap="none" strike="noStrike">
              <a:solidFill>
                <a:schemeClr val="lt1"/>
              </a:solidFill>
              <a:latin typeface="Arial"/>
              <a:ea typeface="Arial"/>
              <a:cs typeface="Arial"/>
              <a:sym typeface="Arial"/>
            </a:endParaRPr>
          </a:p>
        </p:txBody>
      </p:sp>
      <p:pic>
        <p:nvPicPr>
          <p:cNvPr id="241" name="Google Shape;241;g25e73888f40_0_51"/>
          <p:cNvPicPr preferRelativeResize="0"/>
          <p:nvPr/>
        </p:nvPicPr>
        <p:blipFill>
          <a:blip r:embed="rId3">
            <a:alphaModFix/>
          </a:blip>
          <a:stretch>
            <a:fillRect/>
          </a:stretch>
        </p:blipFill>
        <p:spPr>
          <a:xfrm>
            <a:off x="1533100" y="3706025"/>
            <a:ext cx="4910201" cy="2847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5e73888f40_0_77"/>
          <p:cNvSpPr txBox="1"/>
          <p:nvPr>
            <p:ph type="title"/>
          </p:nvPr>
        </p:nvSpPr>
        <p:spPr>
          <a:xfrm>
            <a:off x="1093750" y="2271725"/>
            <a:ext cx="3533100" cy="1047000"/>
          </a:xfrm>
          <a:prstGeom prst="rect">
            <a:avLst/>
          </a:prstGeom>
          <a:noFill/>
          <a:ln>
            <a:noFill/>
          </a:ln>
        </p:spPr>
        <p:txBody>
          <a:bodyPr anchorCtr="0" anchor="t" bIns="0" lIns="0" spcFirstLastPara="1" rIns="0" wrap="square" tIns="0">
            <a:noAutofit/>
          </a:bodyPr>
          <a:lstStyle/>
          <a:p>
            <a:pPr indent="-381000" lvl="0" marL="457200" rtl="0" algn="l">
              <a:lnSpc>
                <a:spcPct val="144444"/>
              </a:lnSpc>
              <a:spcBef>
                <a:spcPts val="0"/>
              </a:spcBef>
              <a:spcAft>
                <a:spcPts val="0"/>
              </a:spcAft>
              <a:buClr>
                <a:schemeClr val="lt1"/>
              </a:buClr>
              <a:buSzPts val="2400"/>
              <a:buChar char="●"/>
            </a:pPr>
            <a:r>
              <a:rPr lang="en-US" sz="2400">
                <a:solidFill>
                  <a:schemeClr val="lt1"/>
                </a:solidFill>
              </a:rPr>
              <a:t>Design Stage</a:t>
            </a:r>
            <a:endParaRPr sz="2400">
              <a:solidFill>
                <a:schemeClr val="lt1"/>
              </a:solidFill>
            </a:endParaRPr>
          </a:p>
          <a:p>
            <a:pPr indent="-381000" lvl="0" marL="457200" rtl="0" algn="l">
              <a:lnSpc>
                <a:spcPct val="144444"/>
              </a:lnSpc>
              <a:spcBef>
                <a:spcPts val="0"/>
              </a:spcBef>
              <a:spcAft>
                <a:spcPts val="0"/>
              </a:spcAft>
              <a:buClr>
                <a:schemeClr val="lt1"/>
              </a:buClr>
              <a:buSzPts val="2400"/>
              <a:buChar char="●"/>
            </a:pPr>
            <a:r>
              <a:rPr lang="en-US" sz="2400">
                <a:solidFill>
                  <a:schemeClr val="lt1"/>
                </a:solidFill>
              </a:rPr>
              <a:t>Manufacturing</a:t>
            </a:r>
            <a:endParaRPr sz="2400">
              <a:solidFill>
                <a:schemeClr val="lt1"/>
              </a:solidFill>
            </a:endParaRPr>
          </a:p>
          <a:p>
            <a:pPr indent="0" lvl="0" marL="0" rtl="0" algn="l">
              <a:lnSpc>
                <a:spcPct val="144444"/>
              </a:lnSpc>
              <a:spcBef>
                <a:spcPts val="0"/>
              </a:spcBef>
              <a:spcAft>
                <a:spcPts val="0"/>
              </a:spcAft>
              <a:buNone/>
            </a:pPr>
            <a:r>
              <a:t/>
            </a:r>
            <a:endParaRPr sz="2400">
              <a:solidFill>
                <a:schemeClr val="lt1"/>
              </a:solidFill>
            </a:endParaRPr>
          </a:p>
        </p:txBody>
      </p:sp>
      <p:sp>
        <p:nvSpPr>
          <p:cNvPr id="247" name="Google Shape;247;g25e73888f40_0_77"/>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solidFill>
                  <a:schemeClr val="lt1"/>
                </a:solidFill>
              </a:rPr>
              <a:t>‹#›</a:t>
            </a:fld>
            <a:endParaRPr>
              <a:solidFill>
                <a:schemeClr val="lt1"/>
              </a:solidFill>
            </a:endParaRPr>
          </a:p>
        </p:txBody>
      </p:sp>
      <p:sp>
        <p:nvSpPr>
          <p:cNvPr id="248" name="Google Shape;248;g25e73888f40_0_77"/>
          <p:cNvSpPr txBox="1"/>
          <p:nvPr/>
        </p:nvSpPr>
        <p:spPr>
          <a:xfrm>
            <a:off x="1533101" y="381000"/>
            <a:ext cx="10479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US" sz="3600" u="sng">
                <a:solidFill>
                  <a:schemeClr val="lt1"/>
                </a:solidFill>
              </a:rPr>
              <a:t>Digital Twins in Industrial Production</a:t>
            </a:r>
            <a:endParaRPr b="0" i="0" sz="3600" u="none" cap="none" strike="noStrike">
              <a:solidFill>
                <a:schemeClr val="lt1"/>
              </a:solidFill>
              <a:latin typeface="Arial"/>
              <a:ea typeface="Arial"/>
              <a:cs typeface="Arial"/>
              <a:sym typeface="Arial"/>
            </a:endParaRPr>
          </a:p>
        </p:txBody>
      </p:sp>
      <p:sp>
        <p:nvSpPr>
          <p:cNvPr id="249" name="Google Shape;249;g25e73888f40_0_77"/>
          <p:cNvSpPr txBox="1"/>
          <p:nvPr>
            <p:ph type="title"/>
          </p:nvPr>
        </p:nvSpPr>
        <p:spPr>
          <a:xfrm>
            <a:off x="5006050" y="2271725"/>
            <a:ext cx="3533100" cy="1047000"/>
          </a:xfrm>
          <a:prstGeom prst="rect">
            <a:avLst/>
          </a:prstGeom>
          <a:noFill/>
          <a:ln>
            <a:noFill/>
          </a:ln>
        </p:spPr>
        <p:txBody>
          <a:bodyPr anchorCtr="0" anchor="t" bIns="0" lIns="0" spcFirstLastPara="1" rIns="0" wrap="square" tIns="0">
            <a:noAutofit/>
          </a:bodyPr>
          <a:lstStyle/>
          <a:p>
            <a:pPr indent="-381000" lvl="0" marL="457200" rtl="0" algn="l">
              <a:lnSpc>
                <a:spcPct val="144444"/>
              </a:lnSpc>
              <a:spcBef>
                <a:spcPts val="0"/>
              </a:spcBef>
              <a:spcAft>
                <a:spcPts val="0"/>
              </a:spcAft>
              <a:buClr>
                <a:schemeClr val="lt1"/>
              </a:buClr>
              <a:buSzPts val="2400"/>
              <a:buChar char="●"/>
            </a:pPr>
            <a:r>
              <a:rPr lang="en-US" sz="2400">
                <a:solidFill>
                  <a:schemeClr val="lt1"/>
                </a:solidFill>
              </a:rPr>
              <a:t>Maintenance</a:t>
            </a:r>
            <a:endParaRPr sz="2400">
              <a:solidFill>
                <a:schemeClr val="lt1"/>
              </a:solidFill>
            </a:endParaRPr>
          </a:p>
          <a:p>
            <a:pPr indent="-381000" lvl="0" marL="457200" rtl="0" algn="l">
              <a:lnSpc>
                <a:spcPct val="144444"/>
              </a:lnSpc>
              <a:spcBef>
                <a:spcPts val="0"/>
              </a:spcBef>
              <a:spcAft>
                <a:spcPts val="0"/>
              </a:spcAft>
              <a:buClr>
                <a:schemeClr val="lt1"/>
              </a:buClr>
              <a:buSzPts val="2400"/>
              <a:buChar char="●"/>
            </a:pPr>
            <a:r>
              <a:rPr lang="en-US" sz="2400">
                <a:solidFill>
                  <a:schemeClr val="lt1"/>
                </a:solidFill>
              </a:rPr>
              <a:t>Users</a:t>
            </a:r>
            <a:endParaRPr sz="2400">
              <a:solidFill>
                <a:schemeClr val="lt1"/>
              </a:solidFill>
            </a:endParaRPr>
          </a:p>
        </p:txBody>
      </p:sp>
      <p:sp>
        <p:nvSpPr>
          <p:cNvPr id="250" name="Google Shape;250;g25e73888f40_0_77"/>
          <p:cNvSpPr txBox="1"/>
          <p:nvPr/>
        </p:nvSpPr>
        <p:spPr>
          <a:xfrm>
            <a:off x="1184050" y="1233975"/>
            <a:ext cx="8074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rPr>
              <a:t>Digital Twins play a critical role in multiple stages of the product </a:t>
            </a:r>
            <a:r>
              <a:rPr lang="en-US" sz="2400">
                <a:solidFill>
                  <a:schemeClr val="lt1"/>
                </a:solidFill>
              </a:rPr>
              <a:t>life cycle</a:t>
            </a:r>
            <a:r>
              <a:rPr lang="en-US" sz="2400">
                <a:solidFill>
                  <a:schemeClr val="lt1"/>
                </a:solidFill>
              </a:rPr>
              <a:t>:</a:t>
            </a:r>
            <a:endParaRPr sz="2400">
              <a:solidFill>
                <a:schemeClr val="lt1"/>
              </a:solidFill>
            </a:endParaRPr>
          </a:p>
        </p:txBody>
      </p:sp>
      <p:pic>
        <p:nvPicPr>
          <p:cNvPr id="251" name="Google Shape;251;g25e73888f40_0_77"/>
          <p:cNvPicPr preferRelativeResize="0"/>
          <p:nvPr/>
        </p:nvPicPr>
        <p:blipFill>
          <a:blip r:embed="rId3">
            <a:alphaModFix/>
          </a:blip>
          <a:stretch>
            <a:fillRect/>
          </a:stretch>
        </p:blipFill>
        <p:spPr>
          <a:xfrm>
            <a:off x="1533100" y="3433075"/>
            <a:ext cx="3202425" cy="3202425"/>
          </a:xfrm>
          <a:prstGeom prst="rect">
            <a:avLst/>
          </a:prstGeom>
          <a:noFill/>
          <a:ln>
            <a:noFill/>
          </a:ln>
        </p:spPr>
      </p:pic>
      <p:pic>
        <p:nvPicPr>
          <p:cNvPr id="252" name="Google Shape;252;g25e73888f40_0_77"/>
          <p:cNvPicPr preferRelativeResize="0"/>
          <p:nvPr/>
        </p:nvPicPr>
        <p:blipFill>
          <a:blip r:embed="rId4">
            <a:alphaModFix/>
          </a:blip>
          <a:stretch>
            <a:fillRect/>
          </a:stretch>
        </p:blipFill>
        <p:spPr>
          <a:xfrm>
            <a:off x="6102987" y="3433075"/>
            <a:ext cx="3567436" cy="3234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5e73888f40_0_102"/>
          <p:cNvSpPr txBox="1"/>
          <p:nvPr>
            <p:ph type="title"/>
          </p:nvPr>
        </p:nvSpPr>
        <p:spPr>
          <a:xfrm>
            <a:off x="1167150" y="1476200"/>
            <a:ext cx="5119200" cy="1047000"/>
          </a:xfrm>
          <a:prstGeom prst="rect">
            <a:avLst/>
          </a:prstGeom>
          <a:noFill/>
          <a:ln>
            <a:noFill/>
          </a:ln>
        </p:spPr>
        <p:txBody>
          <a:bodyPr anchorCtr="0" anchor="t" bIns="0" lIns="0" spcFirstLastPara="1" rIns="0" wrap="square" tIns="0">
            <a:noAutofit/>
          </a:bodyPr>
          <a:lstStyle/>
          <a:p>
            <a:pPr indent="-381000" lvl="0" marL="457200" rtl="0" algn="l">
              <a:lnSpc>
                <a:spcPct val="144444"/>
              </a:lnSpc>
              <a:spcBef>
                <a:spcPts val="0"/>
              </a:spcBef>
              <a:spcAft>
                <a:spcPts val="0"/>
              </a:spcAft>
              <a:buClr>
                <a:schemeClr val="lt1"/>
              </a:buClr>
              <a:buSzPts val="2400"/>
              <a:buChar char="●"/>
            </a:pPr>
            <a:r>
              <a:rPr lang="en-US" sz="2400">
                <a:solidFill>
                  <a:schemeClr val="lt1"/>
                </a:solidFill>
              </a:rPr>
              <a:t>Digital Twin and Virtual Reality</a:t>
            </a:r>
            <a:endParaRPr sz="2400">
              <a:solidFill>
                <a:schemeClr val="lt1"/>
              </a:solidFill>
            </a:endParaRPr>
          </a:p>
          <a:p>
            <a:pPr indent="-381000" lvl="0" marL="457200" rtl="0" algn="l">
              <a:lnSpc>
                <a:spcPct val="144444"/>
              </a:lnSpc>
              <a:spcBef>
                <a:spcPts val="0"/>
              </a:spcBef>
              <a:spcAft>
                <a:spcPts val="0"/>
              </a:spcAft>
              <a:buClr>
                <a:schemeClr val="lt1"/>
              </a:buClr>
              <a:buSzPts val="2400"/>
              <a:buChar char="●"/>
            </a:pPr>
            <a:r>
              <a:rPr lang="en-US" sz="2400">
                <a:solidFill>
                  <a:schemeClr val="lt1"/>
                </a:solidFill>
              </a:rPr>
              <a:t>Treatment of Diseases</a:t>
            </a:r>
            <a:endParaRPr sz="2400">
              <a:solidFill>
                <a:schemeClr val="lt1"/>
              </a:solidFill>
            </a:endParaRPr>
          </a:p>
          <a:p>
            <a:pPr indent="0" lvl="0" marL="0" rtl="0" algn="l">
              <a:lnSpc>
                <a:spcPct val="144444"/>
              </a:lnSpc>
              <a:spcBef>
                <a:spcPts val="0"/>
              </a:spcBef>
              <a:spcAft>
                <a:spcPts val="0"/>
              </a:spcAft>
              <a:buNone/>
            </a:pPr>
            <a:r>
              <a:t/>
            </a:r>
            <a:endParaRPr sz="2400">
              <a:solidFill>
                <a:schemeClr val="lt1"/>
              </a:solidFill>
            </a:endParaRPr>
          </a:p>
        </p:txBody>
      </p:sp>
      <p:sp>
        <p:nvSpPr>
          <p:cNvPr id="258" name="Google Shape;258;g25e73888f40_0_102"/>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solidFill>
                  <a:schemeClr val="lt1"/>
                </a:solidFill>
              </a:rPr>
              <a:t>‹#›</a:t>
            </a:fld>
            <a:endParaRPr>
              <a:solidFill>
                <a:schemeClr val="lt1"/>
              </a:solidFill>
            </a:endParaRPr>
          </a:p>
        </p:txBody>
      </p:sp>
      <p:sp>
        <p:nvSpPr>
          <p:cNvPr id="259" name="Google Shape;259;g25e73888f40_0_102"/>
          <p:cNvSpPr txBox="1"/>
          <p:nvPr/>
        </p:nvSpPr>
        <p:spPr>
          <a:xfrm>
            <a:off x="1533101" y="381000"/>
            <a:ext cx="10479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US" sz="3600" u="sng">
                <a:solidFill>
                  <a:schemeClr val="lt1"/>
                </a:solidFill>
              </a:rPr>
              <a:t>Digital Twin (DT) in the Medical Field</a:t>
            </a:r>
            <a:endParaRPr b="0" i="0" sz="3600" u="none" cap="none" strike="noStrike">
              <a:solidFill>
                <a:schemeClr val="lt1"/>
              </a:solidFill>
              <a:latin typeface="Arial"/>
              <a:ea typeface="Arial"/>
              <a:cs typeface="Arial"/>
              <a:sym typeface="Arial"/>
            </a:endParaRPr>
          </a:p>
        </p:txBody>
      </p:sp>
      <p:sp>
        <p:nvSpPr>
          <p:cNvPr id="260" name="Google Shape;260;g25e73888f40_0_102"/>
          <p:cNvSpPr txBox="1"/>
          <p:nvPr>
            <p:ph type="title"/>
          </p:nvPr>
        </p:nvSpPr>
        <p:spPr>
          <a:xfrm>
            <a:off x="6375100" y="1476200"/>
            <a:ext cx="4782600" cy="1488600"/>
          </a:xfrm>
          <a:prstGeom prst="rect">
            <a:avLst/>
          </a:prstGeom>
          <a:noFill/>
          <a:ln>
            <a:noFill/>
          </a:ln>
        </p:spPr>
        <p:txBody>
          <a:bodyPr anchorCtr="0" anchor="t" bIns="0" lIns="0" spcFirstLastPara="1" rIns="0" wrap="square" tIns="0">
            <a:noAutofit/>
          </a:bodyPr>
          <a:lstStyle/>
          <a:p>
            <a:pPr indent="-381000" lvl="0" marL="457200" rtl="0" algn="l">
              <a:lnSpc>
                <a:spcPct val="144444"/>
              </a:lnSpc>
              <a:spcBef>
                <a:spcPts val="0"/>
              </a:spcBef>
              <a:spcAft>
                <a:spcPts val="0"/>
              </a:spcAft>
              <a:buClr>
                <a:schemeClr val="lt1"/>
              </a:buClr>
              <a:buSzPts val="2400"/>
              <a:buChar char="●"/>
            </a:pPr>
            <a:r>
              <a:rPr lang="en-US" sz="2400">
                <a:solidFill>
                  <a:schemeClr val="lt1"/>
                </a:solidFill>
              </a:rPr>
              <a:t>Precision Medicine with DT</a:t>
            </a:r>
            <a:endParaRPr sz="2400">
              <a:solidFill>
                <a:schemeClr val="lt1"/>
              </a:solidFill>
            </a:endParaRPr>
          </a:p>
          <a:p>
            <a:pPr indent="-381000" lvl="0" marL="457200" rtl="0" algn="l">
              <a:lnSpc>
                <a:spcPct val="144444"/>
              </a:lnSpc>
              <a:spcBef>
                <a:spcPts val="0"/>
              </a:spcBef>
              <a:spcAft>
                <a:spcPts val="0"/>
              </a:spcAft>
              <a:buClr>
                <a:schemeClr val="lt1"/>
              </a:buClr>
              <a:buSzPts val="2400"/>
              <a:buChar char="●"/>
            </a:pPr>
            <a:r>
              <a:rPr lang="en-US" sz="2400">
                <a:solidFill>
                  <a:schemeClr val="lt1"/>
                </a:solidFill>
              </a:rPr>
              <a:t>Health Management</a:t>
            </a:r>
            <a:endParaRPr sz="2400">
              <a:solidFill>
                <a:schemeClr val="lt1"/>
              </a:solidFill>
            </a:endParaRPr>
          </a:p>
          <a:p>
            <a:pPr indent="-381000" lvl="0" marL="457200" rtl="0" algn="l">
              <a:lnSpc>
                <a:spcPct val="144444"/>
              </a:lnSpc>
              <a:spcBef>
                <a:spcPts val="0"/>
              </a:spcBef>
              <a:spcAft>
                <a:spcPts val="0"/>
              </a:spcAft>
              <a:buClr>
                <a:schemeClr val="lt1"/>
              </a:buClr>
              <a:buSzPts val="2400"/>
              <a:buChar char="●"/>
            </a:pPr>
            <a:r>
              <a:rPr lang="en-US" sz="2400">
                <a:solidFill>
                  <a:schemeClr val="lt1"/>
                </a:solidFill>
              </a:rPr>
              <a:t>Sports Planning</a:t>
            </a:r>
            <a:endParaRPr sz="2400">
              <a:solidFill>
                <a:schemeClr val="lt1"/>
              </a:solidFill>
            </a:endParaRPr>
          </a:p>
        </p:txBody>
      </p:sp>
      <p:pic>
        <p:nvPicPr>
          <p:cNvPr id="261" name="Google Shape;261;g25e73888f40_0_102"/>
          <p:cNvPicPr preferRelativeResize="0"/>
          <p:nvPr/>
        </p:nvPicPr>
        <p:blipFill>
          <a:blip r:embed="rId3">
            <a:alphaModFix/>
          </a:blip>
          <a:stretch>
            <a:fillRect/>
          </a:stretch>
        </p:blipFill>
        <p:spPr>
          <a:xfrm>
            <a:off x="1295400" y="2686350"/>
            <a:ext cx="4279900" cy="4056250"/>
          </a:xfrm>
          <a:prstGeom prst="rect">
            <a:avLst/>
          </a:prstGeom>
          <a:noFill/>
          <a:ln>
            <a:noFill/>
          </a:ln>
        </p:spPr>
      </p:pic>
      <p:pic>
        <p:nvPicPr>
          <p:cNvPr id="262" name="Google Shape;262;g25e73888f40_0_102"/>
          <p:cNvPicPr preferRelativeResize="0"/>
          <p:nvPr/>
        </p:nvPicPr>
        <p:blipFill>
          <a:blip r:embed="rId4">
            <a:alphaModFix/>
          </a:blip>
          <a:stretch>
            <a:fillRect/>
          </a:stretch>
        </p:blipFill>
        <p:spPr>
          <a:xfrm>
            <a:off x="5748320" y="3561225"/>
            <a:ext cx="6166425" cy="230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5e73888f40_0_129"/>
          <p:cNvSpPr txBox="1"/>
          <p:nvPr>
            <p:ph type="title"/>
          </p:nvPr>
        </p:nvSpPr>
        <p:spPr>
          <a:xfrm>
            <a:off x="1167150" y="1476200"/>
            <a:ext cx="4929000" cy="1617300"/>
          </a:xfrm>
          <a:prstGeom prst="rect">
            <a:avLst/>
          </a:prstGeom>
          <a:noFill/>
          <a:ln>
            <a:noFill/>
          </a:ln>
        </p:spPr>
        <p:txBody>
          <a:bodyPr anchorCtr="0" anchor="t" bIns="0" lIns="0" spcFirstLastPara="1" rIns="0" wrap="square" tIns="0">
            <a:noAutofit/>
          </a:bodyPr>
          <a:lstStyle/>
          <a:p>
            <a:pPr indent="-381000" lvl="0" marL="457200" rtl="0" algn="l">
              <a:lnSpc>
                <a:spcPct val="144444"/>
              </a:lnSpc>
              <a:spcBef>
                <a:spcPts val="0"/>
              </a:spcBef>
              <a:spcAft>
                <a:spcPts val="0"/>
              </a:spcAft>
              <a:buClr>
                <a:schemeClr val="lt1"/>
              </a:buClr>
              <a:buSzPts val="2400"/>
              <a:buChar char="●"/>
            </a:pPr>
            <a:r>
              <a:rPr lang="en-US" sz="2400">
                <a:solidFill>
                  <a:schemeClr val="lt1"/>
                </a:solidFill>
              </a:rPr>
              <a:t>Definition of Smart City</a:t>
            </a:r>
            <a:endParaRPr sz="2400">
              <a:solidFill>
                <a:schemeClr val="lt1"/>
              </a:solidFill>
            </a:endParaRPr>
          </a:p>
          <a:p>
            <a:pPr indent="-381000" lvl="0" marL="457200" rtl="0" algn="l">
              <a:lnSpc>
                <a:spcPct val="144444"/>
              </a:lnSpc>
              <a:spcBef>
                <a:spcPts val="0"/>
              </a:spcBef>
              <a:spcAft>
                <a:spcPts val="0"/>
              </a:spcAft>
              <a:buClr>
                <a:schemeClr val="lt1"/>
              </a:buClr>
              <a:buSzPts val="2400"/>
              <a:buChar char="●"/>
            </a:pPr>
            <a:r>
              <a:rPr lang="en-US" sz="2400">
                <a:solidFill>
                  <a:schemeClr val="lt1"/>
                </a:solidFill>
              </a:rPr>
              <a:t>DT in Smart City Applications</a:t>
            </a:r>
            <a:endParaRPr sz="2400">
              <a:solidFill>
                <a:schemeClr val="lt1"/>
              </a:solidFill>
            </a:endParaRPr>
          </a:p>
        </p:txBody>
      </p:sp>
      <p:sp>
        <p:nvSpPr>
          <p:cNvPr id="268" name="Google Shape;268;g25e73888f40_0_129"/>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solidFill>
                  <a:schemeClr val="lt1"/>
                </a:solidFill>
              </a:rPr>
              <a:t>‹#›</a:t>
            </a:fld>
            <a:endParaRPr>
              <a:solidFill>
                <a:schemeClr val="lt1"/>
              </a:solidFill>
            </a:endParaRPr>
          </a:p>
        </p:txBody>
      </p:sp>
      <p:sp>
        <p:nvSpPr>
          <p:cNvPr id="269" name="Google Shape;269;g25e73888f40_0_129"/>
          <p:cNvSpPr txBox="1"/>
          <p:nvPr/>
        </p:nvSpPr>
        <p:spPr>
          <a:xfrm>
            <a:off x="1533101" y="381000"/>
            <a:ext cx="10479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US" sz="3600" u="sng">
                <a:solidFill>
                  <a:schemeClr val="lt1"/>
                </a:solidFill>
              </a:rPr>
              <a:t>Digital Twins in Smart Cities</a:t>
            </a:r>
            <a:endParaRPr b="0" i="0" sz="3600" u="none" cap="none" strike="noStrike">
              <a:solidFill>
                <a:schemeClr val="lt1"/>
              </a:solidFill>
              <a:latin typeface="Arial"/>
              <a:ea typeface="Arial"/>
              <a:cs typeface="Arial"/>
              <a:sym typeface="Arial"/>
            </a:endParaRPr>
          </a:p>
        </p:txBody>
      </p:sp>
      <p:sp>
        <p:nvSpPr>
          <p:cNvPr id="270" name="Google Shape;270;g25e73888f40_0_129"/>
          <p:cNvSpPr txBox="1"/>
          <p:nvPr>
            <p:ph type="title"/>
          </p:nvPr>
        </p:nvSpPr>
        <p:spPr>
          <a:xfrm>
            <a:off x="5994350" y="1476200"/>
            <a:ext cx="6135900" cy="1952700"/>
          </a:xfrm>
          <a:prstGeom prst="rect">
            <a:avLst/>
          </a:prstGeom>
          <a:noFill/>
          <a:ln>
            <a:noFill/>
          </a:ln>
        </p:spPr>
        <p:txBody>
          <a:bodyPr anchorCtr="0" anchor="t" bIns="0" lIns="0" spcFirstLastPara="1" rIns="0" wrap="square" tIns="0">
            <a:noAutofit/>
          </a:bodyPr>
          <a:lstStyle/>
          <a:p>
            <a:pPr indent="-152400" lvl="0" marL="0" rtl="0" algn="l">
              <a:spcBef>
                <a:spcPts val="0"/>
              </a:spcBef>
              <a:spcAft>
                <a:spcPts val="0"/>
              </a:spcAft>
              <a:buClr>
                <a:schemeClr val="lt1"/>
              </a:buClr>
              <a:buSzPts val="2400"/>
              <a:buChar char="●"/>
            </a:pPr>
            <a:r>
              <a:rPr lang="en-US" sz="2400">
                <a:solidFill>
                  <a:schemeClr val="lt1"/>
                </a:solidFill>
              </a:rPr>
              <a:t>Technologies Supporting DT in Smart Cities</a:t>
            </a:r>
            <a:endParaRPr sz="2400">
              <a:solidFill>
                <a:schemeClr val="lt1"/>
              </a:solidFill>
            </a:endParaRPr>
          </a:p>
          <a:p>
            <a:pPr indent="-381000" lvl="0" marL="457200" rtl="0" algn="l">
              <a:lnSpc>
                <a:spcPct val="144444"/>
              </a:lnSpc>
              <a:spcBef>
                <a:spcPts val="0"/>
              </a:spcBef>
              <a:spcAft>
                <a:spcPts val="0"/>
              </a:spcAft>
              <a:buClr>
                <a:schemeClr val="lt1"/>
              </a:buClr>
              <a:buSzPts val="2400"/>
              <a:buChar char="●"/>
            </a:pPr>
            <a:r>
              <a:rPr lang="en-US" sz="2400">
                <a:solidFill>
                  <a:schemeClr val="lt1"/>
                </a:solidFill>
              </a:rPr>
              <a:t>Future Prospects</a:t>
            </a:r>
            <a:endParaRPr sz="2400">
              <a:solidFill>
                <a:schemeClr val="lt1"/>
              </a:solidFill>
            </a:endParaRPr>
          </a:p>
          <a:p>
            <a:pPr indent="0" lvl="0" marL="0" rtl="0" algn="l">
              <a:lnSpc>
                <a:spcPct val="144444"/>
              </a:lnSpc>
              <a:spcBef>
                <a:spcPts val="0"/>
              </a:spcBef>
              <a:spcAft>
                <a:spcPts val="0"/>
              </a:spcAft>
              <a:buNone/>
            </a:pPr>
            <a:r>
              <a:t/>
            </a:r>
            <a:endParaRPr sz="2400">
              <a:solidFill>
                <a:schemeClr val="lt1"/>
              </a:solidFill>
            </a:endParaRPr>
          </a:p>
        </p:txBody>
      </p:sp>
      <p:pic>
        <p:nvPicPr>
          <p:cNvPr id="271" name="Google Shape;271;g25e73888f40_0_129"/>
          <p:cNvPicPr preferRelativeResize="0"/>
          <p:nvPr/>
        </p:nvPicPr>
        <p:blipFill>
          <a:blip r:embed="rId3">
            <a:alphaModFix/>
          </a:blip>
          <a:stretch>
            <a:fillRect/>
          </a:stretch>
        </p:blipFill>
        <p:spPr>
          <a:xfrm>
            <a:off x="1533100" y="2692250"/>
            <a:ext cx="6533325" cy="3955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5e73888f40_0_157"/>
          <p:cNvSpPr txBox="1"/>
          <p:nvPr>
            <p:ph type="title"/>
          </p:nvPr>
        </p:nvSpPr>
        <p:spPr>
          <a:xfrm>
            <a:off x="1093750" y="2271725"/>
            <a:ext cx="5494200" cy="3932400"/>
          </a:xfrm>
          <a:prstGeom prst="rect">
            <a:avLst/>
          </a:prstGeom>
          <a:noFill/>
          <a:ln>
            <a:noFill/>
          </a:ln>
        </p:spPr>
        <p:txBody>
          <a:bodyPr anchorCtr="0" anchor="t" bIns="0" lIns="0" spcFirstLastPara="1" rIns="0" wrap="square" tIns="0">
            <a:noAutofit/>
          </a:bodyPr>
          <a:lstStyle/>
          <a:p>
            <a:pPr indent="-381000" lvl="0" marL="457200" rtl="0" algn="l">
              <a:lnSpc>
                <a:spcPct val="144444"/>
              </a:lnSpc>
              <a:spcBef>
                <a:spcPts val="0"/>
              </a:spcBef>
              <a:spcAft>
                <a:spcPts val="0"/>
              </a:spcAft>
              <a:buClr>
                <a:schemeClr val="lt1"/>
              </a:buClr>
              <a:buSzPts val="2400"/>
              <a:buChar char="●"/>
            </a:pPr>
            <a:r>
              <a:rPr lang="en-US" sz="2400">
                <a:solidFill>
                  <a:schemeClr val="lt1"/>
                </a:solidFill>
              </a:rPr>
              <a:t>Quality Assurance</a:t>
            </a:r>
            <a:endParaRPr sz="2400">
              <a:solidFill>
                <a:schemeClr val="lt1"/>
              </a:solidFill>
            </a:endParaRPr>
          </a:p>
          <a:p>
            <a:pPr indent="-381000" lvl="0" marL="457200" rtl="0" algn="l">
              <a:lnSpc>
                <a:spcPct val="144444"/>
              </a:lnSpc>
              <a:spcBef>
                <a:spcPts val="0"/>
              </a:spcBef>
              <a:spcAft>
                <a:spcPts val="0"/>
              </a:spcAft>
              <a:buClr>
                <a:schemeClr val="lt1"/>
              </a:buClr>
              <a:buSzPts val="2400"/>
              <a:buChar char="●"/>
            </a:pPr>
            <a:r>
              <a:rPr lang="en-US" sz="2400">
                <a:solidFill>
                  <a:schemeClr val="lt1"/>
                </a:solidFill>
              </a:rPr>
              <a:t>Manufacturing</a:t>
            </a:r>
            <a:endParaRPr sz="2400">
              <a:solidFill>
                <a:schemeClr val="lt1"/>
              </a:solidFill>
            </a:endParaRPr>
          </a:p>
          <a:p>
            <a:pPr indent="-381000" lvl="0" marL="457200" rtl="0" algn="l">
              <a:lnSpc>
                <a:spcPct val="144444"/>
              </a:lnSpc>
              <a:spcBef>
                <a:spcPts val="0"/>
              </a:spcBef>
              <a:spcAft>
                <a:spcPts val="0"/>
              </a:spcAft>
              <a:buClr>
                <a:schemeClr val="lt1"/>
              </a:buClr>
              <a:buSzPts val="2400"/>
              <a:buChar char="●"/>
            </a:pPr>
            <a:r>
              <a:rPr lang="en-US" sz="2400">
                <a:solidFill>
                  <a:schemeClr val="lt1"/>
                </a:solidFill>
              </a:rPr>
              <a:t>Monitoring &amp; Maintenance</a:t>
            </a:r>
            <a:endParaRPr sz="2400">
              <a:solidFill>
                <a:schemeClr val="lt1"/>
              </a:solidFill>
            </a:endParaRPr>
          </a:p>
          <a:p>
            <a:pPr indent="-381000" lvl="0" marL="457200" rtl="0" algn="l">
              <a:lnSpc>
                <a:spcPct val="144444"/>
              </a:lnSpc>
              <a:spcBef>
                <a:spcPts val="0"/>
              </a:spcBef>
              <a:spcAft>
                <a:spcPts val="0"/>
              </a:spcAft>
              <a:buClr>
                <a:schemeClr val="lt1"/>
              </a:buClr>
              <a:buSzPts val="2400"/>
              <a:buChar char="●"/>
            </a:pPr>
            <a:r>
              <a:rPr lang="en-US" sz="2400">
                <a:solidFill>
                  <a:schemeClr val="lt1"/>
                </a:solidFill>
              </a:rPr>
              <a:t>Design &amp; Development</a:t>
            </a:r>
            <a:endParaRPr sz="2400">
              <a:solidFill>
                <a:schemeClr val="lt1"/>
              </a:solidFill>
            </a:endParaRPr>
          </a:p>
          <a:p>
            <a:pPr indent="-381000" lvl="0" marL="457200" rtl="0" algn="l">
              <a:lnSpc>
                <a:spcPct val="144444"/>
              </a:lnSpc>
              <a:spcBef>
                <a:spcPts val="0"/>
              </a:spcBef>
              <a:spcAft>
                <a:spcPts val="0"/>
              </a:spcAft>
              <a:buClr>
                <a:schemeClr val="lt1"/>
              </a:buClr>
              <a:buSzPts val="2400"/>
              <a:buChar char="●"/>
            </a:pPr>
            <a:r>
              <a:rPr lang="en-US" sz="2400">
                <a:solidFill>
                  <a:schemeClr val="lt1"/>
                </a:solidFill>
              </a:rPr>
              <a:t>Integration with Other Systems</a:t>
            </a:r>
            <a:endParaRPr sz="2400">
              <a:solidFill>
                <a:schemeClr val="lt1"/>
              </a:solidFill>
            </a:endParaRPr>
          </a:p>
          <a:p>
            <a:pPr indent="-381000" lvl="0" marL="457200" rtl="0" algn="l">
              <a:lnSpc>
                <a:spcPct val="144444"/>
              </a:lnSpc>
              <a:spcBef>
                <a:spcPts val="0"/>
              </a:spcBef>
              <a:spcAft>
                <a:spcPts val="0"/>
              </a:spcAft>
              <a:buClr>
                <a:schemeClr val="lt1"/>
              </a:buClr>
              <a:buSzPts val="2400"/>
              <a:buChar char="●"/>
            </a:pPr>
            <a:r>
              <a:rPr lang="en-US" sz="2400">
                <a:solidFill>
                  <a:schemeClr val="lt1"/>
                </a:solidFill>
              </a:rPr>
              <a:t>Challenges in DT Aerospace Applications</a:t>
            </a:r>
            <a:endParaRPr sz="2400">
              <a:solidFill>
                <a:schemeClr val="lt1"/>
              </a:solidFill>
            </a:endParaRPr>
          </a:p>
          <a:p>
            <a:pPr indent="0" lvl="0" marL="0" rtl="0" algn="l">
              <a:lnSpc>
                <a:spcPct val="144444"/>
              </a:lnSpc>
              <a:spcBef>
                <a:spcPts val="0"/>
              </a:spcBef>
              <a:spcAft>
                <a:spcPts val="0"/>
              </a:spcAft>
              <a:buNone/>
            </a:pPr>
            <a:r>
              <a:t/>
            </a:r>
            <a:endParaRPr sz="2400">
              <a:solidFill>
                <a:schemeClr val="lt1"/>
              </a:solidFill>
            </a:endParaRPr>
          </a:p>
        </p:txBody>
      </p:sp>
      <p:sp>
        <p:nvSpPr>
          <p:cNvPr id="277" name="Google Shape;277;g25e73888f40_0_157"/>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solidFill>
                  <a:schemeClr val="lt1"/>
                </a:solidFill>
              </a:rPr>
              <a:t>‹#›</a:t>
            </a:fld>
            <a:endParaRPr>
              <a:solidFill>
                <a:schemeClr val="lt1"/>
              </a:solidFill>
            </a:endParaRPr>
          </a:p>
        </p:txBody>
      </p:sp>
      <p:sp>
        <p:nvSpPr>
          <p:cNvPr id="278" name="Google Shape;278;g25e73888f40_0_157"/>
          <p:cNvSpPr txBox="1"/>
          <p:nvPr/>
        </p:nvSpPr>
        <p:spPr>
          <a:xfrm>
            <a:off x="1184051" y="473125"/>
            <a:ext cx="10479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US" sz="3600" u="sng">
                <a:solidFill>
                  <a:schemeClr val="lt1"/>
                </a:solidFill>
              </a:rPr>
              <a:t>Digital Twin (DT) in Aerospace</a:t>
            </a:r>
            <a:endParaRPr b="0" i="0" sz="3600" u="none" cap="none" strike="noStrike">
              <a:solidFill>
                <a:schemeClr val="lt1"/>
              </a:solidFill>
              <a:latin typeface="Arial"/>
              <a:ea typeface="Arial"/>
              <a:cs typeface="Arial"/>
              <a:sym typeface="Arial"/>
            </a:endParaRPr>
          </a:p>
        </p:txBody>
      </p:sp>
      <p:sp>
        <p:nvSpPr>
          <p:cNvPr id="279" name="Google Shape;279;g25e73888f40_0_157"/>
          <p:cNvSpPr txBox="1"/>
          <p:nvPr/>
        </p:nvSpPr>
        <p:spPr>
          <a:xfrm>
            <a:off x="1184050" y="1233975"/>
            <a:ext cx="10626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rPr>
              <a:t>From an aerospace perspective, DT acts as an advanced reality simulation tool for many aspects:</a:t>
            </a:r>
            <a:endParaRPr sz="2400">
              <a:solidFill>
                <a:schemeClr val="lt1"/>
              </a:solidFill>
            </a:endParaRPr>
          </a:p>
        </p:txBody>
      </p:sp>
      <p:pic>
        <p:nvPicPr>
          <p:cNvPr id="280" name="Google Shape;280;g25e73888f40_0_157"/>
          <p:cNvPicPr preferRelativeResize="0"/>
          <p:nvPr/>
        </p:nvPicPr>
        <p:blipFill>
          <a:blip r:embed="rId3">
            <a:alphaModFix/>
          </a:blip>
          <a:stretch>
            <a:fillRect/>
          </a:stretch>
        </p:blipFill>
        <p:spPr>
          <a:xfrm>
            <a:off x="6189575" y="2531800"/>
            <a:ext cx="5621424" cy="27767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25e73888f40_0_186"/>
          <p:cNvSpPr txBox="1"/>
          <p:nvPr>
            <p:ph type="title"/>
          </p:nvPr>
        </p:nvSpPr>
        <p:spPr>
          <a:xfrm>
            <a:off x="1093800" y="1283488"/>
            <a:ext cx="5192700" cy="1588800"/>
          </a:xfrm>
          <a:prstGeom prst="rect">
            <a:avLst/>
          </a:prstGeom>
          <a:noFill/>
          <a:ln>
            <a:noFill/>
          </a:ln>
        </p:spPr>
        <p:txBody>
          <a:bodyPr anchorCtr="0" anchor="t" bIns="0" lIns="0" spcFirstLastPara="1" rIns="0" wrap="square" tIns="0">
            <a:noAutofit/>
          </a:bodyPr>
          <a:lstStyle/>
          <a:p>
            <a:pPr indent="-381000" lvl="0" marL="457200" rtl="0" algn="l">
              <a:lnSpc>
                <a:spcPct val="144444"/>
              </a:lnSpc>
              <a:spcBef>
                <a:spcPts val="0"/>
              </a:spcBef>
              <a:spcAft>
                <a:spcPts val="0"/>
              </a:spcAft>
              <a:buClr>
                <a:schemeClr val="lt1"/>
              </a:buClr>
              <a:buSzPts val="2400"/>
              <a:buChar char="●"/>
            </a:pPr>
            <a:r>
              <a:rPr lang="en-US" sz="2400" u="sng">
                <a:solidFill>
                  <a:schemeClr val="lt1"/>
                </a:solidFill>
              </a:rPr>
              <a:t>Offline Sales and DT</a:t>
            </a:r>
            <a:endParaRPr sz="2400" u="sng">
              <a:solidFill>
                <a:schemeClr val="lt1"/>
              </a:solidFill>
            </a:endParaRPr>
          </a:p>
          <a:p>
            <a:pPr indent="-381000" lvl="1" marL="914400" rtl="0" algn="l">
              <a:lnSpc>
                <a:spcPct val="144444"/>
              </a:lnSpc>
              <a:spcBef>
                <a:spcPts val="0"/>
              </a:spcBef>
              <a:spcAft>
                <a:spcPts val="0"/>
              </a:spcAft>
              <a:buClr>
                <a:schemeClr val="lt1"/>
              </a:buClr>
              <a:buSzPts val="2400"/>
              <a:buChar char="○"/>
            </a:pPr>
            <a:r>
              <a:rPr lang="en-US" sz="2400">
                <a:solidFill>
                  <a:schemeClr val="lt1"/>
                </a:solidFill>
              </a:rPr>
              <a:t>Interactivity &amp; Immersion</a:t>
            </a:r>
            <a:endParaRPr sz="2400">
              <a:solidFill>
                <a:schemeClr val="lt1"/>
              </a:solidFill>
            </a:endParaRPr>
          </a:p>
          <a:p>
            <a:pPr indent="-381000" lvl="1" marL="914400" rtl="0" algn="l">
              <a:lnSpc>
                <a:spcPct val="144444"/>
              </a:lnSpc>
              <a:spcBef>
                <a:spcPts val="0"/>
              </a:spcBef>
              <a:spcAft>
                <a:spcPts val="0"/>
              </a:spcAft>
              <a:buClr>
                <a:schemeClr val="lt1"/>
              </a:buClr>
              <a:buSzPts val="2400"/>
              <a:buChar char="○"/>
            </a:pPr>
            <a:r>
              <a:rPr lang="en-US" sz="2400">
                <a:solidFill>
                  <a:schemeClr val="lt1"/>
                </a:solidFill>
              </a:rPr>
              <a:t>Virtual Touch</a:t>
            </a:r>
            <a:endParaRPr sz="2400">
              <a:solidFill>
                <a:schemeClr val="lt1"/>
              </a:solidFill>
            </a:endParaRPr>
          </a:p>
        </p:txBody>
      </p:sp>
      <p:sp>
        <p:nvSpPr>
          <p:cNvPr id="286" name="Google Shape;286;g25e73888f40_0_186"/>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solidFill>
                  <a:schemeClr val="lt1"/>
                </a:solidFill>
              </a:rPr>
              <a:t>‹#›</a:t>
            </a:fld>
            <a:endParaRPr>
              <a:solidFill>
                <a:schemeClr val="lt1"/>
              </a:solidFill>
            </a:endParaRPr>
          </a:p>
        </p:txBody>
      </p:sp>
      <p:sp>
        <p:nvSpPr>
          <p:cNvPr id="287" name="Google Shape;287;g25e73888f40_0_186"/>
          <p:cNvSpPr txBox="1"/>
          <p:nvPr/>
        </p:nvSpPr>
        <p:spPr>
          <a:xfrm>
            <a:off x="1533101" y="381000"/>
            <a:ext cx="10479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US" sz="3600" u="sng">
                <a:solidFill>
                  <a:schemeClr val="lt1"/>
                </a:solidFill>
              </a:rPr>
              <a:t>Digital Twin (DT) in the Business Realm</a:t>
            </a:r>
            <a:endParaRPr b="0" i="0" sz="3600" u="none" cap="none" strike="noStrike">
              <a:solidFill>
                <a:schemeClr val="lt1"/>
              </a:solidFill>
              <a:latin typeface="Arial"/>
              <a:ea typeface="Arial"/>
              <a:cs typeface="Arial"/>
              <a:sym typeface="Arial"/>
            </a:endParaRPr>
          </a:p>
        </p:txBody>
      </p:sp>
      <p:sp>
        <p:nvSpPr>
          <p:cNvPr id="288" name="Google Shape;288;g25e73888f40_0_186"/>
          <p:cNvSpPr txBox="1"/>
          <p:nvPr>
            <p:ph type="title"/>
          </p:nvPr>
        </p:nvSpPr>
        <p:spPr>
          <a:xfrm>
            <a:off x="6426375" y="1283502"/>
            <a:ext cx="5192700" cy="1879500"/>
          </a:xfrm>
          <a:prstGeom prst="rect">
            <a:avLst/>
          </a:prstGeom>
          <a:noFill/>
          <a:ln>
            <a:noFill/>
          </a:ln>
        </p:spPr>
        <p:txBody>
          <a:bodyPr anchorCtr="0" anchor="t" bIns="0" lIns="0" spcFirstLastPara="1" rIns="0" wrap="square" tIns="0">
            <a:noAutofit/>
          </a:bodyPr>
          <a:lstStyle/>
          <a:p>
            <a:pPr indent="-381000" lvl="0" marL="457200" rtl="0" algn="l">
              <a:lnSpc>
                <a:spcPct val="144444"/>
              </a:lnSpc>
              <a:spcBef>
                <a:spcPts val="0"/>
              </a:spcBef>
              <a:spcAft>
                <a:spcPts val="0"/>
              </a:spcAft>
              <a:buClr>
                <a:schemeClr val="lt1"/>
              </a:buClr>
              <a:buSzPts val="2400"/>
              <a:buChar char="●"/>
            </a:pPr>
            <a:r>
              <a:rPr lang="en-US" sz="2400" u="sng">
                <a:solidFill>
                  <a:schemeClr val="lt1"/>
                </a:solidFill>
              </a:rPr>
              <a:t>Online Sales and DT</a:t>
            </a:r>
            <a:endParaRPr sz="2400" u="sng">
              <a:solidFill>
                <a:schemeClr val="lt1"/>
              </a:solidFill>
            </a:endParaRPr>
          </a:p>
          <a:p>
            <a:pPr indent="-381000" lvl="1" marL="914400" rtl="0" algn="l">
              <a:lnSpc>
                <a:spcPct val="144444"/>
              </a:lnSpc>
              <a:spcBef>
                <a:spcPts val="0"/>
              </a:spcBef>
              <a:spcAft>
                <a:spcPts val="0"/>
              </a:spcAft>
              <a:buClr>
                <a:schemeClr val="lt1"/>
              </a:buClr>
              <a:buSzPts val="2400"/>
              <a:buChar char="○"/>
            </a:pPr>
            <a:r>
              <a:rPr lang="en-US" sz="2400">
                <a:solidFill>
                  <a:schemeClr val="lt1"/>
                </a:solidFill>
              </a:rPr>
              <a:t>Psychological Influence</a:t>
            </a:r>
            <a:endParaRPr sz="2400">
              <a:solidFill>
                <a:schemeClr val="lt1"/>
              </a:solidFill>
            </a:endParaRPr>
          </a:p>
          <a:p>
            <a:pPr indent="-381000" lvl="1" marL="914400" rtl="0" algn="l">
              <a:lnSpc>
                <a:spcPct val="144444"/>
              </a:lnSpc>
              <a:spcBef>
                <a:spcPts val="0"/>
              </a:spcBef>
              <a:spcAft>
                <a:spcPts val="0"/>
              </a:spcAft>
              <a:buClr>
                <a:schemeClr val="lt1"/>
              </a:buClr>
              <a:buSzPts val="2400"/>
              <a:buChar char="○"/>
            </a:pPr>
            <a:r>
              <a:rPr lang="en-US" sz="2400">
                <a:solidFill>
                  <a:schemeClr val="lt1"/>
                </a:solidFill>
              </a:rPr>
              <a:t>Logistics &amp; Warehousing</a:t>
            </a:r>
            <a:endParaRPr sz="2400">
              <a:solidFill>
                <a:schemeClr val="lt1"/>
              </a:solidFill>
            </a:endParaRPr>
          </a:p>
          <a:p>
            <a:pPr indent="-381000" lvl="1" marL="914400" rtl="0" algn="l">
              <a:lnSpc>
                <a:spcPct val="144444"/>
              </a:lnSpc>
              <a:spcBef>
                <a:spcPts val="0"/>
              </a:spcBef>
              <a:spcAft>
                <a:spcPts val="0"/>
              </a:spcAft>
              <a:buClr>
                <a:schemeClr val="lt1"/>
              </a:buClr>
              <a:buSzPts val="2400"/>
              <a:buChar char="○"/>
            </a:pPr>
            <a:r>
              <a:rPr lang="en-US" sz="2400">
                <a:solidFill>
                  <a:schemeClr val="lt1"/>
                </a:solidFill>
              </a:rPr>
              <a:t>Logistics &amp; Warehousing</a:t>
            </a:r>
            <a:endParaRPr sz="2400">
              <a:solidFill>
                <a:schemeClr val="lt1"/>
              </a:solidFill>
            </a:endParaRPr>
          </a:p>
        </p:txBody>
      </p:sp>
      <p:pic>
        <p:nvPicPr>
          <p:cNvPr id="289" name="Google Shape;289;g25e73888f40_0_186"/>
          <p:cNvPicPr preferRelativeResize="0"/>
          <p:nvPr/>
        </p:nvPicPr>
        <p:blipFill>
          <a:blip r:embed="rId3">
            <a:alphaModFix/>
          </a:blip>
          <a:stretch>
            <a:fillRect/>
          </a:stretch>
        </p:blipFill>
        <p:spPr>
          <a:xfrm>
            <a:off x="1533100" y="3128305"/>
            <a:ext cx="5332575" cy="35344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8"/>
          <p:cNvSpPr txBox="1"/>
          <p:nvPr>
            <p:ph type="title"/>
          </p:nvPr>
        </p:nvSpPr>
        <p:spPr>
          <a:xfrm>
            <a:off x="4116324" y="609600"/>
            <a:ext cx="3959352" cy="530352"/>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4800"/>
              <a:buFont typeface="Arial"/>
              <a:buNone/>
            </a:pPr>
            <a:r>
              <a:rPr lang="en-US"/>
              <a:t>SUMMARY </a:t>
            </a:r>
            <a:endParaRPr/>
          </a:p>
        </p:txBody>
      </p:sp>
      <p:sp>
        <p:nvSpPr>
          <p:cNvPr id="295" name="Google Shape;295;p8"/>
          <p:cNvSpPr txBox="1"/>
          <p:nvPr>
            <p:ph idx="11" type="ftr"/>
          </p:nvPr>
        </p:nvSpPr>
        <p:spPr>
          <a:xfrm rot="-5400000">
            <a:off x="-242952" y="1451496"/>
            <a:ext cx="1784352" cy="18945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296" name="Google Shape;296;p8"/>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97" name="Google Shape;297;p8"/>
          <p:cNvSpPr txBox="1"/>
          <p:nvPr>
            <p:ph idx="1" type="body"/>
          </p:nvPr>
        </p:nvSpPr>
        <p:spPr>
          <a:xfrm>
            <a:off x="1608500" y="2089475"/>
            <a:ext cx="9477000" cy="3477000"/>
          </a:xfrm>
          <a:prstGeom prst="rect">
            <a:avLst/>
          </a:prstGeom>
          <a:solidFill>
            <a:schemeClr val="accent4"/>
          </a:solidFill>
          <a:ln>
            <a:noFill/>
          </a:ln>
        </p:spPr>
        <p:txBody>
          <a:bodyPr anchorCtr="0" anchor="ctr" bIns="228600" lIns="576050" spcFirstLastPara="1" rIns="576050" wrap="square" tIns="228600">
            <a:noAutofit/>
          </a:bodyPr>
          <a:lstStyle/>
          <a:p>
            <a:pPr indent="0" lvl="0" marL="0" rtl="0" algn="ctr">
              <a:lnSpc>
                <a:spcPct val="123000"/>
              </a:lnSpc>
              <a:spcBef>
                <a:spcPts val="0"/>
              </a:spcBef>
              <a:spcAft>
                <a:spcPts val="0"/>
              </a:spcAft>
              <a:buClr>
                <a:srgbClr val="374151"/>
              </a:buClr>
              <a:buSzPts val="2000"/>
              <a:buNone/>
            </a:pPr>
            <a:r>
              <a:rPr lang="en-US">
                <a:solidFill>
                  <a:srgbClr val="374151"/>
                </a:solidFill>
              </a:rPr>
              <a:t>Digital Twins are revolutionizing various sectors, including industrial production, healthcare, education, urban planning, space exploration, and business. Whether it's enhancing machine maintenance in industries, personalized patient care in healthcare, individualized learning plans in education, or boosting sales in business - DT is at the forefront.</a:t>
            </a:r>
            <a:endParaRPr>
              <a:solidFill>
                <a:srgbClr val="374151"/>
              </a:solidFill>
            </a:endParaRPr>
          </a:p>
        </p:txBody>
      </p:sp>
      <p:pic>
        <p:nvPicPr>
          <p:cNvPr descr="Test tubes with one test tube in orange with drops" id="298" name="Google Shape;298;p8"/>
          <p:cNvPicPr preferRelativeResize="0"/>
          <p:nvPr>
            <p:ph idx="2" type="pic"/>
          </p:nvPr>
        </p:nvPicPr>
        <p:blipFill rotWithShape="1">
          <a:blip r:embed="rId3">
            <a:alphaModFix amt="50000"/>
          </a:blip>
          <a:srcRect b="0" l="0" r="0" t="0"/>
          <a:stretch/>
        </p:blipFill>
        <p:spPr>
          <a:xfrm>
            <a:off x="2871216" y="5330952"/>
            <a:ext cx="6519672" cy="1527048"/>
          </a:xfrm>
          <a:prstGeom prst="rect">
            <a:avLst/>
          </a:prstGeom>
          <a:noFill/>
          <a:ln>
            <a:noFill/>
          </a:ln>
        </p:spPr>
      </p:pic>
      <p:sp>
        <p:nvSpPr>
          <p:cNvPr id="299" name="Google Shape;299;p8"/>
          <p:cNvSpPr txBox="1"/>
          <p:nvPr/>
        </p:nvSpPr>
        <p:spPr>
          <a:xfrm>
            <a:off x="11531800" y="6267600"/>
            <a:ext cx="457200" cy="37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descr="White DNA structure" id="304" name="Google Shape;304;p9"/>
          <p:cNvPicPr preferRelativeResize="0"/>
          <p:nvPr>
            <p:ph idx="2" type="pic"/>
          </p:nvPr>
        </p:nvPicPr>
        <p:blipFill rotWithShape="1">
          <a:blip r:embed="rId3">
            <a:alphaModFix amt="50000"/>
          </a:blip>
          <a:srcRect b="0" l="0" r="0" t="0"/>
          <a:stretch/>
        </p:blipFill>
        <p:spPr>
          <a:xfrm>
            <a:off x="0" y="1"/>
            <a:ext cx="12191999" cy="6858000"/>
          </a:xfrm>
          <a:prstGeom prst="rect">
            <a:avLst/>
          </a:prstGeom>
          <a:noFill/>
          <a:ln>
            <a:noFill/>
          </a:ln>
        </p:spPr>
      </p:pic>
      <p:sp>
        <p:nvSpPr>
          <p:cNvPr id="305" name="Google Shape;305;p9"/>
          <p:cNvSpPr txBox="1"/>
          <p:nvPr>
            <p:ph type="title"/>
          </p:nvPr>
        </p:nvSpPr>
        <p:spPr>
          <a:xfrm>
            <a:off x="1535715" y="1485302"/>
            <a:ext cx="9120570" cy="3887396"/>
          </a:xfrm>
          <a:prstGeom prst="rect">
            <a:avLst/>
          </a:prstGeom>
          <a:solidFill>
            <a:srgbClr val="E9F5FB"/>
          </a:solidFill>
          <a:ln>
            <a:noFill/>
          </a:ln>
        </p:spPr>
        <p:txBody>
          <a:bodyPr anchorCtr="0" anchor="b" bIns="1097275" lIns="0" spcFirstLastPara="1" rIns="0" wrap="square" tIns="0">
            <a:noAutofit/>
          </a:bodyPr>
          <a:lstStyle/>
          <a:p>
            <a:pPr indent="0" lvl="0" marL="0" rtl="0" algn="ctr">
              <a:lnSpc>
                <a:spcPct val="90000"/>
              </a:lnSpc>
              <a:spcBef>
                <a:spcPts val="0"/>
              </a:spcBef>
              <a:spcAft>
                <a:spcPts val="0"/>
              </a:spcAft>
              <a:buClr>
                <a:schemeClr val="dk1"/>
              </a:buClr>
              <a:buSzPts val="4800"/>
              <a:buFont typeface="Arial"/>
              <a:buNone/>
            </a:pPr>
            <a:r>
              <a:rPr lang="en-US"/>
              <a:t>THANK YOU </a:t>
            </a:r>
            <a:endParaRPr/>
          </a:p>
          <a:p>
            <a:pPr indent="0" lvl="0" marL="0" rtl="0" algn="ctr">
              <a:lnSpc>
                <a:spcPct val="90000"/>
              </a:lnSpc>
              <a:spcBef>
                <a:spcPts val="0"/>
              </a:spcBef>
              <a:spcAft>
                <a:spcPts val="0"/>
              </a:spcAft>
              <a:buClr>
                <a:schemeClr val="dk1"/>
              </a:buClr>
              <a:buSzPts val="4800"/>
              <a:buFont typeface="Arial"/>
              <a:buNone/>
            </a:pPr>
            <a:r>
              <a:t/>
            </a:r>
            <a:endParaRPr/>
          </a:p>
        </p:txBody>
      </p:sp>
      <p:sp>
        <p:nvSpPr>
          <p:cNvPr id="306" name="Google Shape;306;p9"/>
          <p:cNvSpPr txBox="1"/>
          <p:nvPr>
            <p:ph idx="1" type="body"/>
          </p:nvPr>
        </p:nvSpPr>
        <p:spPr>
          <a:xfrm>
            <a:off x="1572768" y="5751576"/>
            <a:ext cx="9116568" cy="722376"/>
          </a:xfrm>
          <a:prstGeom prst="rect">
            <a:avLst/>
          </a:prstGeom>
          <a:noFill/>
          <a:ln>
            <a:noFill/>
          </a:ln>
        </p:spPr>
        <p:txBody>
          <a:bodyPr anchorCtr="0" anchor="ctr" bIns="0" lIns="0" spcFirstLastPara="1" rIns="0" wrap="square" tIns="0">
            <a:noAutofit/>
          </a:bodyPr>
          <a:lstStyle/>
          <a:p>
            <a:pPr indent="0" lvl="0" marL="0" rtl="0" algn="ctr">
              <a:lnSpc>
                <a:spcPct val="133000"/>
              </a:lnSpc>
              <a:spcBef>
                <a:spcPts val="0"/>
              </a:spcBef>
              <a:spcAft>
                <a:spcPts val="0"/>
              </a:spcAft>
              <a:buClr>
                <a:schemeClr val="dk1"/>
              </a:buClr>
              <a:buSzPts val="2000"/>
              <a:buNone/>
            </a:pPr>
            <a:r>
              <a:rPr lang="en-US" sz="2000" cap="none"/>
              <a:t>ABRAR AL SAYEM</a:t>
            </a:r>
            <a:endParaRPr/>
          </a:p>
          <a:p>
            <a:pPr indent="0" lvl="0" marL="0" rtl="0" algn="ctr">
              <a:lnSpc>
                <a:spcPct val="133000"/>
              </a:lnSpc>
              <a:spcBef>
                <a:spcPts val="0"/>
              </a:spcBef>
              <a:spcAft>
                <a:spcPts val="0"/>
              </a:spcAft>
              <a:buClr>
                <a:schemeClr val="dk1"/>
              </a:buClr>
              <a:buSzPts val="2000"/>
              <a:buNone/>
            </a:pPr>
            <a:r>
              <a:rPr lang="en-US" sz="2000" cap="none"/>
              <a:t>18201194| CSE474</a:t>
            </a:r>
            <a:endParaRPr/>
          </a:p>
        </p:txBody>
      </p:sp>
      <p:sp>
        <p:nvSpPr>
          <p:cNvPr id="307" name="Google Shape;307;p9"/>
          <p:cNvSpPr txBox="1"/>
          <p:nvPr>
            <p:ph idx="12" type="sldNum"/>
          </p:nvPr>
        </p:nvSpPr>
        <p:spPr>
          <a:xfrm>
            <a:off x="11409045" y="6333134"/>
            <a:ext cx="731700" cy="525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