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CookieDemo.html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&lt;form action="</a:t>
            </a:r>
            <a:r>
              <a:rPr lang="en-US" sz="2400" dirty="0" smtClean="0"/>
              <a:t>CookieDemo1" </a:t>
            </a:r>
            <a:r>
              <a:rPr lang="en-US" sz="2400" dirty="0"/>
              <a:t>method="post"&gt;  </a:t>
            </a:r>
          </a:p>
          <a:p>
            <a:pPr marL="0" indent="0">
              <a:buNone/>
            </a:pPr>
            <a:r>
              <a:rPr lang="en-US" sz="2400" dirty="0"/>
              <a:t>            Name:&lt;input type="text" name="</a:t>
            </a:r>
            <a:r>
              <a:rPr lang="en-US" sz="2400" dirty="0" err="1"/>
              <a:t>userName</a:t>
            </a:r>
            <a:r>
              <a:rPr lang="en-US" sz="2400" dirty="0"/>
              <a:t>"/&gt;&lt;</a:t>
            </a:r>
            <a:r>
              <a:rPr lang="en-US" sz="2400" dirty="0" err="1"/>
              <a:t>br</a:t>
            </a:r>
            <a:r>
              <a:rPr lang="en-US" sz="2400" dirty="0"/>
              <a:t>/&gt;  </a:t>
            </a:r>
          </a:p>
          <a:p>
            <a:pPr marL="0" indent="0">
              <a:buNone/>
            </a:pPr>
            <a:r>
              <a:rPr lang="en-US" sz="2400" dirty="0"/>
              <a:t>            &lt;input type="submit" value="Click Here"/&gt;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&lt;/</a:t>
            </a:r>
            <a:r>
              <a:rPr lang="en-US" sz="2400" dirty="0"/>
              <a:t>form&gt; </a:t>
            </a:r>
          </a:p>
        </p:txBody>
      </p:sp>
    </p:spTree>
    <p:extLst>
      <p:ext uri="{BB962C8B-B14F-4D97-AF65-F5344CB8AC3E}">
        <p14:creationId xmlns:p14="http://schemas.microsoft.com/office/powerpoint/2010/main" val="5016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CookieDemo1.java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protected void </a:t>
            </a:r>
            <a:r>
              <a:rPr lang="en-US" sz="2400" dirty="0" err="1"/>
              <a:t>doPost</a:t>
            </a:r>
            <a:r>
              <a:rPr lang="en-US" sz="2400" dirty="0"/>
              <a:t>(</a:t>
            </a:r>
            <a:r>
              <a:rPr lang="en-US" sz="2400" dirty="0" err="1"/>
              <a:t>HttpServletRequest</a:t>
            </a:r>
            <a:r>
              <a:rPr lang="en-US" sz="2400" dirty="0"/>
              <a:t> request, </a:t>
            </a:r>
            <a:r>
              <a:rPr lang="en-US" sz="2400" dirty="0" err="1"/>
              <a:t>HttpServletResponse</a:t>
            </a:r>
            <a:r>
              <a:rPr lang="en-US" sz="2400" dirty="0"/>
              <a:t> </a:t>
            </a:r>
            <a:r>
              <a:rPr lang="en-US" sz="2400" dirty="0" smtClean="0"/>
              <a:t>response) throws </a:t>
            </a:r>
            <a:r>
              <a:rPr lang="en-US" sz="2400" dirty="0" err="1"/>
              <a:t>ServletException</a:t>
            </a:r>
            <a:r>
              <a:rPr lang="en-US" sz="2400" dirty="0"/>
              <a:t>,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    try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response.setContentType</a:t>
            </a:r>
            <a:r>
              <a:rPr lang="en-US" sz="2400" dirty="0"/>
              <a:t>("text/html");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PrintWriter</a:t>
            </a:r>
            <a:r>
              <a:rPr lang="en-US" sz="2400" dirty="0"/>
              <a:t> out = </a:t>
            </a:r>
            <a:r>
              <a:rPr lang="en-US" sz="2400" dirty="0" err="1"/>
              <a:t>response.getWriter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String n = </a:t>
            </a:r>
            <a:r>
              <a:rPr lang="en-US" sz="2400" dirty="0" err="1"/>
              <a:t>request.getParameter</a:t>
            </a:r>
            <a:r>
              <a:rPr lang="en-US" sz="2400" dirty="0"/>
              <a:t>("</a:t>
            </a:r>
            <a:r>
              <a:rPr lang="en-US" sz="2400" dirty="0" err="1"/>
              <a:t>userName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out.print</a:t>
            </a:r>
            <a:r>
              <a:rPr lang="en-US" sz="2400" dirty="0"/>
              <a:t>("Welcome " + n);</a:t>
            </a:r>
          </a:p>
          <a:p>
            <a:pPr marL="0" indent="0">
              <a:buNone/>
            </a:pPr>
            <a:r>
              <a:rPr lang="en-US" sz="2400" dirty="0"/>
              <a:t>            Cookie </a:t>
            </a:r>
            <a:r>
              <a:rPr lang="en-US" sz="2400" dirty="0" err="1"/>
              <a:t>ck</a:t>
            </a:r>
            <a:r>
              <a:rPr lang="en-US" sz="2400" dirty="0"/>
              <a:t> = new Cookie("</a:t>
            </a:r>
            <a:r>
              <a:rPr lang="en-US" sz="2400" dirty="0" err="1"/>
              <a:t>uname</a:t>
            </a:r>
            <a:r>
              <a:rPr lang="en-US" sz="2400" dirty="0"/>
              <a:t>", n);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response.addCookie</a:t>
            </a:r>
            <a:r>
              <a:rPr lang="en-US" sz="2400" dirty="0" smtClean="0"/>
              <a:t>(</a:t>
            </a:r>
            <a:r>
              <a:rPr lang="en-US" sz="2400" dirty="0" err="1" smtClean="0"/>
              <a:t>ck</a:t>
            </a:r>
            <a:r>
              <a:rPr lang="en-US" sz="2400" dirty="0"/>
              <a:t>);//adding cookie in the response  </a:t>
            </a:r>
          </a:p>
          <a:p>
            <a:pPr marL="0" indent="0">
              <a:buNone/>
            </a:pPr>
            <a:r>
              <a:rPr lang="en-US" sz="2400" dirty="0"/>
              <a:t>            //creating submit button  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out.print</a:t>
            </a:r>
            <a:r>
              <a:rPr lang="en-US" sz="2400" dirty="0"/>
              <a:t>("&lt;form action='Cookie2' method='post'&gt;");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out.print</a:t>
            </a:r>
            <a:r>
              <a:rPr lang="en-US" sz="2400" dirty="0"/>
              <a:t>("&lt;input type='submit' value='Click Here</a:t>
            </a:r>
            <a:r>
              <a:rPr lang="en-US" sz="2400" dirty="0" smtClean="0"/>
              <a:t>'&gt;");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out.print</a:t>
            </a:r>
            <a:r>
              <a:rPr lang="en-US" sz="2400" dirty="0"/>
              <a:t>("&lt;/form&gt;");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out.close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} catch (Exception e)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System.out.println</a:t>
            </a:r>
            <a:r>
              <a:rPr lang="en-US" sz="2400" dirty="0"/>
              <a:t>(e);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350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CookieDemo2.java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protected void </a:t>
            </a:r>
            <a:r>
              <a:rPr lang="en-US" sz="2400" dirty="0" err="1"/>
              <a:t>doPost</a:t>
            </a:r>
            <a:r>
              <a:rPr lang="en-US" sz="2400" dirty="0"/>
              <a:t>(</a:t>
            </a:r>
            <a:r>
              <a:rPr lang="en-US" sz="2400" dirty="0" err="1"/>
              <a:t>HttpServletRequest</a:t>
            </a:r>
            <a:r>
              <a:rPr lang="en-US" sz="2400" dirty="0"/>
              <a:t> request, </a:t>
            </a:r>
            <a:r>
              <a:rPr lang="en-US" sz="2400" dirty="0" err="1"/>
              <a:t>HttpServletResponse</a:t>
            </a:r>
            <a:r>
              <a:rPr lang="en-US" sz="2400" dirty="0"/>
              <a:t> response</a:t>
            </a:r>
            <a:r>
              <a:rPr lang="en-US" sz="2400" dirty="0" smtClean="0"/>
              <a:t>) throws </a:t>
            </a:r>
            <a:r>
              <a:rPr lang="en-US" sz="2400" dirty="0" err="1"/>
              <a:t>ServletException</a:t>
            </a:r>
            <a:r>
              <a:rPr lang="en-US" sz="2400" dirty="0"/>
              <a:t>,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    try </a:t>
            </a:r>
            <a:r>
              <a:rPr lang="en-US" sz="2400" dirty="0" smtClean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response.setContentType</a:t>
            </a:r>
            <a:r>
              <a:rPr lang="en-US" sz="2400" dirty="0"/>
              <a:t>("text/html");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PrintWriter</a:t>
            </a:r>
            <a:r>
              <a:rPr lang="en-US" sz="2400" dirty="0"/>
              <a:t> out = </a:t>
            </a:r>
            <a:r>
              <a:rPr lang="en-US" sz="2400" dirty="0" err="1"/>
              <a:t>response.getWriter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Cookie </a:t>
            </a:r>
            <a:r>
              <a:rPr lang="en-US" sz="2400" dirty="0" err="1"/>
              <a:t>ck</a:t>
            </a:r>
            <a:r>
              <a:rPr lang="en-US" sz="2400" dirty="0"/>
              <a:t>[] = </a:t>
            </a:r>
            <a:r>
              <a:rPr lang="en-US" sz="2400" dirty="0" err="1"/>
              <a:t>request.getCookies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out.print</a:t>
            </a:r>
            <a:r>
              <a:rPr lang="en-US" sz="2400" dirty="0"/>
              <a:t>("Hello " + </a:t>
            </a:r>
            <a:r>
              <a:rPr lang="en-US" sz="2400" dirty="0" err="1"/>
              <a:t>ck</a:t>
            </a:r>
            <a:r>
              <a:rPr lang="en-US" sz="2400" dirty="0"/>
              <a:t>[0].</a:t>
            </a:r>
            <a:r>
              <a:rPr lang="en-US" sz="2400" dirty="0" err="1"/>
              <a:t>getValue</a:t>
            </a:r>
            <a:r>
              <a:rPr lang="en-US" sz="2400" dirty="0" smtClean="0"/>
              <a:t>());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out.close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} catch (Exception e)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System.out.println</a:t>
            </a:r>
            <a:r>
              <a:rPr lang="en-US" sz="2400" dirty="0"/>
              <a:t>(e);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4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cookie</a:t>
            </a:r>
            <a:r>
              <a:rPr lang="en-US" sz="2400" dirty="0"/>
              <a:t> is a small piece of information that is persisted between the multiple client requests.</a:t>
            </a:r>
          </a:p>
          <a:p>
            <a:r>
              <a:rPr lang="en-US" sz="2400" dirty="0"/>
              <a:t>A cookie has a name, a single value, and optional attributes such as a comment, path and domain qualifiers, a maximum age, and a version number.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20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Cookie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</a:t>
            </a:r>
            <a:r>
              <a:rPr lang="en-US" sz="2400" dirty="0"/>
              <a:t>default, each request is considered as a new request.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cookies technique, we add cookie with response from the servlet. So cookie is stored in the cache of the browser. </a:t>
            </a:r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that if request is sent by the user, cookie is added with request by default. Thus, we recognize the </a:t>
            </a:r>
            <a:r>
              <a:rPr lang="en-US" sz="2400" dirty="0" smtClean="0"/>
              <a:t>user </a:t>
            </a:r>
            <a:r>
              <a:rPr lang="en-US" sz="2400" dirty="0"/>
              <a:t>as the old user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8828"/>
            <a:ext cx="834736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are 2 types of cookies in servlets.</a:t>
            </a:r>
          </a:p>
          <a:p>
            <a:r>
              <a:rPr lang="en-US" sz="2400" dirty="0"/>
              <a:t>Non-persistent cookie</a:t>
            </a:r>
          </a:p>
          <a:p>
            <a:r>
              <a:rPr lang="en-US" sz="2400" dirty="0"/>
              <a:t>Persistent cookie</a:t>
            </a:r>
          </a:p>
          <a:p>
            <a:r>
              <a:rPr lang="en-US" sz="2400" b="1" dirty="0"/>
              <a:t>Non-persistent cookie</a:t>
            </a:r>
          </a:p>
          <a:p>
            <a:pPr lvl="1"/>
            <a:r>
              <a:rPr lang="en-US" sz="2400" dirty="0"/>
              <a:t>It is </a:t>
            </a:r>
            <a:r>
              <a:rPr lang="en-US" sz="2400" b="1" dirty="0"/>
              <a:t>valid for single session</a:t>
            </a:r>
            <a:r>
              <a:rPr lang="en-US" sz="2400" dirty="0"/>
              <a:t> only. It is removed each time when user closes the browser.</a:t>
            </a:r>
          </a:p>
          <a:p>
            <a:r>
              <a:rPr lang="en-US" sz="2400" b="1" dirty="0"/>
              <a:t>Persistent cookie</a:t>
            </a:r>
          </a:p>
          <a:p>
            <a:pPr lvl="1"/>
            <a:r>
              <a:rPr lang="en-US" sz="2400" dirty="0"/>
              <a:t>It is </a:t>
            </a:r>
            <a:r>
              <a:rPr lang="en-US" sz="2400" b="1" dirty="0"/>
              <a:t>valid for multiple session</a:t>
            </a:r>
            <a:r>
              <a:rPr lang="en-US" sz="2400" dirty="0"/>
              <a:t> . It is not removed each time when user closes the browser. It is removed only if user logout or </a:t>
            </a:r>
            <a:r>
              <a:rPr lang="en-US" sz="2400" dirty="0" err="1"/>
              <a:t>signout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Advantage of Cookies</a:t>
            </a:r>
          </a:p>
          <a:p>
            <a:pPr lvl="1"/>
            <a:r>
              <a:rPr lang="en-US" sz="2400" dirty="0"/>
              <a:t>Simplest technique of maintaining the state.</a:t>
            </a:r>
          </a:p>
          <a:p>
            <a:pPr lvl="1"/>
            <a:r>
              <a:rPr lang="en-US" sz="2400" dirty="0"/>
              <a:t>Cookies are maintained at client side.</a:t>
            </a:r>
          </a:p>
          <a:p>
            <a:r>
              <a:rPr lang="en-US" sz="2400" b="1" dirty="0"/>
              <a:t>Disadvantage of Cookies</a:t>
            </a:r>
          </a:p>
          <a:p>
            <a:pPr lvl="1"/>
            <a:r>
              <a:rPr lang="en-US" sz="2400" dirty="0"/>
              <a:t>It will not work if cookie is disabled from the browser.</a:t>
            </a:r>
          </a:p>
          <a:p>
            <a:pPr lvl="1"/>
            <a:r>
              <a:rPr lang="en-US" sz="2400" dirty="0"/>
              <a:t>Only textual information can be set in Cookie object.</a:t>
            </a:r>
          </a:p>
        </p:txBody>
      </p:sp>
    </p:spTree>
    <p:extLst>
      <p:ext uri="{BB962C8B-B14F-4D97-AF65-F5344CB8AC3E}">
        <p14:creationId xmlns:p14="http://schemas.microsoft.com/office/powerpoint/2010/main" val="19340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javax.servlet.http.Cookie</a:t>
            </a:r>
            <a:r>
              <a:rPr lang="en-US" sz="2400" dirty="0"/>
              <a:t> class provides the functionality of using cookies. It provides a lot of useful methods for cookies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Constructor of Cookie class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67186"/>
              </p:ext>
            </p:extLst>
          </p:nvPr>
        </p:nvGraphicFramePr>
        <p:xfrm>
          <a:off x="762000" y="3048000"/>
          <a:ext cx="7696200" cy="320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48100"/>
                <a:gridCol w="3848100"/>
              </a:tblGrid>
              <a:tr h="82571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Constructor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25" marR="47625" marT="47625" marB="47625"/>
                </a:tc>
              </a:tr>
              <a:tr h="825714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Cookie()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constructs a cookie.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1548972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Cookie(String name, String value)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constructs a cookie with a specified name and value.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Useful Methods of Cookie </a:t>
            </a:r>
            <a:r>
              <a:rPr lang="en-US" b="1" dirty="0" smtClean="0"/>
              <a:t>class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474407"/>
              </p:ext>
            </p:extLst>
          </p:nvPr>
        </p:nvGraphicFramePr>
        <p:xfrm>
          <a:off x="457200" y="1447799"/>
          <a:ext cx="8177213" cy="46937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14800"/>
                <a:gridCol w="4062413"/>
              </a:tblGrid>
              <a:tr h="49374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Method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7625" marR="47625" marT="47625" marB="47625"/>
                </a:tc>
              </a:tr>
              <a:tr h="86023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public void setMaxAge(int expiry)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Sets the maximum age of the cookie in seconds.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917997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public String </a:t>
                      </a:r>
                      <a:r>
                        <a:rPr lang="en-US" sz="2400" dirty="0" err="1">
                          <a:effectLst/>
                        </a:rPr>
                        <a:t>getName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Returns the name of the cookie. The name cannot be changed after creation.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493745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public String getValue()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Returns the value of the cookie.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636439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public void </a:t>
                      </a:r>
                      <a:r>
                        <a:rPr lang="en-US" sz="2400" dirty="0" err="1">
                          <a:effectLst/>
                        </a:rPr>
                        <a:t>setName</a:t>
                      </a:r>
                      <a:r>
                        <a:rPr lang="en-US" sz="2400" dirty="0">
                          <a:effectLst/>
                        </a:rPr>
                        <a:t>(String name)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changes the name of the cookie.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636439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public void setValue(String value)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changes the value of the cookie.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methods required for using </a:t>
            </a:r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adding cookie or getting the value from the cookie, we need some methods provided by other interfaces. They are</a:t>
            </a:r>
            <a:r>
              <a:rPr lang="en-US" sz="2400" dirty="0" smtClean="0"/>
              <a:t>:</a:t>
            </a:r>
          </a:p>
          <a:p>
            <a:r>
              <a:rPr lang="en-US" sz="2400" b="1" dirty="0" smtClean="0"/>
              <a:t>public </a:t>
            </a:r>
            <a:r>
              <a:rPr lang="en-US" sz="2400" b="1" dirty="0"/>
              <a:t>void </a:t>
            </a:r>
            <a:r>
              <a:rPr lang="en-US" sz="2400" b="1" dirty="0" err="1"/>
              <a:t>addCookie</a:t>
            </a:r>
            <a:r>
              <a:rPr lang="en-US" sz="2400" b="1" dirty="0"/>
              <a:t>(Cookie </a:t>
            </a:r>
            <a:r>
              <a:rPr lang="en-US" sz="2400" b="1" dirty="0" err="1"/>
              <a:t>ck</a:t>
            </a:r>
            <a:r>
              <a:rPr lang="en-US" sz="2400" b="1" dirty="0" smtClean="0"/>
              <a:t>):</a:t>
            </a:r>
          </a:p>
          <a:p>
            <a:pPr lvl="1"/>
            <a:r>
              <a:rPr lang="en-US" sz="2400" dirty="0" smtClean="0"/>
              <a:t>method </a:t>
            </a:r>
            <a:r>
              <a:rPr lang="en-US" sz="2400" dirty="0"/>
              <a:t>of </a:t>
            </a:r>
            <a:r>
              <a:rPr lang="en-US" sz="2400" dirty="0" err="1"/>
              <a:t>HttpServletResponse</a:t>
            </a:r>
            <a:r>
              <a:rPr lang="en-US" sz="2400" dirty="0"/>
              <a:t> interface is used to add cookie in response object.</a:t>
            </a:r>
          </a:p>
          <a:p>
            <a:r>
              <a:rPr lang="en-US" sz="2400" b="1" dirty="0"/>
              <a:t>public Cookie[] </a:t>
            </a:r>
            <a:r>
              <a:rPr lang="en-US" sz="2400" b="1" dirty="0" err="1"/>
              <a:t>getCookies</a:t>
            </a:r>
            <a:r>
              <a:rPr lang="en-US" sz="2400" b="1" dirty="0" smtClean="0"/>
              <a:t>():</a:t>
            </a:r>
          </a:p>
          <a:p>
            <a:pPr lvl="1"/>
            <a:r>
              <a:rPr lang="en-US" sz="2400" dirty="0" smtClean="0"/>
              <a:t>method </a:t>
            </a:r>
            <a:r>
              <a:rPr lang="en-US" sz="2400" dirty="0"/>
              <a:t>of </a:t>
            </a:r>
            <a:r>
              <a:rPr lang="en-US" sz="2400" dirty="0" err="1"/>
              <a:t>HttpServletRequest</a:t>
            </a:r>
            <a:r>
              <a:rPr lang="en-US" sz="2400" dirty="0"/>
              <a:t> interface is used to return all the cookies from the browser.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9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How to create Cookie?</a:t>
            </a:r>
          </a:p>
          <a:p>
            <a:pPr marL="400050" lvl="1" indent="0">
              <a:buNone/>
            </a:pPr>
            <a:r>
              <a:rPr lang="en-US" sz="2400" dirty="0" smtClean="0"/>
              <a:t>Cookie </a:t>
            </a:r>
            <a:r>
              <a:rPr lang="en-US" sz="2400" dirty="0" err="1" smtClean="0"/>
              <a:t>ck</a:t>
            </a:r>
            <a:r>
              <a:rPr lang="en-US" sz="2400" dirty="0" smtClean="0"/>
              <a:t>=</a:t>
            </a:r>
            <a:r>
              <a:rPr lang="en-US" sz="2400" b="1" dirty="0" smtClean="0"/>
              <a:t>new</a:t>
            </a:r>
            <a:r>
              <a:rPr lang="en-US" sz="2400" dirty="0" smtClean="0"/>
              <a:t> Cookie("user",“</a:t>
            </a:r>
            <a:r>
              <a:rPr lang="en-US" sz="2400" dirty="0" err="1" smtClean="0"/>
              <a:t>nccs</a:t>
            </a:r>
            <a:r>
              <a:rPr lang="en-US" sz="2400" dirty="0" smtClean="0"/>
              <a:t>");</a:t>
            </a:r>
          </a:p>
          <a:p>
            <a:pPr marL="400050" lvl="1" indent="0">
              <a:buNone/>
            </a:pPr>
            <a:r>
              <a:rPr lang="en-US" sz="2400" dirty="0" smtClean="0"/>
              <a:t>//creating cookie object  </a:t>
            </a:r>
          </a:p>
          <a:p>
            <a:pPr marL="400050" lvl="1" indent="0">
              <a:buNone/>
            </a:pPr>
            <a:r>
              <a:rPr lang="en-US" sz="2400" dirty="0" err="1" smtClean="0"/>
              <a:t>response.addCookie</a:t>
            </a:r>
            <a:r>
              <a:rPr lang="en-US" sz="2400" dirty="0" smtClean="0"/>
              <a:t>(</a:t>
            </a:r>
            <a:r>
              <a:rPr lang="en-US" sz="2400" dirty="0" err="1" smtClean="0"/>
              <a:t>ck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//adding cookie in the response  </a:t>
            </a:r>
          </a:p>
          <a:p>
            <a:r>
              <a:rPr lang="en-US" sz="2400" b="1" dirty="0" smtClean="0"/>
              <a:t>How to delete Cookie?</a:t>
            </a:r>
          </a:p>
          <a:p>
            <a:pPr marL="400050" lvl="1" indent="0">
              <a:buNone/>
            </a:pPr>
            <a:r>
              <a:rPr lang="en-US" sz="2400" dirty="0" smtClean="0"/>
              <a:t>Cookie </a:t>
            </a:r>
            <a:r>
              <a:rPr lang="en-US" sz="2400" dirty="0" err="1" smtClean="0"/>
              <a:t>ck</a:t>
            </a:r>
            <a:r>
              <a:rPr lang="en-US" sz="2400" dirty="0" smtClean="0"/>
              <a:t>=</a:t>
            </a:r>
            <a:r>
              <a:rPr lang="en-US" sz="2400" b="1" dirty="0" smtClean="0"/>
              <a:t>new</a:t>
            </a:r>
            <a:r>
              <a:rPr lang="en-US" sz="2400" dirty="0" smtClean="0"/>
              <a:t> Cookie("user","");//deleting value of cookie  </a:t>
            </a:r>
          </a:p>
          <a:p>
            <a:pPr marL="400050" lvl="1" indent="0">
              <a:buNone/>
            </a:pPr>
            <a:r>
              <a:rPr lang="en-US" sz="2400" dirty="0" err="1" smtClean="0"/>
              <a:t>ck.setMaxAge</a:t>
            </a:r>
            <a:r>
              <a:rPr lang="en-US" sz="2400" dirty="0" smtClean="0"/>
              <a:t>(0);//changing the maximum age to 0 seconds  </a:t>
            </a:r>
          </a:p>
          <a:p>
            <a:pPr marL="400050" lvl="1" indent="0">
              <a:buNone/>
            </a:pPr>
            <a:r>
              <a:rPr lang="en-US" sz="2400" dirty="0" err="1" smtClean="0"/>
              <a:t>response.addCookie</a:t>
            </a:r>
            <a:r>
              <a:rPr lang="en-US" sz="2400" dirty="0" smtClean="0"/>
              <a:t>(</a:t>
            </a:r>
            <a:r>
              <a:rPr lang="en-US" sz="2400" dirty="0" err="1" smtClean="0"/>
              <a:t>ck</a:t>
            </a:r>
            <a:r>
              <a:rPr lang="en-US" sz="2400" dirty="0" smtClean="0"/>
              <a:t>);//adding cookie in the response  </a:t>
            </a:r>
          </a:p>
          <a:p>
            <a:r>
              <a:rPr lang="en-US" sz="2400" b="1" dirty="0" smtClean="0"/>
              <a:t>How to get Cookies?</a:t>
            </a:r>
          </a:p>
          <a:p>
            <a:pPr marL="400050" lvl="1" indent="0">
              <a:buNone/>
            </a:pPr>
            <a:r>
              <a:rPr lang="en-US" sz="2400" dirty="0"/>
              <a:t>Cookie </a:t>
            </a:r>
            <a:r>
              <a:rPr lang="en-US" sz="2400" dirty="0" err="1"/>
              <a:t>ck</a:t>
            </a:r>
            <a:r>
              <a:rPr lang="en-US" sz="2400" dirty="0"/>
              <a:t>[]=</a:t>
            </a:r>
            <a:r>
              <a:rPr lang="en-US" sz="2400" dirty="0" err="1"/>
              <a:t>request.getCookies</a:t>
            </a:r>
            <a:r>
              <a:rPr lang="en-US" sz="2400" dirty="0"/>
              <a:t>();  </a:t>
            </a:r>
          </a:p>
          <a:p>
            <a:pPr marL="400050" lvl="1" indent="0">
              <a:buNone/>
            </a:pPr>
            <a:r>
              <a:rPr lang="en-US" sz="2400" b="1" dirty="0"/>
              <a:t>for</a:t>
            </a:r>
            <a:r>
              <a:rPr lang="en-US" sz="2400" dirty="0"/>
              <a:t>(</a:t>
            </a:r>
            <a:r>
              <a:rPr lang="en-US" sz="2400" b="1" dirty="0" err="1"/>
              <a:t>int</a:t>
            </a:r>
            <a:r>
              <a:rPr lang="en-US" sz="2400" dirty="0"/>
              <a:t> </a:t>
            </a:r>
            <a:r>
              <a:rPr lang="en-US" sz="2400" dirty="0" err="1"/>
              <a:t>i</a:t>
            </a:r>
            <a:r>
              <a:rPr lang="en-US" sz="2400" dirty="0"/>
              <a:t>=0;i&lt;</a:t>
            </a:r>
            <a:r>
              <a:rPr lang="en-US" sz="2400" dirty="0" err="1"/>
              <a:t>ck.length;i</a:t>
            </a:r>
            <a:r>
              <a:rPr lang="en-US" sz="2400" dirty="0"/>
              <a:t>++){  </a:t>
            </a:r>
          </a:p>
          <a:p>
            <a:pPr marL="400050" lvl="1" indent="0">
              <a:buNone/>
            </a:pPr>
            <a:r>
              <a:rPr lang="en-US" sz="2400" dirty="0"/>
              <a:t> </a:t>
            </a:r>
            <a:r>
              <a:rPr lang="en-US" sz="2400" dirty="0" err="1"/>
              <a:t>out.print</a:t>
            </a:r>
            <a:r>
              <a:rPr lang="en-US" sz="2400" dirty="0"/>
              <a:t>("&lt;</a:t>
            </a:r>
            <a:r>
              <a:rPr lang="en-US" sz="2400" dirty="0" err="1"/>
              <a:t>br</a:t>
            </a:r>
            <a:r>
              <a:rPr lang="en-US" sz="2400" dirty="0"/>
              <a:t>&gt;"+</a:t>
            </a:r>
            <a:r>
              <a:rPr lang="en-US" sz="2400" dirty="0" err="1"/>
              <a:t>ck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].</a:t>
            </a:r>
            <a:r>
              <a:rPr lang="en-US" sz="2400" dirty="0" err="1"/>
              <a:t>getName</a:t>
            </a:r>
            <a:r>
              <a:rPr lang="en-US" sz="2400" dirty="0"/>
              <a:t>()+" "+</a:t>
            </a:r>
            <a:r>
              <a:rPr lang="en-US" sz="2400" dirty="0" err="1"/>
              <a:t>ck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].</a:t>
            </a:r>
            <a:r>
              <a:rPr lang="en-US" sz="2400" dirty="0" err="1"/>
              <a:t>getValue</a:t>
            </a:r>
            <a:r>
              <a:rPr lang="en-US" sz="2400" dirty="0"/>
              <a:t>());//printing name and value of cookie  </a:t>
            </a:r>
          </a:p>
          <a:p>
            <a:pPr marL="800100" lvl="2" indent="0">
              <a:buNone/>
            </a:pPr>
            <a:r>
              <a:rPr lang="en-US" dirty="0" smtClean="0"/>
              <a:t>}  </a:t>
            </a:r>
          </a:p>
          <a:p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3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430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</vt:lpstr>
      <vt:lpstr>Cookie</vt:lpstr>
      <vt:lpstr>How Cookie works</vt:lpstr>
      <vt:lpstr>Types of Cookie</vt:lpstr>
      <vt:lpstr>PowerPoint Presentation</vt:lpstr>
      <vt:lpstr>Cookie class</vt:lpstr>
      <vt:lpstr>Useful Methods of Cookie class</vt:lpstr>
      <vt:lpstr>Other methods required for using Cookies</vt:lpstr>
      <vt:lpstr>PowerPoint Presentation</vt:lpstr>
      <vt:lpstr>CookieDemo.html</vt:lpstr>
      <vt:lpstr>CookieDemo1.java</vt:lpstr>
      <vt:lpstr>PowerPoint Presentation</vt:lpstr>
      <vt:lpstr>CookieDemo2.java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ujjwol shakya</dc:creator>
  <cp:lastModifiedBy>Ujjwol Shakya</cp:lastModifiedBy>
  <cp:revision>30</cp:revision>
  <dcterms:created xsi:type="dcterms:W3CDTF">2006-08-16T00:00:00Z</dcterms:created>
  <dcterms:modified xsi:type="dcterms:W3CDTF">2020-03-06T02:09:37Z</dcterms:modified>
</cp:coreProperties>
</file>