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5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50FCF-C633-4780-83E2-7AB583F905BD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50172-0AE1-4262-ABF8-3ABC62F9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86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2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DA767E-24B0-40CF-9FCF-E1A90F27DFAB}" type="datetimeFigureOut">
              <a:rPr lang="en-US" smtClean="0"/>
              <a:pPr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F64CB-D7F1-4D8F-A468-498ADBDA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B3449E-4EFE-4C61-BCB9-F8C1624D8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2" y="1219200"/>
            <a:ext cx="8602255" cy="4846637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88"/>
            <a:ext cx="8229600" cy="819912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Insert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30352" y="762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_insert_data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351" y="1447800"/>
            <a:ext cx="8073189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pplier_insert_data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6934200" cy="3581400"/>
          </a:xfrm>
          <a:prstGeom prst="rect">
            <a:avLst/>
          </a:prstGeom>
        </p:spPr>
      </p:pic>
      <p:pic>
        <p:nvPicPr>
          <p:cNvPr id="5" name="Picture 4" descr="employee_insert_data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4267200"/>
            <a:ext cx="6705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stomer_insert_data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" y="2486406"/>
            <a:ext cx="6324600" cy="2362200"/>
          </a:xfrm>
          <a:prstGeom prst="rect">
            <a:avLst/>
          </a:prstGeom>
        </p:spPr>
      </p:pic>
      <p:pic>
        <p:nvPicPr>
          <p:cNvPr id="6" name="Picture 5" descr="stock_insert_data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" y="172212"/>
            <a:ext cx="5562600" cy="2209800"/>
          </a:xfrm>
          <a:prstGeom prst="rect">
            <a:avLst/>
          </a:prstGeom>
        </p:spPr>
      </p:pic>
      <p:pic>
        <p:nvPicPr>
          <p:cNvPr id="7" name="Picture 6" descr="customer_insert_data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" y="4953000"/>
            <a:ext cx="60960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rchase_insert_data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28600"/>
            <a:ext cx="5867400" cy="2286000"/>
          </a:xfrm>
          <a:prstGeom prst="rect">
            <a:avLst/>
          </a:prstGeom>
        </p:spPr>
      </p:pic>
      <p:pic>
        <p:nvPicPr>
          <p:cNvPr id="5" name="Picture 4" descr="paymentbill_insert_data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" y="2781301"/>
            <a:ext cx="68580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895600"/>
            <a:ext cx="3820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6711654" cy="464820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project is to develop a database on Mobile Shop Management System. From this project we can get a clear idea about how the database works and how we can use this.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“The Mobile Shop Management System” is one can go into almost required solution regarding the Mobile shop.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various type of tables available to manage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PaymentBill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Purchase, Customers, Mobiles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details of Mobile is store into the Mobile tables respective with all tables.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table( stock, supplier, customer, employee,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paymentBill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purchase, mobile) contains primary key.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one-to-one and one-to-many relations available between customer,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paymentBill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purchase, stock, mobile.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implemented indexing on each tables of Mobile Shop Management System tables for fast query execution.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scope of this project is to provide a realistic experience in the conceptual design, logical design, implementation, operation, and maintenance of a relational database.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could be implemented in an implemented in an average sized organization.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is directly stored in database in the hard disk of the Pc.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Shop Management System Tables and their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mobiles table: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Attributes of mobiles are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company_name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company_series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model_no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imei_number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ram,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display_size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display_quality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processor,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battery_capacity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color, price.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employee table: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Attributes of employee are 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em_id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em_contactNumber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em_email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em_address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em_salary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table: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Attributes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customersare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c_id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c_email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c_contactNumber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c_address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stock table: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Attributes of stocks are 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s_id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room_number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mobile_imei_number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purchase table: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Attributes of purchase are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purchase_mobile_imei_no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purchase_date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paid_amount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paymentBill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Table: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Attributes of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paymentBill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pb_id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pb_date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customer_name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customer_contact_no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mobile_imei_no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mobile_price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paid_amount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supplier table: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Attributes of supplier are 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s_id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s_contact_no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s_address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supply_mobile_imei_no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total_supply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1" y="45722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ER Diagram</a:t>
            </a:r>
          </a:p>
        </p:txBody>
      </p:sp>
      <p:pic>
        <p:nvPicPr>
          <p:cNvPr id="4" name="Picture 3" descr="er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1" y="652273"/>
            <a:ext cx="7290816" cy="58634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08" y="-257556"/>
            <a:ext cx="8229600" cy="5151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64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DATABASE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mobile_shop_management_system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/>
          </a:p>
        </p:txBody>
      </p:sp>
      <p:pic>
        <p:nvPicPr>
          <p:cNvPr id="4" name="Picture 3" descr="create_mobile_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736" y="1524000"/>
            <a:ext cx="3581399" cy="3352799"/>
          </a:xfrm>
          <a:prstGeom prst="rect">
            <a:avLst/>
          </a:prstGeom>
        </p:spPr>
      </p:pic>
      <p:pic>
        <p:nvPicPr>
          <p:cNvPr id="5" name="Picture 4" descr="create_stock_t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736" y="4991100"/>
            <a:ext cx="28194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eate_customer_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57200"/>
            <a:ext cx="3210373" cy="1914792"/>
          </a:xfrm>
          <a:prstGeom prst="rect">
            <a:avLst/>
          </a:prstGeom>
        </p:spPr>
      </p:pic>
      <p:pic>
        <p:nvPicPr>
          <p:cNvPr id="5" name="Picture 4" descr="create_employee_t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590800"/>
            <a:ext cx="3581900" cy="2095793"/>
          </a:xfrm>
          <a:prstGeom prst="rect">
            <a:avLst/>
          </a:prstGeom>
        </p:spPr>
      </p:pic>
      <p:pic>
        <p:nvPicPr>
          <p:cNvPr id="7" name="Picture 6" descr="create_purchase_tab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917593"/>
            <a:ext cx="3658111" cy="1781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eate_paymentBill_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90728"/>
            <a:ext cx="3886200" cy="2971800"/>
          </a:xfrm>
          <a:prstGeom prst="rect">
            <a:avLst/>
          </a:prstGeom>
        </p:spPr>
      </p:pic>
      <p:pic>
        <p:nvPicPr>
          <p:cNvPr id="5" name="Picture 4" descr="create_supplier_t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810000"/>
            <a:ext cx="4724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472</TotalTime>
  <Words>466</Words>
  <Application>Microsoft Office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Story</vt:lpstr>
      <vt:lpstr>Story</vt:lpstr>
      <vt:lpstr>Scope</vt:lpstr>
      <vt:lpstr>Mobile Shop Management System Tables and their attributes</vt:lpstr>
      <vt:lpstr>ER Diagram</vt:lpstr>
      <vt:lpstr> Appendix</vt:lpstr>
      <vt:lpstr>PowerPoint Presentation</vt:lpstr>
      <vt:lpstr>PowerPoint Presentation</vt:lpstr>
      <vt:lpstr>    Data Insert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 details</dc:title>
  <dc:creator>shawonbarmon34@hotmail.com</dc:creator>
  <cp:lastModifiedBy>Habib Rahman</cp:lastModifiedBy>
  <cp:revision>35</cp:revision>
  <dcterms:created xsi:type="dcterms:W3CDTF">2020-09-06T15:30:56Z</dcterms:created>
  <dcterms:modified xsi:type="dcterms:W3CDTF">2022-04-09T17:21:46Z</dcterms:modified>
</cp:coreProperties>
</file>