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9" r:id="rId4"/>
    <p:sldId id="262" r:id="rId5"/>
    <p:sldId id="263" r:id="rId6"/>
    <p:sldId id="261" r:id="rId7"/>
    <p:sldId id="264" r:id="rId8"/>
    <p:sldId id="276" r:id="rId9"/>
    <p:sldId id="277" r:id="rId10"/>
    <p:sldId id="273" r:id="rId11"/>
    <p:sldId id="275" r:id="rId12"/>
    <p:sldId id="266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063D82-DC26-8DDF-5000-10B77DB8AAD5}" v="39" dt="2025-06-06T09:45:26.243"/>
    <p1510:client id="{7C2303CF-EC22-275F-D71A-8199F81B0DBF}" v="230" dt="2025-06-06T17:48:58.941"/>
    <p1510:client id="{C2A678A0-E87D-1F2E-0DD0-ADFC8DA4BCF3}" v="181" dt="2025-06-07T07:06:40.327"/>
    <p1510:client id="{C573D15E-8FEE-0863-1AAE-791AD67DAADC}" v="25" dt="2025-06-06T09:28:52.673"/>
    <p1510:client id="{EA268A13-2C57-F0E8-A484-973FB31C2018}" v="137" dt="2025-06-07T09:56:26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424CF-730D-4A34-9F46-EB4B1CF9E7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4B5D66-928E-46C3-8508-2DD155DE9BA2}">
      <dgm:prSet/>
      <dgm:spPr/>
      <dgm:t>
        <a:bodyPr/>
        <a:lstStyle/>
        <a:p>
          <a:r>
            <a:rPr lang="en-US"/>
            <a:t>Develop a real-time face and hand gesture recognition system</a:t>
          </a:r>
        </a:p>
      </dgm:t>
    </dgm:pt>
    <dgm:pt modelId="{82550DF9-F365-4FE3-9833-7BCCFC860359}" type="parTrans" cxnId="{19A9D342-A8D3-4894-AE3B-9DFF3A35C8F5}">
      <dgm:prSet/>
      <dgm:spPr/>
      <dgm:t>
        <a:bodyPr/>
        <a:lstStyle/>
        <a:p>
          <a:endParaRPr lang="en-US"/>
        </a:p>
      </dgm:t>
    </dgm:pt>
    <dgm:pt modelId="{A08AB22B-109F-4D99-8D63-77A1080226B0}" type="sibTrans" cxnId="{19A9D342-A8D3-4894-AE3B-9DFF3A35C8F5}">
      <dgm:prSet/>
      <dgm:spPr/>
      <dgm:t>
        <a:bodyPr/>
        <a:lstStyle/>
        <a:p>
          <a:endParaRPr lang="en-US"/>
        </a:p>
      </dgm:t>
    </dgm:pt>
    <dgm:pt modelId="{419BB093-3248-4ADA-B1CB-960D2B38A8EB}">
      <dgm:prSet/>
      <dgm:spPr/>
      <dgm:t>
        <a:bodyPr/>
        <a:lstStyle/>
        <a:p>
          <a:r>
            <a:rPr lang="en-US"/>
            <a:t>Detect and extract facial and hand landmarks using MediaPipe</a:t>
          </a:r>
        </a:p>
      </dgm:t>
    </dgm:pt>
    <dgm:pt modelId="{17A1D0B2-DE0B-480C-AD87-8F2997BB2D9D}" type="parTrans" cxnId="{A949ACC8-86B6-4716-B62C-BAA7F3573073}">
      <dgm:prSet/>
      <dgm:spPr/>
      <dgm:t>
        <a:bodyPr/>
        <a:lstStyle/>
        <a:p>
          <a:endParaRPr lang="en-US"/>
        </a:p>
      </dgm:t>
    </dgm:pt>
    <dgm:pt modelId="{4931B7C0-6369-4864-9FFB-FB95980E4040}" type="sibTrans" cxnId="{A949ACC8-86B6-4716-B62C-BAA7F3573073}">
      <dgm:prSet/>
      <dgm:spPr/>
      <dgm:t>
        <a:bodyPr/>
        <a:lstStyle/>
        <a:p>
          <a:endParaRPr lang="en-US"/>
        </a:p>
      </dgm:t>
    </dgm:pt>
    <dgm:pt modelId="{E9890BD3-514F-471F-B252-8792CEAB82AB}">
      <dgm:prSet/>
      <dgm:spPr/>
      <dgm:t>
        <a:bodyPr/>
        <a:lstStyle/>
        <a:p>
          <a:r>
            <a:rPr lang="en-US"/>
            <a:t>Classify facial expressions and hand gestures accurately using machine learning</a:t>
          </a:r>
        </a:p>
      </dgm:t>
    </dgm:pt>
    <dgm:pt modelId="{DBEFF33E-A177-4442-A7D3-92A3AEF37562}" type="parTrans" cxnId="{EC3D24DA-2E5E-44AE-83A3-8BC12431F2E1}">
      <dgm:prSet/>
      <dgm:spPr/>
      <dgm:t>
        <a:bodyPr/>
        <a:lstStyle/>
        <a:p>
          <a:endParaRPr lang="en-US"/>
        </a:p>
      </dgm:t>
    </dgm:pt>
    <dgm:pt modelId="{639F59F0-40A5-42E8-BF62-61ACAEFCFF57}" type="sibTrans" cxnId="{EC3D24DA-2E5E-44AE-83A3-8BC12431F2E1}">
      <dgm:prSet/>
      <dgm:spPr/>
      <dgm:t>
        <a:bodyPr/>
        <a:lstStyle/>
        <a:p>
          <a:endParaRPr lang="en-US"/>
        </a:p>
      </dgm:t>
    </dgm:pt>
    <dgm:pt modelId="{6FC17455-A225-4A47-AC1D-77B8E79A54E5}">
      <dgm:prSet/>
      <dgm:spPr/>
      <dgm:t>
        <a:bodyPr/>
        <a:lstStyle/>
        <a:p>
          <a:r>
            <a:rPr lang="en-US"/>
            <a:t>Enable automated interpretation of user emotions and gestures</a:t>
          </a:r>
        </a:p>
      </dgm:t>
    </dgm:pt>
    <dgm:pt modelId="{7B51E72C-E5FF-4E68-B09C-61D65BFBB61B}" type="parTrans" cxnId="{CC103E79-A514-4FBF-8E2F-D544C05D6EA3}">
      <dgm:prSet/>
      <dgm:spPr/>
      <dgm:t>
        <a:bodyPr/>
        <a:lstStyle/>
        <a:p>
          <a:endParaRPr lang="en-US"/>
        </a:p>
      </dgm:t>
    </dgm:pt>
    <dgm:pt modelId="{42D40247-0B1A-4C02-B3BB-7FB65BBA05B7}" type="sibTrans" cxnId="{CC103E79-A514-4FBF-8E2F-D544C05D6EA3}">
      <dgm:prSet/>
      <dgm:spPr/>
      <dgm:t>
        <a:bodyPr/>
        <a:lstStyle/>
        <a:p>
          <a:endParaRPr lang="en-US"/>
        </a:p>
      </dgm:t>
    </dgm:pt>
    <dgm:pt modelId="{9FDDF688-85AA-4AF2-A477-472660A96E8D}">
      <dgm:prSet/>
      <dgm:spPr/>
      <dgm:t>
        <a:bodyPr/>
        <a:lstStyle/>
        <a:p>
          <a:r>
            <a:rPr lang="en-US"/>
            <a:t>Facilitate natural and interactive human-computer communication</a:t>
          </a:r>
        </a:p>
      </dgm:t>
    </dgm:pt>
    <dgm:pt modelId="{F75EDEF4-45CC-4D70-9990-43750283CCF7}" type="parTrans" cxnId="{2A166C70-CC07-454D-A4E2-AC43BB1D46C5}">
      <dgm:prSet/>
      <dgm:spPr/>
      <dgm:t>
        <a:bodyPr/>
        <a:lstStyle/>
        <a:p>
          <a:endParaRPr lang="en-US"/>
        </a:p>
      </dgm:t>
    </dgm:pt>
    <dgm:pt modelId="{9BDF2671-11D1-4F56-9753-343F13F0E13F}" type="sibTrans" cxnId="{2A166C70-CC07-454D-A4E2-AC43BB1D46C5}">
      <dgm:prSet/>
      <dgm:spPr/>
      <dgm:t>
        <a:bodyPr/>
        <a:lstStyle/>
        <a:p>
          <a:endParaRPr lang="en-US"/>
        </a:p>
      </dgm:t>
    </dgm:pt>
    <dgm:pt modelId="{9CDFB111-3008-44AA-939F-B0C597A39790}">
      <dgm:prSet/>
      <dgm:spPr/>
      <dgm:t>
        <a:bodyPr/>
        <a:lstStyle/>
        <a:p>
          <a:r>
            <a:rPr lang="en-US"/>
            <a:t>Ensure the system works efficiently on webcam-enabled devices in real time</a:t>
          </a:r>
        </a:p>
      </dgm:t>
    </dgm:pt>
    <dgm:pt modelId="{87892694-DC50-4E9A-BC20-45F7D072CC9E}" type="parTrans" cxnId="{EF6E65D3-E0D8-42D7-9167-BF0907727E95}">
      <dgm:prSet/>
      <dgm:spPr/>
      <dgm:t>
        <a:bodyPr/>
        <a:lstStyle/>
        <a:p>
          <a:endParaRPr lang="en-US"/>
        </a:p>
      </dgm:t>
    </dgm:pt>
    <dgm:pt modelId="{DB40BC9F-2495-4A90-B699-462482320450}" type="sibTrans" cxnId="{EF6E65D3-E0D8-42D7-9167-BF0907727E95}">
      <dgm:prSet/>
      <dgm:spPr/>
      <dgm:t>
        <a:bodyPr/>
        <a:lstStyle/>
        <a:p>
          <a:endParaRPr lang="en-US"/>
        </a:p>
      </dgm:t>
    </dgm:pt>
    <dgm:pt modelId="{90E449B8-A0C9-456B-8EE1-F893D539CE8C}" type="pres">
      <dgm:prSet presAssocID="{143424CF-730D-4A34-9F46-EB4B1CF9E7F2}" presName="root" presStyleCnt="0">
        <dgm:presLayoutVars>
          <dgm:dir/>
          <dgm:resizeHandles val="exact"/>
        </dgm:presLayoutVars>
      </dgm:prSet>
      <dgm:spPr/>
    </dgm:pt>
    <dgm:pt modelId="{33637D87-57B6-4A13-9A10-B978EB05D103}" type="pres">
      <dgm:prSet presAssocID="{143424CF-730D-4A34-9F46-EB4B1CF9E7F2}" presName="container" presStyleCnt="0">
        <dgm:presLayoutVars>
          <dgm:dir/>
          <dgm:resizeHandles val="exact"/>
        </dgm:presLayoutVars>
      </dgm:prSet>
      <dgm:spPr/>
    </dgm:pt>
    <dgm:pt modelId="{0DCA5885-4C54-4B37-BD4D-F750C2AA9A9B}" type="pres">
      <dgm:prSet presAssocID="{A84B5D66-928E-46C3-8508-2DD155DE9BA2}" presName="compNode" presStyleCnt="0"/>
      <dgm:spPr/>
    </dgm:pt>
    <dgm:pt modelId="{BE68BD43-A0CA-4A3B-99A6-A34B19A7D81B}" type="pres">
      <dgm:prSet presAssocID="{A84B5D66-928E-46C3-8508-2DD155DE9BA2}" presName="iconBgRect" presStyleLbl="bgShp" presStyleIdx="0" presStyleCnt="6"/>
      <dgm:spPr/>
    </dgm:pt>
    <dgm:pt modelId="{2254E4AB-9F3A-47B1-9946-258E4EFC5582}" type="pres">
      <dgm:prSet presAssocID="{A84B5D66-928E-46C3-8508-2DD155DE9BA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FD9FC93-321B-408E-A7DF-7176790878AC}" type="pres">
      <dgm:prSet presAssocID="{A84B5D66-928E-46C3-8508-2DD155DE9BA2}" presName="spaceRect" presStyleCnt="0"/>
      <dgm:spPr/>
    </dgm:pt>
    <dgm:pt modelId="{A9C54D93-7EE0-47FD-8013-B1C5F0647EA2}" type="pres">
      <dgm:prSet presAssocID="{A84B5D66-928E-46C3-8508-2DD155DE9BA2}" presName="textRect" presStyleLbl="revTx" presStyleIdx="0" presStyleCnt="6">
        <dgm:presLayoutVars>
          <dgm:chMax val="1"/>
          <dgm:chPref val="1"/>
        </dgm:presLayoutVars>
      </dgm:prSet>
      <dgm:spPr/>
    </dgm:pt>
    <dgm:pt modelId="{11A91BA6-F25B-449F-9331-852C6B1E4A8C}" type="pres">
      <dgm:prSet presAssocID="{A08AB22B-109F-4D99-8D63-77A1080226B0}" presName="sibTrans" presStyleLbl="sibTrans2D1" presStyleIdx="0" presStyleCnt="0"/>
      <dgm:spPr/>
    </dgm:pt>
    <dgm:pt modelId="{1C60EC84-6ADE-4382-9FCA-F9BD16825409}" type="pres">
      <dgm:prSet presAssocID="{419BB093-3248-4ADA-B1CB-960D2B38A8EB}" presName="compNode" presStyleCnt="0"/>
      <dgm:spPr/>
    </dgm:pt>
    <dgm:pt modelId="{C633C453-EDCC-4F27-A3F8-4A98974F9197}" type="pres">
      <dgm:prSet presAssocID="{419BB093-3248-4ADA-B1CB-960D2B38A8EB}" presName="iconBgRect" presStyleLbl="bgShp" presStyleIdx="1" presStyleCnt="6"/>
      <dgm:spPr/>
    </dgm:pt>
    <dgm:pt modelId="{4C2F05F4-CAA9-4502-8A00-9DACEF2CC23B}" type="pres">
      <dgm:prSet presAssocID="{419BB093-3248-4ADA-B1CB-960D2B38A8E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951E8073-18FA-4A11-B26E-D92747DF2357}" type="pres">
      <dgm:prSet presAssocID="{419BB093-3248-4ADA-B1CB-960D2B38A8EB}" presName="spaceRect" presStyleCnt="0"/>
      <dgm:spPr/>
    </dgm:pt>
    <dgm:pt modelId="{511DBA02-8B16-4F97-9DA7-5F304F980AD3}" type="pres">
      <dgm:prSet presAssocID="{419BB093-3248-4ADA-B1CB-960D2B38A8EB}" presName="textRect" presStyleLbl="revTx" presStyleIdx="1" presStyleCnt="6">
        <dgm:presLayoutVars>
          <dgm:chMax val="1"/>
          <dgm:chPref val="1"/>
        </dgm:presLayoutVars>
      </dgm:prSet>
      <dgm:spPr/>
    </dgm:pt>
    <dgm:pt modelId="{FECC36B1-DD8F-4C56-867D-5C72A69D0AA2}" type="pres">
      <dgm:prSet presAssocID="{4931B7C0-6369-4864-9FFB-FB95980E4040}" presName="sibTrans" presStyleLbl="sibTrans2D1" presStyleIdx="0" presStyleCnt="0"/>
      <dgm:spPr/>
    </dgm:pt>
    <dgm:pt modelId="{EF67FB83-0432-4FB1-84D8-59874BB98865}" type="pres">
      <dgm:prSet presAssocID="{E9890BD3-514F-471F-B252-8792CEAB82AB}" presName="compNode" presStyleCnt="0"/>
      <dgm:spPr/>
    </dgm:pt>
    <dgm:pt modelId="{E0CC8F20-BF2D-4D94-9622-5B62A1EDD03F}" type="pres">
      <dgm:prSet presAssocID="{E9890BD3-514F-471F-B252-8792CEAB82AB}" presName="iconBgRect" presStyleLbl="bgShp" presStyleIdx="2" presStyleCnt="6"/>
      <dgm:spPr/>
    </dgm:pt>
    <dgm:pt modelId="{CBAD9EEB-FC5D-44F1-BA76-0454440365AB}" type="pres">
      <dgm:prSet presAssocID="{E9890BD3-514F-471F-B252-8792CEAB82A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989FB20-417F-478E-B026-47AF214A68E1}" type="pres">
      <dgm:prSet presAssocID="{E9890BD3-514F-471F-B252-8792CEAB82AB}" presName="spaceRect" presStyleCnt="0"/>
      <dgm:spPr/>
    </dgm:pt>
    <dgm:pt modelId="{15C88634-0148-4CC2-992F-6B3E5522399E}" type="pres">
      <dgm:prSet presAssocID="{E9890BD3-514F-471F-B252-8792CEAB82AB}" presName="textRect" presStyleLbl="revTx" presStyleIdx="2" presStyleCnt="6">
        <dgm:presLayoutVars>
          <dgm:chMax val="1"/>
          <dgm:chPref val="1"/>
        </dgm:presLayoutVars>
      </dgm:prSet>
      <dgm:spPr/>
    </dgm:pt>
    <dgm:pt modelId="{0C8EA415-2345-467F-AC5B-BFDC227F4FF3}" type="pres">
      <dgm:prSet presAssocID="{639F59F0-40A5-42E8-BF62-61ACAEFCFF57}" presName="sibTrans" presStyleLbl="sibTrans2D1" presStyleIdx="0" presStyleCnt="0"/>
      <dgm:spPr/>
    </dgm:pt>
    <dgm:pt modelId="{8FCA452A-0AE2-4A18-8276-46F5E491C019}" type="pres">
      <dgm:prSet presAssocID="{6FC17455-A225-4A47-AC1D-77B8E79A54E5}" presName="compNode" presStyleCnt="0"/>
      <dgm:spPr/>
    </dgm:pt>
    <dgm:pt modelId="{A85A02E3-5190-4E44-BCF2-95C5D5980552}" type="pres">
      <dgm:prSet presAssocID="{6FC17455-A225-4A47-AC1D-77B8E79A54E5}" presName="iconBgRect" presStyleLbl="bgShp" presStyleIdx="3" presStyleCnt="6"/>
      <dgm:spPr/>
    </dgm:pt>
    <dgm:pt modelId="{B54A18C5-3CCC-4B47-83A0-E0A1342DFC2F}" type="pres">
      <dgm:prSet presAssocID="{6FC17455-A225-4A47-AC1D-77B8E79A54E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4FEC5474-858A-4050-BB84-4549D903CD24}" type="pres">
      <dgm:prSet presAssocID="{6FC17455-A225-4A47-AC1D-77B8E79A54E5}" presName="spaceRect" presStyleCnt="0"/>
      <dgm:spPr/>
    </dgm:pt>
    <dgm:pt modelId="{947994D5-B516-499F-84D0-EE88C53D2C1C}" type="pres">
      <dgm:prSet presAssocID="{6FC17455-A225-4A47-AC1D-77B8E79A54E5}" presName="textRect" presStyleLbl="revTx" presStyleIdx="3" presStyleCnt="6">
        <dgm:presLayoutVars>
          <dgm:chMax val="1"/>
          <dgm:chPref val="1"/>
        </dgm:presLayoutVars>
      </dgm:prSet>
      <dgm:spPr/>
    </dgm:pt>
    <dgm:pt modelId="{2BD037B9-6021-406D-8F5D-08A2210F6163}" type="pres">
      <dgm:prSet presAssocID="{42D40247-0B1A-4C02-B3BB-7FB65BBA05B7}" presName="sibTrans" presStyleLbl="sibTrans2D1" presStyleIdx="0" presStyleCnt="0"/>
      <dgm:spPr/>
    </dgm:pt>
    <dgm:pt modelId="{99935F0E-FD48-4C8E-B560-5B17A9A82F9F}" type="pres">
      <dgm:prSet presAssocID="{9FDDF688-85AA-4AF2-A477-472660A96E8D}" presName="compNode" presStyleCnt="0"/>
      <dgm:spPr/>
    </dgm:pt>
    <dgm:pt modelId="{FC412456-F28B-46FE-B187-EF0191A4532B}" type="pres">
      <dgm:prSet presAssocID="{9FDDF688-85AA-4AF2-A477-472660A96E8D}" presName="iconBgRect" presStyleLbl="bgShp" presStyleIdx="4" presStyleCnt="6"/>
      <dgm:spPr/>
    </dgm:pt>
    <dgm:pt modelId="{EACFBFCA-C768-4332-973F-AC2A51606A6C}" type="pres">
      <dgm:prSet presAssocID="{9FDDF688-85AA-4AF2-A477-472660A96E8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81DCBFC-953A-4612-9AAD-328DC3A6B46F}" type="pres">
      <dgm:prSet presAssocID="{9FDDF688-85AA-4AF2-A477-472660A96E8D}" presName="spaceRect" presStyleCnt="0"/>
      <dgm:spPr/>
    </dgm:pt>
    <dgm:pt modelId="{7A5D66B3-A02E-4818-A362-E2131A90BE2B}" type="pres">
      <dgm:prSet presAssocID="{9FDDF688-85AA-4AF2-A477-472660A96E8D}" presName="textRect" presStyleLbl="revTx" presStyleIdx="4" presStyleCnt="6">
        <dgm:presLayoutVars>
          <dgm:chMax val="1"/>
          <dgm:chPref val="1"/>
        </dgm:presLayoutVars>
      </dgm:prSet>
      <dgm:spPr/>
    </dgm:pt>
    <dgm:pt modelId="{879B4D15-92A7-4516-B42B-659B2D5BBC56}" type="pres">
      <dgm:prSet presAssocID="{9BDF2671-11D1-4F56-9753-343F13F0E13F}" presName="sibTrans" presStyleLbl="sibTrans2D1" presStyleIdx="0" presStyleCnt="0"/>
      <dgm:spPr/>
    </dgm:pt>
    <dgm:pt modelId="{8B216E4F-F01B-41BE-8710-3E9DEA243259}" type="pres">
      <dgm:prSet presAssocID="{9CDFB111-3008-44AA-939F-B0C597A39790}" presName="compNode" presStyleCnt="0"/>
      <dgm:spPr/>
    </dgm:pt>
    <dgm:pt modelId="{23C4C24F-8D90-44EE-95E8-66798538CFD7}" type="pres">
      <dgm:prSet presAssocID="{9CDFB111-3008-44AA-939F-B0C597A39790}" presName="iconBgRect" presStyleLbl="bgShp" presStyleIdx="5" presStyleCnt="6"/>
      <dgm:spPr/>
    </dgm:pt>
    <dgm:pt modelId="{29E171D0-3A26-43B3-9099-C2931707E403}" type="pres">
      <dgm:prSet presAssocID="{9CDFB111-3008-44AA-939F-B0C597A397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FD6860E2-F3A7-43AD-82B1-3C154120349B}" type="pres">
      <dgm:prSet presAssocID="{9CDFB111-3008-44AA-939F-B0C597A39790}" presName="spaceRect" presStyleCnt="0"/>
      <dgm:spPr/>
    </dgm:pt>
    <dgm:pt modelId="{C5778BE4-E715-42A4-A9A2-768DE2BF0F09}" type="pres">
      <dgm:prSet presAssocID="{9CDFB111-3008-44AA-939F-B0C597A3979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AE4AB09-3614-4D9D-B979-B3E9686EE79E}" type="presOf" srcId="{419BB093-3248-4ADA-B1CB-960D2B38A8EB}" destId="{511DBA02-8B16-4F97-9DA7-5F304F980AD3}" srcOrd="0" destOrd="0" presId="urn:microsoft.com/office/officeart/2018/2/layout/IconCircleList"/>
    <dgm:cxn modelId="{ABEA9B16-F970-41DE-8B7F-3AFE14AE1912}" type="presOf" srcId="{A84B5D66-928E-46C3-8508-2DD155DE9BA2}" destId="{A9C54D93-7EE0-47FD-8013-B1C5F0647EA2}" srcOrd="0" destOrd="0" presId="urn:microsoft.com/office/officeart/2018/2/layout/IconCircleList"/>
    <dgm:cxn modelId="{3EA5DE28-62E8-4C35-982A-8C250C629F2B}" type="presOf" srcId="{42D40247-0B1A-4C02-B3BB-7FB65BBA05B7}" destId="{2BD037B9-6021-406D-8F5D-08A2210F6163}" srcOrd="0" destOrd="0" presId="urn:microsoft.com/office/officeart/2018/2/layout/IconCircleList"/>
    <dgm:cxn modelId="{0D43892C-87D3-4319-8ADA-D446AF68A0D1}" type="presOf" srcId="{9FDDF688-85AA-4AF2-A477-472660A96E8D}" destId="{7A5D66B3-A02E-4818-A362-E2131A90BE2B}" srcOrd="0" destOrd="0" presId="urn:microsoft.com/office/officeart/2018/2/layout/IconCircleList"/>
    <dgm:cxn modelId="{19A9D342-A8D3-4894-AE3B-9DFF3A35C8F5}" srcId="{143424CF-730D-4A34-9F46-EB4B1CF9E7F2}" destId="{A84B5D66-928E-46C3-8508-2DD155DE9BA2}" srcOrd="0" destOrd="0" parTransId="{82550DF9-F365-4FE3-9833-7BCCFC860359}" sibTransId="{A08AB22B-109F-4D99-8D63-77A1080226B0}"/>
    <dgm:cxn modelId="{D9ADB447-4A19-4779-BC4E-B46137B660F5}" type="presOf" srcId="{4931B7C0-6369-4864-9FFB-FB95980E4040}" destId="{FECC36B1-DD8F-4C56-867D-5C72A69D0AA2}" srcOrd="0" destOrd="0" presId="urn:microsoft.com/office/officeart/2018/2/layout/IconCircleList"/>
    <dgm:cxn modelId="{2A166C70-CC07-454D-A4E2-AC43BB1D46C5}" srcId="{143424CF-730D-4A34-9F46-EB4B1CF9E7F2}" destId="{9FDDF688-85AA-4AF2-A477-472660A96E8D}" srcOrd="4" destOrd="0" parTransId="{F75EDEF4-45CC-4D70-9990-43750283CCF7}" sibTransId="{9BDF2671-11D1-4F56-9753-343F13F0E13F}"/>
    <dgm:cxn modelId="{CC103E79-A514-4FBF-8E2F-D544C05D6EA3}" srcId="{143424CF-730D-4A34-9F46-EB4B1CF9E7F2}" destId="{6FC17455-A225-4A47-AC1D-77B8E79A54E5}" srcOrd="3" destOrd="0" parTransId="{7B51E72C-E5FF-4E68-B09C-61D65BFBB61B}" sibTransId="{42D40247-0B1A-4C02-B3BB-7FB65BBA05B7}"/>
    <dgm:cxn modelId="{56C3E589-31F7-4E9E-A810-897EFEABFC61}" type="presOf" srcId="{143424CF-730D-4A34-9F46-EB4B1CF9E7F2}" destId="{90E449B8-A0C9-456B-8EE1-F893D539CE8C}" srcOrd="0" destOrd="0" presId="urn:microsoft.com/office/officeart/2018/2/layout/IconCircleList"/>
    <dgm:cxn modelId="{A93DC4B0-D5BC-401F-BB95-AC55340E11A2}" type="presOf" srcId="{9BDF2671-11D1-4F56-9753-343F13F0E13F}" destId="{879B4D15-92A7-4516-B42B-659B2D5BBC56}" srcOrd="0" destOrd="0" presId="urn:microsoft.com/office/officeart/2018/2/layout/IconCircleList"/>
    <dgm:cxn modelId="{0DDA70BE-EF35-419C-9B3B-CB8999E65D13}" type="presOf" srcId="{6FC17455-A225-4A47-AC1D-77B8E79A54E5}" destId="{947994D5-B516-499F-84D0-EE88C53D2C1C}" srcOrd="0" destOrd="0" presId="urn:microsoft.com/office/officeart/2018/2/layout/IconCircleList"/>
    <dgm:cxn modelId="{A949ACC8-86B6-4716-B62C-BAA7F3573073}" srcId="{143424CF-730D-4A34-9F46-EB4B1CF9E7F2}" destId="{419BB093-3248-4ADA-B1CB-960D2B38A8EB}" srcOrd="1" destOrd="0" parTransId="{17A1D0B2-DE0B-480C-AD87-8F2997BB2D9D}" sibTransId="{4931B7C0-6369-4864-9FFB-FB95980E4040}"/>
    <dgm:cxn modelId="{EF6E65D3-E0D8-42D7-9167-BF0907727E95}" srcId="{143424CF-730D-4A34-9F46-EB4B1CF9E7F2}" destId="{9CDFB111-3008-44AA-939F-B0C597A39790}" srcOrd="5" destOrd="0" parTransId="{87892694-DC50-4E9A-BC20-45F7D072CC9E}" sibTransId="{DB40BC9F-2495-4A90-B699-462482320450}"/>
    <dgm:cxn modelId="{AF9C0DD4-884E-4BEC-8537-348B0BB601B5}" type="presOf" srcId="{9CDFB111-3008-44AA-939F-B0C597A39790}" destId="{C5778BE4-E715-42A4-A9A2-768DE2BF0F09}" srcOrd="0" destOrd="0" presId="urn:microsoft.com/office/officeart/2018/2/layout/IconCircleList"/>
    <dgm:cxn modelId="{48C5F3D4-08B8-4834-BF0F-528788FCF0D7}" type="presOf" srcId="{A08AB22B-109F-4D99-8D63-77A1080226B0}" destId="{11A91BA6-F25B-449F-9331-852C6B1E4A8C}" srcOrd="0" destOrd="0" presId="urn:microsoft.com/office/officeart/2018/2/layout/IconCircleList"/>
    <dgm:cxn modelId="{EC3D24DA-2E5E-44AE-83A3-8BC12431F2E1}" srcId="{143424CF-730D-4A34-9F46-EB4B1CF9E7F2}" destId="{E9890BD3-514F-471F-B252-8792CEAB82AB}" srcOrd="2" destOrd="0" parTransId="{DBEFF33E-A177-4442-A7D3-92A3AEF37562}" sibTransId="{639F59F0-40A5-42E8-BF62-61ACAEFCFF57}"/>
    <dgm:cxn modelId="{EFC115E1-6116-4DAF-8BAC-A549754F0B1F}" type="presOf" srcId="{E9890BD3-514F-471F-B252-8792CEAB82AB}" destId="{15C88634-0148-4CC2-992F-6B3E5522399E}" srcOrd="0" destOrd="0" presId="urn:microsoft.com/office/officeart/2018/2/layout/IconCircleList"/>
    <dgm:cxn modelId="{E017D3FD-0DC9-48EC-A4B9-F3A7D77B81C5}" type="presOf" srcId="{639F59F0-40A5-42E8-BF62-61ACAEFCFF57}" destId="{0C8EA415-2345-467F-AC5B-BFDC227F4FF3}" srcOrd="0" destOrd="0" presId="urn:microsoft.com/office/officeart/2018/2/layout/IconCircleList"/>
    <dgm:cxn modelId="{420F7DDD-4131-4DE0-8A27-C005999BEEDD}" type="presParOf" srcId="{90E449B8-A0C9-456B-8EE1-F893D539CE8C}" destId="{33637D87-57B6-4A13-9A10-B978EB05D103}" srcOrd="0" destOrd="0" presId="urn:microsoft.com/office/officeart/2018/2/layout/IconCircleList"/>
    <dgm:cxn modelId="{73A8435D-7537-4C19-B411-FBD81EB0FAEC}" type="presParOf" srcId="{33637D87-57B6-4A13-9A10-B978EB05D103}" destId="{0DCA5885-4C54-4B37-BD4D-F750C2AA9A9B}" srcOrd="0" destOrd="0" presId="urn:microsoft.com/office/officeart/2018/2/layout/IconCircleList"/>
    <dgm:cxn modelId="{3BD99A7F-653C-434F-AA4B-4EEC0D83BFA6}" type="presParOf" srcId="{0DCA5885-4C54-4B37-BD4D-F750C2AA9A9B}" destId="{BE68BD43-A0CA-4A3B-99A6-A34B19A7D81B}" srcOrd="0" destOrd="0" presId="urn:microsoft.com/office/officeart/2018/2/layout/IconCircleList"/>
    <dgm:cxn modelId="{7C7F4CAE-AF1F-4947-A4C6-96B3A924388C}" type="presParOf" srcId="{0DCA5885-4C54-4B37-BD4D-F750C2AA9A9B}" destId="{2254E4AB-9F3A-47B1-9946-258E4EFC5582}" srcOrd="1" destOrd="0" presId="urn:microsoft.com/office/officeart/2018/2/layout/IconCircleList"/>
    <dgm:cxn modelId="{6D270F7E-1E46-41AB-B293-7F5F7F292D4C}" type="presParOf" srcId="{0DCA5885-4C54-4B37-BD4D-F750C2AA9A9B}" destId="{5FD9FC93-321B-408E-A7DF-7176790878AC}" srcOrd="2" destOrd="0" presId="urn:microsoft.com/office/officeart/2018/2/layout/IconCircleList"/>
    <dgm:cxn modelId="{4A82DFDB-6AA0-4760-8682-1829DFB55344}" type="presParOf" srcId="{0DCA5885-4C54-4B37-BD4D-F750C2AA9A9B}" destId="{A9C54D93-7EE0-47FD-8013-B1C5F0647EA2}" srcOrd="3" destOrd="0" presId="urn:microsoft.com/office/officeart/2018/2/layout/IconCircleList"/>
    <dgm:cxn modelId="{8EEF57EF-634C-40A5-BE11-C2F8E9BF57A3}" type="presParOf" srcId="{33637D87-57B6-4A13-9A10-B978EB05D103}" destId="{11A91BA6-F25B-449F-9331-852C6B1E4A8C}" srcOrd="1" destOrd="0" presId="urn:microsoft.com/office/officeart/2018/2/layout/IconCircleList"/>
    <dgm:cxn modelId="{7AC2F2E4-BDF2-4839-ADE2-A89DFE2AD0B2}" type="presParOf" srcId="{33637D87-57B6-4A13-9A10-B978EB05D103}" destId="{1C60EC84-6ADE-4382-9FCA-F9BD16825409}" srcOrd="2" destOrd="0" presId="urn:microsoft.com/office/officeart/2018/2/layout/IconCircleList"/>
    <dgm:cxn modelId="{159ABA35-C9CB-4D88-8A24-B92F098270C1}" type="presParOf" srcId="{1C60EC84-6ADE-4382-9FCA-F9BD16825409}" destId="{C633C453-EDCC-4F27-A3F8-4A98974F9197}" srcOrd="0" destOrd="0" presId="urn:microsoft.com/office/officeart/2018/2/layout/IconCircleList"/>
    <dgm:cxn modelId="{AEFE4E07-2D94-4A57-8777-5B5F9A1E5C86}" type="presParOf" srcId="{1C60EC84-6ADE-4382-9FCA-F9BD16825409}" destId="{4C2F05F4-CAA9-4502-8A00-9DACEF2CC23B}" srcOrd="1" destOrd="0" presId="urn:microsoft.com/office/officeart/2018/2/layout/IconCircleList"/>
    <dgm:cxn modelId="{523BAE34-CF9F-4CBB-A4D4-2FF49ADA8F5F}" type="presParOf" srcId="{1C60EC84-6ADE-4382-9FCA-F9BD16825409}" destId="{951E8073-18FA-4A11-B26E-D92747DF2357}" srcOrd="2" destOrd="0" presId="urn:microsoft.com/office/officeart/2018/2/layout/IconCircleList"/>
    <dgm:cxn modelId="{5426BE94-46DE-4B3C-BDF3-D6FBBF68ABEE}" type="presParOf" srcId="{1C60EC84-6ADE-4382-9FCA-F9BD16825409}" destId="{511DBA02-8B16-4F97-9DA7-5F304F980AD3}" srcOrd="3" destOrd="0" presId="urn:microsoft.com/office/officeart/2018/2/layout/IconCircleList"/>
    <dgm:cxn modelId="{BDC520C2-3297-4E18-AD48-4E78E22C07ED}" type="presParOf" srcId="{33637D87-57B6-4A13-9A10-B978EB05D103}" destId="{FECC36B1-DD8F-4C56-867D-5C72A69D0AA2}" srcOrd="3" destOrd="0" presId="urn:microsoft.com/office/officeart/2018/2/layout/IconCircleList"/>
    <dgm:cxn modelId="{0FC8590C-4F07-4247-BC4C-E5F081AFD380}" type="presParOf" srcId="{33637D87-57B6-4A13-9A10-B978EB05D103}" destId="{EF67FB83-0432-4FB1-84D8-59874BB98865}" srcOrd="4" destOrd="0" presId="urn:microsoft.com/office/officeart/2018/2/layout/IconCircleList"/>
    <dgm:cxn modelId="{11FB69AC-4876-4646-B158-0023040821AD}" type="presParOf" srcId="{EF67FB83-0432-4FB1-84D8-59874BB98865}" destId="{E0CC8F20-BF2D-4D94-9622-5B62A1EDD03F}" srcOrd="0" destOrd="0" presId="urn:microsoft.com/office/officeart/2018/2/layout/IconCircleList"/>
    <dgm:cxn modelId="{A797C502-0E5E-4AB7-90E7-D9FDD8BAA3CB}" type="presParOf" srcId="{EF67FB83-0432-4FB1-84D8-59874BB98865}" destId="{CBAD9EEB-FC5D-44F1-BA76-0454440365AB}" srcOrd="1" destOrd="0" presId="urn:microsoft.com/office/officeart/2018/2/layout/IconCircleList"/>
    <dgm:cxn modelId="{EA6BC97F-089F-4E8D-8B5F-6DF8CB96261D}" type="presParOf" srcId="{EF67FB83-0432-4FB1-84D8-59874BB98865}" destId="{D989FB20-417F-478E-B026-47AF214A68E1}" srcOrd="2" destOrd="0" presId="urn:microsoft.com/office/officeart/2018/2/layout/IconCircleList"/>
    <dgm:cxn modelId="{D16B9B03-D4B3-48AC-AB59-FC7AA17A3C95}" type="presParOf" srcId="{EF67FB83-0432-4FB1-84D8-59874BB98865}" destId="{15C88634-0148-4CC2-992F-6B3E5522399E}" srcOrd="3" destOrd="0" presId="urn:microsoft.com/office/officeart/2018/2/layout/IconCircleList"/>
    <dgm:cxn modelId="{5B1965D6-208A-46F5-9AE7-3F2411607C7C}" type="presParOf" srcId="{33637D87-57B6-4A13-9A10-B978EB05D103}" destId="{0C8EA415-2345-467F-AC5B-BFDC227F4FF3}" srcOrd="5" destOrd="0" presId="urn:microsoft.com/office/officeart/2018/2/layout/IconCircleList"/>
    <dgm:cxn modelId="{0B01EB59-F7CE-4E1C-A2BF-963940E7C2C3}" type="presParOf" srcId="{33637D87-57B6-4A13-9A10-B978EB05D103}" destId="{8FCA452A-0AE2-4A18-8276-46F5E491C019}" srcOrd="6" destOrd="0" presId="urn:microsoft.com/office/officeart/2018/2/layout/IconCircleList"/>
    <dgm:cxn modelId="{BAE8EF29-F33F-453C-AAFC-B89E2E2E64B9}" type="presParOf" srcId="{8FCA452A-0AE2-4A18-8276-46F5E491C019}" destId="{A85A02E3-5190-4E44-BCF2-95C5D5980552}" srcOrd="0" destOrd="0" presId="urn:microsoft.com/office/officeart/2018/2/layout/IconCircleList"/>
    <dgm:cxn modelId="{FE4969CB-EB92-4148-9559-218AD6F543FF}" type="presParOf" srcId="{8FCA452A-0AE2-4A18-8276-46F5E491C019}" destId="{B54A18C5-3CCC-4B47-83A0-E0A1342DFC2F}" srcOrd="1" destOrd="0" presId="urn:microsoft.com/office/officeart/2018/2/layout/IconCircleList"/>
    <dgm:cxn modelId="{36CED6C6-F39F-4829-93DF-2A832210E4FE}" type="presParOf" srcId="{8FCA452A-0AE2-4A18-8276-46F5E491C019}" destId="{4FEC5474-858A-4050-BB84-4549D903CD24}" srcOrd="2" destOrd="0" presId="urn:microsoft.com/office/officeart/2018/2/layout/IconCircleList"/>
    <dgm:cxn modelId="{345A115E-95CD-4617-92FF-EED02331861F}" type="presParOf" srcId="{8FCA452A-0AE2-4A18-8276-46F5E491C019}" destId="{947994D5-B516-499F-84D0-EE88C53D2C1C}" srcOrd="3" destOrd="0" presId="urn:microsoft.com/office/officeart/2018/2/layout/IconCircleList"/>
    <dgm:cxn modelId="{26BC3332-D798-4595-93EC-74EDE5559383}" type="presParOf" srcId="{33637D87-57B6-4A13-9A10-B978EB05D103}" destId="{2BD037B9-6021-406D-8F5D-08A2210F6163}" srcOrd="7" destOrd="0" presId="urn:microsoft.com/office/officeart/2018/2/layout/IconCircleList"/>
    <dgm:cxn modelId="{AA02BB8B-CC82-46D5-8494-AAD9D51BC0A0}" type="presParOf" srcId="{33637D87-57B6-4A13-9A10-B978EB05D103}" destId="{99935F0E-FD48-4C8E-B560-5B17A9A82F9F}" srcOrd="8" destOrd="0" presId="urn:microsoft.com/office/officeart/2018/2/layout/IconCircleList"/>
    <dgm:cxn modelId="{C2F229FC-E850-4CAD-8D9A-B9269BB4A39F}" type="presParOf" srcId="{99935F0E-FD48-4C8E-B560-5B17A9A82F9F}" destId="{FC412456-F28B-46FE-B187-EF0191A4532B}" srcOrd="0" destOrd="0" presId="urn:microsoft.com/office/officeart/2018/2/layout/IconCircleList"/>
    <dgm:cxn modelId="{435B9775-BEC2-4AE0-9E90-4AB00FA7716F}" type="presParOf" srcId="{99935F0E-FD48-4C8E-B560-5B17A9A82F9F}" destId="{EACFBFCA-C768-4332-973F-AC2A51606A6C}" srcOrd="1" destOrd="0" presId="urn:microsoft.com/office/officeart/2018/2/layout/IconCircleList"/>
    <dgm:cxn modelId="{F45E1CC8-5ED6-4BCF-B6D1-6BA0DAF2F196}" type="presParOf" srcId="{99935F0E-FD48-4C8E-B560-5B17A9A82F9F}" destId="{181DCBFC-953A-4612-9AAD-328DC3A6B46F}" srcOrd="2" destOrd="0" presId="urn:microsoft.com/office/officeart/2018/2/layout/IconCircleList"/>
    <dgm:cxn modelId="{A4C2D569-F403-45EC-B1AA-AFD2E263DC09}" type="presParOf" srcId="{99935F0E-FD48-4C8E-B560-5B17A9A82F9F}" destId="{7A5D66B3-A02E-4818-A362-E2131A90BE2B}" srcOrd="3" destOrd="0" presId="urn:microsoft.com/office/officeart/2018/2/layout/IconCircleList"/>
    <dgm:cxn modelId="{A1BFA712-E411-43E1-B583-D0D9DF31778F}" type="presParOf" srcId="{33637D87-57B6-4A13-9A10-B978EB05D103}" destId="{879B4D15-92A7-4516-B42B-659B2D5BBC56}" srcOrd="9" destOrd="0" presId="urn:microsoft.com/office/officeart/2018/2/layout/IconCircleList"/>
    <dgm:cxn modelId="{5BFA88A2-4E94-4B37-B93D-5574482C40F9}" type="presParOf" srcId="{33637D87-57B6-4A13-9A10-B978EB05D103}" destId="{8B216E4F-F01B-41BE-8710-3E9DEA243259}" srcOrd="10" destOrd="0" presId="urn:microsoft.com/office/officeart/2018/2/layout/IconCircleList"/>
    <dgm:cxn modelId="{08B1963D-6E02-4421-B2DC-58E773668194}" type="presParOf" srcId="{8B216E4F-F01B-41BE-8710-3E9DEA243259}" destId="{23C4C24F-8D90-44EE-95E8-66798538CFD7}" srcOrd="0" destOrd="0" presId="urn:microsoft.com/office/officeart/2018/2/layout/IconCircleList"/>
    <dgm:cxn modelId="{26A4C5EE-6B5D-435F-8D3B-284259470F3B}" type="presParOf" srcId="{8B216E4F-F01B-41BE-8710-3E9DEA243259}" destId="{29E171D0-3A26-43B3-9099-C2931707E403}" srcOrd="1" destOrd="0" presId="urn:microsoft.com/office/officeart/2018/2/layout/IconCircleList"/>
    <dgm:cxn modelId="{20717A67-227A-4C02-AACC-381CD5360BF0}" type="presParOf" srcId="{8B216E4F-F01B-41BE-8710-3E9DEA243259}" destId="{FD6860E2-F3A7-43AD-82B1-3C154120349B}" srcOrd="2" destOrd="0" presId="urn:microsoft.com/office/officeart/2018/2/layout/IconCircleList"/>
    <dgm:cxn modelId="{4C1D6F99-EB5D-4F36-8941-0D8D11E4362B}" type="presParOf" srcId="{8B216E4F-F01B-41BE-8710-3E9DEA243259}" destId="{C5778BE4-E715-42A4-A9A2-768DE2BF0F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9CF76-F664-4D9C-BBDA-4FC6E6CF23D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600D6-34CE-4722-8866-D3C3A66D25F9}">
      <dgm:prSet phldr="0"/>
      <dgm:spPr/>
      <dgm:t>
        <a:bodyPr/>
        <a:lstStyle/>
        <a:p>
          <a:pPr algn="l" rtl="0"/>
          <a:r>
            <a:rPr lang="en-US" b="0" dirty="0"/>
            <a:t>Data </a:t>
          </a:r>
          <a:r>
            <a:rPr lang="en-US" dirty="0"/>
            <a:t>Collection</a:t>
          </a:r>
        </a:p>
      </dgm:t>
    </dgm:pt>
    <dgm:pt modelId="{09BB5DF7-EA14-4F70-B78E-51EE1E495D9F}" type="parTrans" cxnId="{02F3836E-E530-49A6-A71E-CA103FDB6CA4}">
      <dgm:prSet/>
      <dgm:spPr/>
    </dgm:pt>
    <dgm:pt modelId="{FC176B86-D3D0-49C8-96FB-4BFFE174559A}" type="sibTrans" cxnId="{02F3836E-E530-49A6-A71E-CA103FDB6CA4}">
      <dgm:prSet/>
      <dgm:spPr/>
      <dgm:t>
        <a:bodyPr/>
        <a:lstStyle/>
        <a:p>
          <a:endParaRPr lang="en-US"/>
        </a:p>
      </dgm:t>
    </dgm:pt>
    <dgm:pt modelId="{EC9C561B-DCDF-444D-B9B7-C96BBC00A976}">
      <dgm:prSet phldr="0"/>
      <dgm:spPr/>
      <dgm:t>
        <a:bodyPr/>
        <a:lstStyle/>
        <a:p>
          <a:pPr algn="l"/>
          <a:r>
            <a:rPr lang="en-US" dirty="0"/>
            <a:t>Data Preprocessing</a:t>
          </a:r>
        </a:p>
      </dgm:t>
    </dgm:pt>
    <dgm:pt modelId="{4BDD681C-3E3A-4DCE-8567-2F4C4AF455B5}" type="parTrans" cxnId="{F53910A5-23BD-4FEE-BD42-58ECCA5BD51F}">
      <dgm:prSet/>
      <dgm:spPr/>
    </dgm:pt>
    <dgm:pt modelId="{317DB045-7BB9-45E3-BBA3-56A6436602DB}" type="sibTrans" cxnId="{F53910A5-23BD-4FEE-BD42-58ECCA5BD51F}">
      <dgm:prSet/>
      <dgm:spPr/>
      <dgm:t>
        <a:bodyPr/>
        <a:lstStyle/>
        <a:p>
          <a:endParaRPr lang="en-US"/>
        </a:p>
      </dgm:t>
    </dgm:pt>
    <dgm:pt modelId="{14A504B2-328B-4711-AE0F-3BD247456599}">
      <dgm:prSet phldr="0"/>
      <dgm:spPr/>
      <dgm:t>
        <a:bodyPr/>
        <a:lstStyle/>
        <a:p>
          <a:pPr algn="l"/>
          <a:r>
            <a:rPr lang="en-US" b="0" dirty="0"/>
            <a:t>Model Training</a:t>
          </a:r>
          <a:endParaRPr lang="en-US" dirty="0"/>
        </a:p>
      </dgm:t>
    </dgm:pt>
    <dgm:pt modelId="{648C163A-2764-4A9A-9C80-B7B246F5F1EA}" type="parTrans" cxnId="{D55661BB-8821-4415-AF88-4B1C5B52B47C}">
      <dgm:prSet/>
      <dgm:spPr/>
    </dgm:pt>
    <dgm:pt modelId="{14906A5D-8C24-48AB-9F01-6233EB2EA74A}" type="sibTrans" cxnId="{D55661BB-8821-4415-AF88-4B1C5B52B47C}">
      <dgm:prSet/>
      <dgm:spPr/>
      <dgm:t>
        <a:bodyPr/>
        <a:lstStyle/>
        <a:p>
          <a:endParaRPr lang="en-US"/>
        </a:p>
      </dgm:t>
    </dgm:pt>
    <dgm:pt modelId="{4B47D5F3-DDE4-4716-806E-98BEFC66E81B}">
      <dgm:prSet phldr="0"/>
      <dgm:spPr/>
      <dgm:t>
        <a:bodyPr/>
        <a:lstStyle/>
        <a:p>
          <a:pPr algn="l"/>
          <a:r>
            <a:rPr lang="en-US" b="0" dirty="0"/>
            <a:t>Real-time Detection</a:t>
          </a:r>
          <a:endParaRPr lang="en-US" dirty="0"/>
        </a:p>
      </dgm:t>
    </dgm:pt>
    <dgm:pt modelId="{F5A9CB0C-B324-442E-8B4E-7E2F94FAC8FC}" type="parTrans" cxnId="{6AD97F54-867D-41C7-8D7B-9F98FB946F6D}">
      <dgm:prSet/>
      <dgm:spPr/>
    </dgm:pt>
    <dgm:pt modelId="{50EEEF9C-90A9-4DC0-888F-03E9A7598768}" type="sibTrans" cxnId="{6AD97F54-867D-41C7-8D7B-9F98FB946F6D}">
      <dgm:prSet/>
      <dgm:spPr/>
      <dgm:t>
        <a:bodyPr/>
        <a:lstStyle/>
        <a:p>
          <a:endParaRPr lang="en-US"/>
        </a:p>
      </dgm:t>
    </dgm:pt>
    <dgm:pt modelId="{C615C1F8-E878-4E87-8115-988B035D5ECD}">
      <dgm:prSet phldr="0"/>
      <dgm:spPr/>
      <dgm:t>
        <a:bodyPr/>
        <a:lstStyle/>
        <a:p>
          <a:pPr algn="l"/>
          <a:r>
            <a:rPr lang="en-US" b="0" dirty="0"/>
            <a:t>Performance Evaluation</a:t>
          </a:r>
          <a:endParaRPr lang="en-US" dirty="0"/>
        </a:p>
      </dgm:t>
    </dgm:pt>
    <dgm:pt modelId="{39455AB0-3BE2-4A22-89B7-173D6399F219}" type="parTrans" cxnId="{E3E48C9B-DA0B-40CF-858D-F7AFD7A4B408}">
      <dgm:prSet/>
      <dgm:spPr/>
    </dgm:pt>
    <dgm:pt modelId="{62DA1AA6-2AFB-4A07-93A0-346E09324987}" type="sibTrans" cxnId="{E3E48C9B-DA0B-40CF-858D-F7AFD7A4B408}">
      <dgm:prSet/>
      <dgm:spPr/>
      <dgm:t>
        <a:bodyPr/>
        <a:lstStyle/>
        <a:p>
          <a:endParaRPr lang="en-US"/>
        </a:p>
      </dgm:t>
    </dgm:pt>
    <dgm:pt modelId="{2BBB3343-31A7-4000-BC6C-2C2B4ADDD5D0}">
      <dgm:prSet phldr="0"/>
      <dgm:spPr/>
      <dgm:t>
        <a:bodyPr/>
        <a:lstStyle/>
        <a:p>
          <a:pPr algn="l"/>
          <a:r>
            <a:rPr lang="en-US" b="0" dirty="0"/>
            <a:t>Web Integration / Deployment</a:t>
          </a:r>
          <a:endParaRPr lang="en-US" dirty="0"/>
        </a:p>
      </dgm:t>
    </dgm:pt>
    <dgm:pt modelId="{541439D5-4417-4397-B96F-E0C32A653804}" type="parTrans" cxnId="{930F76E0-04E8-4936-886D-B2F51A9AC821}">
      <dgm:prSet/>
      <dgm:spPr/>
    </dgm:pt>
    <dgm:pt modelId="{0C7D2E50-879B-4CE2-82AE-3E91693EE7E9}" type="sibTrans" cxnId="{930F76E0-04E8-4936-886D-B2F51A9AC821}">
      <dgm:prSet/>
      <dgm:spPr/>
      <dgm:t>
        <a:bodyPr/>
        <a:lstStyle/>
        <a:p>
          <a:endParaRPr lang="en-US"/>
        </a:p>
      </dgm:t>
    </dgm:pt>
    <dgm:pt modelId="{BD55F502-5987-4A7A-892C-1693114CCF32}" type="pres">
      <dgm:prSet presAssocID="{1509CF76-F664-4D9C-BBDA-4FC6E6CF23D0}" presName="diagram" presStyleCnt="0">
        <dgm:presLayoutVars>
          <dgm:dir/>
          <dgm:resizeHandles val="exact"/>
        </dgm:presLayoutVars>
      </dgm:prSet>
      <dgm:spPr/>
    </dgm:pt>
    <dgm:pt modelId="{F659E889-C659-4492-A55C-E6D857F7AF27}" type="pres">
      <dgm:prSet presAssocID="{A04600D6-34CE-4722-8866-D3C3A66D25F9}" presName="node" presStyleLbl="node1" presStyleIdx="0" presStyleCnt="6">
        <dgm:presLayoutVars>
          <dgm:bulletEnabled val="1"/>
        </dgm:presLayoutVars>
      </dgm:prSet>
      <dgm:spPr/>
    </dgm:pt>
    <dgm:pt modelId="{415FF3F4-F55B-40D5-A255-5E8E05E8F0F3}" type="pres">
      <dgm:prSet presAssocID="{FC176B86-D3D0-49C8-96FB-4BFFE174559A}" presName="sibTrans" presStyleLbl="sibTrans2D1" presStyleIdx="0" presStyleCnt="5"/>
      <dgm:spPr/>
    </dgm:pt>
    <dgm:pt modelId="{BDF2FC46-DE09-4C56-9249-51D2632AE01D}" type="pres">
      <dgm:prSet presAssocID="{FC176B86-D3D0-49C8-96FB-4BFFE174559A}" presName="connectorText" presStyleLbl="sibTrans2D1" presStyleIdx="0" presStyleCnt="5"/>
      <dgm:spPr/>
    </dgm:pt>
    <dgm:pt modelId="{32D17380-CE29-45B6-A616-1867A339480E}" type="pres">
      <dgm:prSet presAssocID="{EC9C561B-DCDF-444D-B9B7-C96BBC00A976}" presName="node" presStyleLbl="node1" presStyleIdx="1" presStyleCnt="6">
        <dgm:presLayoutVars>
          <dgm:bulletEnabled val="1"/>
        </dgm:presLayoutVars>
      </dgm:prSet>
      <dgm:spPr/>
    </dgm:pt>
    <dgm:pt modelId="{2F275B56-2B19-4811-AA8C-64E8296DEBF4}" type="pres">
      <dgm:prSet presAssocID="{317DB045-7BB9-45E3-BBA3-56A6436602DB}" presName="sibTrans" presStyleLbl="sibTrans2D1" presStyleIdx="1" presStyleCnt="5"/>
      <dgm:spPr/>
    </dgm:pt>
    <dgm:pt modelId="{2F35CF19-243B-40B0-9F18-3E75EF43A112}" type="pres">
      <dgm:prSet presAssocID="{317DB045-7BB9-45E3-BBA3-56A6436602DB}" presName="connectorText" presStyleLbl="sibTrans2D1" presStyleIdx="1" presStyleCnt="5"/>
      <dgm:spPr/>
    </dgm:pt>
    <dgm:pt modelId="{57D9C8A2-1FBF-48A7-B8CC-933321701EEF}" type="pres">
      <dgm:prSet presAssocID="{14A504B2-328B-4711-AE0F-3BD247456599}" presName="node" presStyleLbl="node1" presStyleIdx="2" presStyleCnt="6">
        <dgm:presLayoutVars>
          <dgm:bulletEnabled val="1"/>
        </dgm:presLayoutVars>
      </dgm:prSet>
      <dgm:spPr/>
    </dgm:pt>
    <dgm:pt modelId="{B4C4CBBE-6083-4C46-8704-C35F7988D2B6}" type="pres">
      <dgm:prSet presAssocID="{14906A5D-8C24-48AB-9F01-6233EB2EA74A}" presName="sibTrans" presStyleLbl="sibTrans2D1" presStyleIdx="2" presStyleCnt="5"/>
      <dgm:spPr/>
    </dgm:pt>
    <dgm:pt modelId="{162B5405-B123-430F-8DDD-103748A06BB6}" type="pres">
      <dgm:prSet presAssocID="{14906A5D-8C24-48AB-9F01-6233EB2EA74A}" presName="connectorText" presStyleLbl="sibTrans2D1" presStyleIdx="2" presStyleCnt="5"/>
      <dgm:spPr/>
    </dgm:pt>
    <dgm:pt modelId="{16697A2D-6FED-4711-B5BD-BE2CACC5CCC4}" type="pres">
      <dgm:prSet presAssocID="{C615C1F8-E878-4E87-8115-988B035D5ECD}" presName="node" presStyleLbl="node1" presStyleIdx="3" presStyleCnt="6">
        <dgm:presLayoutVars>
          <dgm:bulletEnabled val="1"/>
        </dgm:presLayoutVars>
      </dgm:prSet>
      <dgm:spPr/>
    </dgm:pt>
    <dgm:pt modelId="{A4B345BD-2743-4E88-90F8-8D06E0A421D5}" type="pres">
      <dgm:prSet presAssocID="{62DA1AA6-2AFB-4A07-93A0-346E09324987}" presName="sibTrans" presStyleLbl="sibTrans2D1" presStyleIdx="3" presStyleCnt="5"/>
      <dgm:spPr/>
    </dgm:pt>
    <dgm:pt modelId="{B1C935BD-8B25-4354-8A9A-B99A3FD23C67}" type="pres">
      <dgm:prSet presAssocID="{62DA1AA6-2AFB-4A07-93A0-346E09324987}" presName="connectorText" presStyleLbl="sibTrans2D1" presStyleIdx="3" presStyleCnt="5"/>
      <dgm:spPr/>
    </dgm:pt>
    <dgm:pt modelId="{EF5E2985-CADF-4AC6-BADE-523F5147CCD7}" type="pres">
      <dgm:prSet presAssocID="{4B47D5F3-DDE4-4716-806E-98BEFC66E81B}" presName="node" presStyleLbl="node1" presStyleIdx="4" presStyleCnt="6">
        <dgm:presLayoutVars>
          <dgm:bulletEnabled val="1"/>
        </dgm:presLayoutVars>
      </dgm:prSet>
      <dgm:spPr/>
    </dgm:pt>
    <dgm:pt modelId="{A7780EF7-F71B-419B-94A8-722D1EE6B2F5}" type="pres">
      <dgm:prSet presAssocID="{50EEEF9C-90A9-4DC0-888F-03E9A7598768}" presName="sibTrans" presStyleLbl="sibTrans2D1" presStyleIdx="4" presStyleCnt="5"/>
      <dgm:spPr/>
    </dgm:pt>
    <dgm:pt modelId="{735843E9-74AD-4597-838D-9BA4BEF86A64}" type="pres">
      <dgm:prSet presAssocID="{50EEEF9C-90A9-4DC0-888F-03E9A7598768}" presName="connectorText" presStyleLbl="sibTrans2D1" presStyleIdx="4" presStyleCnt="5"/>
      <dgm:spPr/>
    </dgm:pt>
    <dgm:pt modelId="{7EF0E322-6520-4C17-9F55-18C9E586DA28}" type="pres">
      <dgm:prSet presAssocID="{2BBB3343-31A7-4000-BC6C-2C2B4ADDD5D0}" presName="node" presStyleLbl="node1" presStyleIdx="5" presStyleCnt="6">
        <dgm:presLayoutVars>
          <dgm:bulletEnabled val="1"/>
        </dgm:presLayoutVars>
      </dgm:prSet>
      <dgm:spPr/>
    </dgm:pt>
  </dgm:ptLst>
  <dgm:cxnLst>
    <dgm:cxn modelId="{F46D950B-4A58-45A0-89EE-27F84DB0AA75}" type="presOf" srcId="{14906A5D-8C24-48AB-9F01-6233EB2EA74A}" destId="{162B5405-B123-430F-8DDD-103748A06BB6}" srcOrd="1" destOrd="0" presId="urn:microsoft.com/office/officeart/2005/8/layout/process5"/>
    <dgm:cxn modelId="{5D18870F-9847-4D4E-9FA3-37B2C0CEAE43}" type="presOf" srcId="{FC176B86-D3D0-49C8-96FB-4BFFE174559A}" destId="{415FF3F4-F55B-40D5-A255-5E8E05E8F0F3}" srcOrd="0" destOrd="0" presId="urn:microsoft.com/office/officeart/2005/8/layout/process5"/>
    <dgm:cxn modelId="{7E2DE514-8FA0-4274-9B24-588616DEA4B5}" type="presOf" srcId="{50EEEF9C-90A9-4DC0-888F-03E9A7598768}" destId="{A7780EF7-F71B-419B-94A8-722D1EE6B2F5}" srcOrd="0" destOrd="0" presId="urn:microsoft.com/office/officeart/2005/8/layout/process5"/>
    <dgm:cxn modelId="{B447FA28-08D5-4CCC-8592-B15DDB03205F}" type="presOf" srcId="{C615C1F8-E878-4E87-8115-988B035D5ECD}" destId="{16697A2D-6FED-4711-B5BD-BE2CACC5CCC4}" srcOrd="0" destOrd="0" presId="urn:microsoft.com/office/officeart/2005/8/layout/process5"/>
    <dgm:cxn modelId="{D9FEA736-E9BF-41DB-9AF5-438CE6D97D0E}" type="presOf" srcId="{FC176B86-D3D0-49C8-96FB-4BFFE174559A}" destId="{BDF2FC46-DE09-4C56-9249-51D2632AE01D}" srcOrd="1" destOrd="0" presId="urn:microsoft.com/office/officeart/2005/8/layout/process5"/>
    <dgm:cxn modelId="{C210FD39-2B54-4C15-9D10-20CB19E05517}" type="presOf" srcId="{A04600D6-34CE-4722-8866-D3C3A66D25F9}" destId="{F659E889-C659-4492-A55C-E6D857F7AF27}" srcOrd="0" destOrd="0" presId="urn:microsoft.com/office/officeart/2005/8/layout/process5"/>
    <dgm:cxn modelId="{3D0DC43F-B539-402E-9053-EDFCE769691A}" type="presOf" srcId="{4B47D5F3-DDE4-4716-806E-98BEFC66E81B}" destId="{EF5E2985-CADF-4AC6-BADE-523F5147CCD7}" srcOrd="0" destOrd="0" presId="urn:microsoft.com/office/officeart/2005/8/layout/process5"/>
    <dgm:cxn modelId="{3F09344A-1498-43CD-8370-C1820F0E54D4}" type="presOf" srcId="{62DA1AA6-2AFB-4A07-93A0-346E09324987}" destId="{A4B345BD-2743-4E88-90F8-8D06E0A421D5}" srcOrd="0" destOrd="0" presId="urn:microsoft.com/office/officeart/2005/8/layout/process5"/>
    <dgm:cxn modelId="{0DE6A26A-1B4E-4BD3-82DB-E4988D798A04}" type="presOf" srcId="{62DA1AA6-2AFB-4A07-93A0-346E09324987}" destId="{B1C935BD-8B25-4354-8A9A-B99A3FD23C67}" srcOrd="1" destOrd="0" presId="urn:microsoft.com/office/officeart/2005/8/layout/process5"/>
    <dgm:cxn modelId="{02F3836E-E530-49A6-A71E-CA103FDB6CA4}" srcId="{1509CF76-F664-4D9C-BBDA-4FC6E6CF23D0}" destId="{A04600D6-34CE-4722-8866-D3C3A66D25F9}" srcOrd="0" destOrd="0" parTransId="{09BB5DF7-EA14-4F70-B78E-51EE1E495D9F}" sibTransId="{FC176B86-D3D0-49C8-96FB-4BFFE174559A}"/>
    <dgm:cxn modelId="{6AD97F54-867D-41C7-8D7B-9F98FB946F6D}" srcId="{1509CF76-F664-4D9C-BBDA-4FC6E6CF23D0}" destId="{4B47D5F3-DDE4-4716-806E-98BEFC66E81B}" srcOrd="4" destOrd="0" parTransId="{F5A9CB0C-B324-442E-8B4E-7E2F94FAC8FC}" sibTransId="{50EEEF9C-90A9-4DC0-888F-03E9A7598768}"/>
    <dgm:cxn modelId="{F2F84E77-689E-4857-88AA-C5813F4A170B}" type="presOf" srcId="{317DB045-7BB9-45E3-BBA3-56A6436602DB}" destId="{2F35CF19-243B-40B0-9F18-3E75EF43A112}" srcOrd="1" destOrd="0" presId="urn:microsoft.com/office/officeart/2005/8/layout/process5"/>
    <dgm:cxn modelId="{03D64A96-3B89-460E-876E-56B5BF77A2BD}" type="presOf" srcId="{14906A5D-8C24-48AB-9F01-6233EB2EA74A}" destId="{B4C4CBBE-6083-4C46-8704-C35F7988D2B6}" srcOrd="0" destOrd="0" presId="urn:microsoft.com/office/officeart/2005/8/layout/process5"/>
    <dgm:cxn modelId="{E3E48C9B-DA0B-40CF-858D-F7AFD7A4B408}" srcId="{1509CF76-F664-4D9C-BBDA-4FC6E6CF23D0}" destId="{C615C1F8-E878-4E87-8115-988B035D5ECD}" srcOrd="3" destOrd="0" parTransId="{39455AB0-3BE2-4A22-89B7-173D6399F219}" sibTransId="{62DA1AA6-2AFB-4A07-93A0-346E09324987}"/>
    <dgm:cxn modelId="{F53910A5-23BD-4FEE-BD42-58ECCA5BD51F}" srcId="{1509CF76-F664-4D9C-BBDA-4FC6E6CF23D0}" destId="{EC9C561B-DCDF-444D-B9B7-C96BBC00A976}" srcOrd="1" destOrd="0" parTransId="{4BDD681C-3E3A-4DCE-8567-2F4C4AF455B5}" sibTransId="{317DB045-7BB9-45E3-BBA3-56A6436602DB}"/>
    <dgm:cxn modelId="{31D529A5-88CF-4EC8-8610-6355732A5DE7}" type="presOf" srcId="{EC9C561B-DCDF-444D-B9B7-C96BBC00A976}" destId="{32D17380-CE29-45B6-A616-1867A339480E}" srcOrd="0" destOrd="0" presId="urn:microsoft.com/office/officeart/2005/8/layout/process5"/>
    <dgm:cxn modelId="{79C918AC-7E38-408A-9CE8-3C458D515950}" type="presOf" srcId="{317DB045-7BB9-45E3-BBA3-56A6436602DB}" destId="{2F275B56-2B19-4811-AA8C-64E8296DEBF4}" srcOrd="0" destOrd="0" presId="urn:microsoft.com/office/officeart/2005/8/layout/process5"/>
    <dgm:cxn modelId="{968AD5B0-1B10-40DA-ADB3-FB786C328790}" type="presOf" srcId="{2BBB3343-31A7-4000-BC6C-2C2B4ADDD5D0}" destId="{7EF0E322-6520-4C17-9F55-18C9E586DA28}" srcOrd="0" destOrd="0" presId="urn:microsoft.com/office/officeart/2005/8/layout/process5"/>
    <dgm:cxn modelId="{8CC254B1-F55B-4076-96BC-883C49B252A4}" type="presOf" srcId="{14A504B2-328B-4711-AE0F-3BD247456599}" destId="{57D9C8A2-1FBF-48A7-B8CC-933321701EEF}" srcOrd="0" destOrd="0" presId="urn:microsoft.com/office/officeart/2005/8/layout/process5"/>
    <dgm:cxn modelId="{4ECC89BA-8535-4BAA-A09E-5AAB9530ECFF}" type="presOf" srcId="{50EEEF9C-90A9-4DC0-888F-03E9A7598768}" destId="{735843E9-74AD-4597-838D-9BA4BEF86A64}" srcOrd="1" destOrd="0" presId="urn:microsoft.com/office/officeart/2005/8/layout/process5"/>
    <dgm:cxn modelId="{D55661BB-8821-4415-AF88-4B1C5B52B47C}" srcId="{1509CF76-F664-4D9C-BBDA-4FC6E6CF23D0}" destId="{14A504B2-328B-4711-AE0F-3BD247456599}" srcOrd="2" destOrd="0" parTransId="{648C163A-2764-4A9A-9C80-B7B246F5F1EA}" sibTransId="{14906A5D-8C24-48AB-9F01-6233EB2EA74A}"/>
    <dgm:cxn modelId="{930F76E0-04E8-4936-886D-B2F51A9AC821}" srcId="{1509CF76-F664-4D9C-BBDA-4FC6E6CF23D0}" destId="{2BBB3343-31A7-4000-BC6C-2C2B4ADDD5D0}" srcOrd="5" destOrd="0" parTransId="{541439D5-4417-4397-B96F-E0C32A653804}" sibTransId="{0C7D2E50-879B-4CE2-82AE-3E91693EE7E9}"/>
    <dgm:cxn modelId="{DF67DEF4-BA4F-4D34-B254-A782890D247B}" type="presOf" srcId="{1509CF76-F664-4D9C-BBDA-4FC6E6CF23D0}" destId="{BD55F502-5987-4A7A-892C-1693114CCF32}" srcOrd="0" destOrd="0" presId="urn:microsoft.com/office/officeart/2005/8/layout/process5"/>
    <dgm:cxn modelId="{91916E95-F45A-4B72-8BC6-86903C051053}" type="presParOf" srcId="{BD55F502-5987-4A7A-892C-1693114CCF32}" destId="{F659E889-C659-4492-A55C-E6D857F7AF27}" srcOrd="0" destOrd="0" presId="urn:microsoft.com/office/officeart/2005/8/layout/process5"/>
    <dgm:cxn modelId="{4CACB6A4-F97E-4A46-B0CD-90C7F0D7B2E8}" type="presParOf" srcId="{BD55F502-5987-4A7A-892C-1693114CCF32}" destId="{415FF3F4-F55B-40D5-A255-5E8E05E8F0F3}" srcOrd="1" destOrd="0" presId="urn:microsoft.com/office/officeart/2005/8/layout/process5"/>
    <dgm:cxn modelId="{F3173400-C3C8-4981-896E-696F55AA4A5A}" type="presParOf" srcId="{415FF3F4-F55B-40D5-A255-5E8E05E8F0F3}" destId="{BDF2FC46-DE09-4C56-9249-51D2632AE01D}" srcOrd="0" destOrd="0" presId="urn:microsoft.com/office/officeart/2005/8/layout/process5"/>
    <dgm:cxn modelId="{BAC0435E-0B14-4722-9A19-FFC2D471A5C2}" type="presParOf" srcId="{BD55F502-5987-4A7A-892C-1693114CCF32}" destId="{32D17380-CE29-45B6-A616-1867A339480E}" srcOrd="2" destOrd="0" presId="urn:microsoft.com/office/officeart/2005/8/layout/process5"/>
    <dgm:cxn modelId="{78C43A09-4DCD-4963-9993-B6012DF25EC2}" type="presParOf" srcId="{BD55F502-5987-4A7A-892C-1693114CCF32}" destId="{2F275B56-2B19-4811-AA8C-64E8296DEBF4}" srcOrd="3" destOrd="0" presId="urn:microsoft.com/office/officeart/2005/8/layout/process5"/>
    <dgm:cxn modelId="{99682EE7-2FE9-462A-9EFD-90774FF7574F}" type="presParOf" srcId="{2F275B56-2B19-4811-AA8C-64E8296DEBF4}" destId="{2F35CF19-243B-40B0-9F18-3E75EF43A112}" srcOrd="0" destOrd="0" presId="urn:microsoft.com/office/officeart/2005/8/layout/process5"/>
    <dgm:cxn modelId="{DB5686F2-7D52-496B-B3C5-384D3EF68007}" type="presParOf" srcId="{BD55F502-5987-4A7A-892C-1693114CCF32}" destId="{57D9C8A2-1FBF-48A7-B8CC-933321701EEF}" srcOrd="4" destOrd="0" presId="urn:microsoft.com/office/officeart/2005/8/layout/process5"/>
    <dgm:cxn modelId="{BFE72E64-37CE-4FE2-829B-A44B5AEB50EA}" type="presParOf" srcId="{BD55F502-5987-4A7A-892C-1693114CCF32}" destId="{B4C4CBBE-6083-4C46-8704-C35F7988D2B6}" srcOrd="5" destOrd="0" presId="urn:microsoft.com/office/officeart/2005/8/layout/process5"/>
    <dgm:cxn modelId="{854CB30A-749A-438F-A134-E550CDE7BA02}" type="presParOf" srcId="{B4C4CBBE-6083-4C46-8704-C35F7988D2B6}" destId="{162B5405-B123-430F-8DDD-103748A06BB6}" srcOrd="0" destOrd="0" presId="urn:microsoft.com/office/officeart/2005/8/layout/process5"/>
    <dgm:cxn modelId="{947D9BE0-C172-40AB-92DC-9C6FED7A0C88}" type="presParOf" srcId="{BD55F502-5987-4A7A-892C-1693114CCF32}" destId="{16697A2D-6FED-4711-B5BD-BE2CACC5CCC4}" srcOrd="6" destOrd="0" presId="urn:microsoft.com/office/officeart/2005/8/layout/process5"/>
    <dgm:cxn modelId="{2848B05C-C300-4FC5-8071-5590C89D93E8}" type="presParOf" srcId="{BD55F502-5987-4A7A-892C-1693114CCF32}" destId="{A4B345BD-2743-4E88-90F8-8D06E0A421D5}" srcOrd="7" destOrd="0" presId="urn:microsoft.com/office/officeart/2005/8/layout/process5"/>
    <dgm:cxn modelId="{1D26D266-9E7D-43A4-B9FE-E98EFADEA5DC}" type="presParOf" srcId="{A4B345BD-2743-4E88-90F8-8D06E0A421D5}" destId="{B1C935BD-8B25-4354-8A9A-B99A3FD23C67}" srcOrd="0" destOrd="0" presId="urn:microsoft.com/office/officeart/2005/8/layout/process5"/>
    <dgm:cxn modelId="{9AC1370D-AD3E-48F8-B5F9-19C36B43E41E}" type="presParOf" srcId="{BD55F502-5987-4A7A-892C-1693114CCF32}" destId="{EF5E2985-CADF-4AC6-BADE-523F5147CCD7}" srcOrd="8" destOrd="0" presId="urn:microsoft.com/office/officeart/2005/8/layout/process5"/>
    <dgm:cxn modelId="{D55B8B1C-1C89-4EE3-92CB-DB25A207925D}" type="presParOf" srcId="{BD55F502-5987-4A7A-892C-1693114CCF32}" destId="{A7780EF7-F71B-419B-94A8-722D1EE6B2F5}" srcOrd="9" destOrd="0" presId="urn:microsoft.com/office/officeart/2005/8/layout/process5"/>
    <dgm:cxn modelId="{D922189F-A339-47F4-9E7F-155449220E2E}" type="presParOf" srcId="{A7780EF7-F71B-419B-94A8-722D1EE6B2F5}" destId="{735843E9-74AD-4597-838D-9BA4BEF86A64}" srcOrd="0" destOrd="0" presId="urn:microsoft.com/office/officeart/2005/8/layout/process5"/>
    <dgm:cxn modelId="{DF143FE5-762D-4DEE-8076-D69FF14D58B9}" type="presParOf" srcId="{BD55F502-5987-4A7A-892C-1693114CCF32}" destId="{7EF0E322-6520-4C17-9F55-18C9E586DA2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6C5067-3ABF-4521-B634-461877891D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5892E88-F4D9-4655-810A-474080C54D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Augmented Reality (AR) Filters</a:t>
          </a:r>
          <a:br>
            <a:rPr lang="en-US"/>
          </a:br>
          <a:r>
            <a:rPr lang="en-US"/>
            <a:t> Apply real-time facial and hand tracking for interactive AR effects on social media apps.</a:t>
          </a:r>
        </a:p>
      </dgm:t>
    </dgm:pt>
    <dgm:pt modelId="{D459C8F4-E61B-4107-89A6-051453BE7F64}" type="parTrans" cxnId="{E2A5039E-8F1F-4DAD-AEFD-489551E32A16}">
      <dgm:prSet/>
      <dgm:spPr/>
      <dgm:t>
        <a:bodyPr/>
        <a:lstStyle/>
        <a:p>
          <a:endParaRPr lang="en-US"/>
        </a:p>
      </dgm:t>
    </dgm:pt>
    <dgm:pt modelId="{ED20791D-3376-49C1-B131-E52FAD4658CF}" type="sibTrans" cxnId="{E2A5039E-8F1F-4DAD-AEFD-489551E32A16}">
      <dgm:prSet/>
      <dgm:spPr/>
      <dgm:t>
        <a:bodyPr/>
        <a:lstStyle/>
        <a:p>
          <a:endParaRPr lang="en-US"/>
        </a:p>
      </dgm:t>
    </dgm:pt>
    <dgm:pt modelId="{B447A0ED-EDBD-48A9-BA48-1014B73EC9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Driver Safety Systems</a:t>
          </a:r>
          <a:br>
            <a:rPr lang="en-US"/>
          </a:br>
          <a:r>
            <a:rPr lang="en-US"/>
            <a:t> Monitor driver’s face for drowsiness and hand position for distraction detection.</a:t>
          </a:r>
        </a:p>
      </dgm:t>
    </dgm:pt>
    <dgm:pt modelId="{2CF968C8-5932-4ADA-9DE9-2BC3221288EE}" type="parTrans" cxnId="{3A4F8D68-4B55-4DE3-A73F-739BBF45C3FA}">
      <dgm:prSet/>
      <dgm:spPr/>
      <dgm:t>
        <a:bodyPr/>
        <a:lstStyle/>
        <a:p>
          <a:endParaRPr lang="en-US"/>
        </a:p>
      </dgm:t>
    </dgm:pt>
    <dgm:pt modelId="{991BC3C7-7A1C-4926-9760-36F756CD8D40}" type="sibTrans" cxnId="{3A4F8D68-4B55-4DE3-A73F-739BBF45C3FA}">
      <dgm:prSet/>
      <dgm:spPr/>
      <dgm:t>
        <a:bodyPr/>
        <a:lstStyle/>
        <a:p>
          <a:endParaRPr lang="en-US"/>
        </a:p>
      </dgm:t>
    </dgm:pt>
    <dgm:pt modelId="{068ED518-8F8B-4D15-9C27-B1D4D82FD7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Virtual Meetings and Conferencing</a:t>
          </a:r>
          <a:br>
            <a:rPr lang="en-US"/>
          </a:br>
          <a:r>
            <a:rPr lang="en-US"/>
            <a:t> Use facial and hand tracking to enable gesture-based controls and improve communication clarity.</a:t>
          </a:r>
        </a:p>
      </dgm:t>
    </dgm:pt>
    <dgm:pt modelId="{F7A11EBF-6755-4497-80F8-69A52F8D01D9}" type="parTrans" cxnId="{5BB01C0D-F1A4-4ECD-8485-0FBE0955B62E}">
      <dgm:prSet/>
      <dgm:spPr/>
      <dgm:t>
        <a:bodyPr/>
        <a:lstStyle/>
        <a:p>
          <a:endParaRPr lang="en-US"/>
        </a:p>
      </dgm:t>
    </dgm:pt>
    <dgm:pt modelId="{37E405FB-9013-40B0-A1CD-9749F0D06767}" type="sibTrans" cxnId="{5BB01C0D-F1A4-4ECD-8485-0FBE0955B62E}">
      <dgm:prSet/>
      <dgm:spPr/>
      <dgm:t>
        <a:bodyPr/>
        <a:lstStyle/>
        <a:p>
          <a:endParaRPr lang="en-US"/>
        </a:p>
      </dgm:t>
    </dgm:pt>
    <dgm:pt modelId="{D8B8CE09-6C32-40C2-BD68-C359B89119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Healthcare Monitoring</a:t>
          </a:r>
          <a:br>
            <a:rPr lang="en-US"/>
          </a:br>
          <a:r>
            <a:rPr lang="en-US"/>
            <a:t> Detect patient facial cues and hand movements for non-verbal communication and physical therapy.</a:t>
          </a:r>
        </a:p>
      </dgm:t>
    </dgm:pt>
    <dgm:pt modelId="{FD672102-0E55-4E01-84F2-CF98D5C994C3}" type="parTrans" cxnId="{F3A251A4-2099-4497-97AC-464EA382269E}">
      <dgm:prSet/>
      <dgm:spPr/>
      <dgm:t>
        <a:bodyPr/>
        <a:lstStyle/>
        <a:p>
          <a:endParaRPr lang="en-US"/>
        </a:p>
      </dgm:t>
    </dgm:pt>
    <dgm:pt modelId="{9F44B54B-C24F-47E0-9845-48C766D73762}" type="sibTrans" cxnId="{F3A251A4-2099-4497-97AC-464EA382269E}">
      <dgm:prSet/>
      <dgm:spPr/>
      <dgm:t>
        <a:bodyPr/>
        <a:lstStyle/>
        <a:p>
          <a:endParaRPr lang="en-US"/>
        </a:p>
      </dgm:t>
    </dgm:pt>
    <dgm:pt modelId="{0A31C2FA-23BF-4300-8A17-AA4FA4471F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Robotics Control</a:t>
          </a:r>
          <a:br>
            <a:rPr lang="en-US"/>
          </a:br>
          <a:r>
            <a:rPr lang="en-US"/>
            <a:t> Use hand gestures and facial cues to guide robots or drones.</a:t>
          </a:r>
        </a:p>
      </dgm:t>
    </dgm:pt>
    <dgm:pt modelId="{8E0CA615-2D60-417B-8906-8283F15AB4A9}" type="parTrans" cxnId="{190DF51C-E9FF-49E0-813E-8708DB56FE70}">
      <dgm:prSet/>
      <dgm:spPr/>
      <dgm:t>
        <a:bodyPr/>
        <a:lstStyle/>
        <a:p>
          <a:endParaRPr lang="en-US"/>
        </a:p>
      </dgm:t>
    </dgm:pt>
    <dgm:pt modelId="{E85A2C27-05CD-42DD-BC7D-BA2C6CE95CFF}" type="sibTrans" cxnId="{190DF51C-E9FF-49E0-813E-8708DB56FE70}">
      <dgm:prSet/>
      <dgm:spPr/>
      <dgm:t>
        <a:bodyPr/>
        <a:lstStyle/>
        <a:p>
          <a:endParaRPr lang="en-US"/>
        </a:p>
      </dgm:t>
    </dgm:pt>
    <dgm:pt modelId="{F8F06C92-1D63-42FA-ADDC-830524CEEC2D}" type="pres">
      <dgm:prSet presAssocID="{EA6C5067-3ABF-4521-B634-461877891D4A}" presName="root" presStyleCnt="0">
        <dgm:presLayoutVars>
          <dgm:dir/>
          <dgm:resizeHandles val="exact"/>
        </dgm:presLayoutVars>
      </dgm:prSet>
      <dgm:spPr/>
    </dgm:pt>
    <dgm:pt modelId="{2CF6450F-0C94-4B20-BE69-0CA6B89CD6B0}" type="pres">
      <dgm:prSet presAssocID="{75892E88-F4D9-4655-810A-474080C54DD7}" presName="compNode" presStyleCnt="0"/>
      <dgm:spPr/>
    </dgm:pt>
    <dgm:pt modelId="{7769EE21-50F1-481E-9B60-35B34B73019B}" type="pres">
      <dgm:prSet presAssocID="{75892E88-F4D9-4655-810A-474080C54DD7}" presName="bgRect" presStyleLbl="bgShp" presStyleIdx="0" presStyleCnt="5"/>
      <dgm:spPr/>
    </dgm:pt>
    <dgm:pt modelId="{EC7751A3-EFB9-4BE9-8E6B-12A0A3F8C6D7}" type="pres">
      <dgm:prSet presAssocID="{75892E88-F4D9-4655-810A-474080C54D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3DE5D78-B350-4082-87E0-DA968E9C7480}" type="pres">
      <dgm:prSet presAssocID="{75892E88-F4D9-4655-810A-474080C54DD7}" presName="spaceRect" presStyleCnt="0"/>
      <dgm:spPr/>
    </dgm:pt>
    <dgm:pt modelId="{5593132C-F499-4A09-A6AD-2C879158EADF}" type="pres">
      <dgm:prSet presAssocID="{75892E88-F4D9-4655-810A-474080C54DD7}" presName="parTx" presStyleLbl="revTx" presStyleIdx="0" presStyleCnt="5">
        <dgm:presLayoutVars>
          <dgm:chMax val="0"/>
          <dgm:chPref val="0"/>
        </dgm:presLayoutVars>
      </dgm:prSet>
      <dgm:spPr/>
    </dgm:pt>
    <dgm:pt modelId="{16745A22-8EE5-4AB1-80E5-2A1B6455359B}" type="pres">
      <dgm:prSet presAssocID="{ED20791D-3376-49C1-B131-E52FAD4658CF}" presName="sibTrans" presStyleCnt="0"/>
      <dgm:spPr/>
    </dgm:pt>
    <dgm:pt modelId="{7E11F428-25E8-4E1D-B289-DB34C8FBC505}" type="pres">
      <dgm:prSet presAssocID="{B447A0ED-EDBD-48A9-BA48-1014B73EC942}" presName="compNode" presStyleCnt="0"/>
      <dgm:spPr/>
    </dgm:pt>
    <dgm:pt modelId="{92B302D9-67CD-41BF-A37A-E6F3A3DD3714}" type="pres">
      <dgm:prSet presAssocID="{B447A0ED-EDBD-48A9-BA48-1014B73EC942}" presName="bgRect" presStyleLbl="bgShp" presStyleIdx="1" presStyleCnt="5"/>
      <dgm:spPr/>
    </dgm:pt>
    <dgm:pt modelId="{B66C5312-D60C-42CE-B224-9C39694C6302}" type="pres">
      <dgm:prSet presAssocID="{B447A0ED-EDBD-48A9-BA48-1014B73EC9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EC2BB312-4C06-4877-A21A-D33F0CA65D59}" type="pres">
      <dgm:prSet presAssocID="{B447A0ED-EDBD-48A9-BA48-1014B73EC942}" presName="spaceRect" presStyleCnt="0"/>
      <dgm:spPr/>
    </dgm:pt>
    <dgm:pt modelId="{E9BB9FC5-A89B-4BD5-AABA-045E02F6A49E}" type="pres">
      <dgm:prSet presAssocID="{B447A0ED-EDBD-48A9-BA48-1014B73EC942}" presName="parTx" presStyleLbl="revTx" presStyleIdx="1" presStyleCnt="5">
        <dgm:presLayoutVars>
          <dgm:chMax val="0"/>
          <dgm:chPref val="0"/>
        </dgm:presLayoutVars>
      </dgm:prSet>
      <dgm:spPr/>
    </dgm:pt>
    <dgm:pt modelId="{D39AD507-669D-4CD4-A21B-0848A5EE5C46}" type="pres">
      <dgm:prSet presAssocID="{991BC3C7-7A1C-4926-9760-36F756CD8D40}" presName="sibTrans" presStyleCnt="0"/>
      <dgm:spPr/>
    </dgm:pt>
    <dgm:pt modelId="{7E4F7AFC-3223-4B1A-A7BE-E231490C6D88}" type="pres">
      <dgm:prSet presAssocID="{068ED518-8F8B-4D15-9C27-B1D4D82FD781}" presName="compNode" presStyleCnt="0"/>
      <dgm:spPr/>
    </dgm:pt>
    <dgm:pt modelId="{FA6EAFEC-29AD-4580-8C17-D767E0DCFE0C}" type="pres">
      <dgm:prSet presAssocID="{068ED518-8F8B-4D15-9C27-B1D4D82FD781}" presName="bgRect" presStyleLbl="bgShp" presStyleIdx="2" presStyleCnt="5"/>
      <dgm:spPr/>
    </dgm:pt>
    <dgm:pt modelId="{B9C6EEAA-75FA-4372-9993-1324526155B5}" type="pres">
      <dgm:prSet presAssocID="{068ED518-8F8B-4D15-9C27-B1D4D82FD7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20270C-88A6-47FE-8D0B-890FE501FA92}" type="pres">
      <dgm:prSet presAssocID="{068ED518-8F8B-4D15-9C27-B1D4D82FD781}" presName="spaceRect" presStyleCnt="0"/>
      <dgm:spPr/>
    </dgm:pt>
    <dgm:pt modelId="{7F6A25B2-2BAF-4081-A53F-2304EDA5F017}" type="pres">
      <dgm:prSet presAssocID="{068ED518-8F8B-4D15-9C27-B1D4D82FD781}" presName="parTx" presStyleLbl="revTx" presStyleIdx="2" presStyleCnt="5">
        <dgm:presLayoutVars>
          <dgm:chMax val="0"/>
          <dgm:chPref val="0"/>
        </dgm:presLayoutVars>
      </dgm:prSet>
      <dgm:spPr/>
    </dgm:pt>
    <dgm:pt modelId="{497CCF79-2047-472E-829F-D6CF2F2E84FD}" type="pres">
      <dgm:prSet presAssocID="{37E405FB-9013-40B0-A1CD-9749F0D06767}" presName="sibTrans" presStyleCnt="0"/>
      <dgm:spPr/>
    </dgm:pt>
    <dgm:pt modelId="{46C8B52D-48E5-4530-A502-0273399739F5}" type="pres">
      <dgm:prSet presAssocID="{D8B8CE09-6C32-40C2-BD68-C359B8911982}" presName="compNode" presStyleCnt="0"/>
      <dgm:spPr/>
    </dgm:pt>
    <dgm:pt modelId="{74863390-C48E-4CC4-A7A4-97C2629AF4F9}" type="pres">
      <dgm:prSet presAssocID="{D8B8CE09-6C32-40C2-BD68-C359B8911982}" presName="bgRect" presStyleLbl="bgShp" presStyleIdx="3" presStyleCnt="5"/>
      <dgm:spPr/>
    </dgm:pt>
    <dgm:pt modelId="{E0B35D4A-2E20-471D-9874-EE163868EC64}" type="pres">
      <dgm:prSet presAssocID="{D8B8CE09-6C32-40C2-BD68-C359B89119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0EDEDA3-8E75-4CF3-87DD-871A8B1A6457}" type="pres">
      <dgm:prSet presAssocID="{D8B8CE09-6C32-40C2-BD68-C359B8911982}" presName="spaceRect" presStyleCnt="0"/>
      <dgm:spPr/>
    </dgm:pt>
    <dgm:pt modelId="{5F31C787-E02C-4083-A2B0-8FD8696A1AE3}" type="pres">
      <dgm:prSet presAssocID="{D8B8CE09-6C32-40C2-BD68-C359B8911982}" presName="parTx" presStyleLbl="revTx" presStyleIdx="3" presStyleCnt="5">
        <dgm:presLayoutVars>
          <dgm:chMax val="0"/>
          <dgm:chPref val="0"/>
        </dgm:presLayoutVars>
      </dgm:prSet>
      <dgm:spPr/>
    </dgm:pt>
    <dgm:pt modelId="{13C1E653-8698-4DAF-ACB6-CFF955CE5CB2}" type="pres">
      <dgm:prSet presAssocID="{9F44B54B-C24F-47E0-9845-48C766D73762}" presName="sibTrans" presStyleCnt="0"/>
      <dgm:spPr/>
    </dgm:pt>
    <dgm:pt modelId="{3263C47E-947D-4AC5-BFB8-CCD698A330B7}" type="pres">
      <dgm:prSet presAssocID="{0A31C2FA-23BF-4300-8A17-AA4FA4471F51}" presName="compNode" presStyleCnt="0"/>
      <dgm:spPr/>
    </dgm:pt>
    <dgm:pt modelId="{C159DBEA-E0C2-4C55-A3D9-1CC2D6DBDC18}" type="pres">
      <dgm:prSet presAssocID="{0A31C2FA-23BF-4300-8A17-AA4FA4471F51}" presName="bgRect" presStyleLbl="bgShp" presStyleIdx="4" presStyleCnt="5"/>
      <dgm:spPr/>
    </dgm:pt>
    <dgm:pt modelId="{A0987CBA-AAAB-49D7-93F8-FD57B6DF4988}" type="pres">
      <dgm:prSet presAssocID="{0A31C2FA-23BF-4300-8A17-AA4FA4471F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A3372E-2327-4E61-BF8A-E55B17B5206C}" type="pres">
      <dgm:prSet presAssocID="{0A31C2FA-23BF-4300-8A17-AA4FA4471F51}" presName="spaceRect" presStyleCnt="0"/>
      <dgm:spPr/>
    </dgm:pt>
    <dgm:pt modelId="{8741E8C1-EE70-4BC4-A49C-F6646B01B0F4}" type="pres">
      <dgm:prSet presAssocID="{0A31C2FA-23BF-4300-8A17-AA4FA4471F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B01C0D-F1A4-4ECD-8485-0FBE0955B62E}" srcId="{EA6C5067-3ABF-4521-B634-461877891D4A}" destId="{068ED518-8F8B-4D15-9C27-B1D4D82FD781}" srcOrd="2" destOrd="0" parTransId="{F7A11EBF-6755-4497-80F8-69A52F8D01D9}" sibTransId="{37E405FB-9013-40B0-A1CD-9749F0D06767}"/>
    <dgm:cxn modelId="{99E5DC1A-4CD6-4B8C-AF5D-15545B98560A}" type="presOf" srcId="{EA6C5067-3ABF-4521-B634-461877891D4A}" destId="{F8F06C92-1D63-42FA-ADDC-830524CEEC2D}" srcOrd="0" destOrd="0" presId="urn:microsoft.com/office/officeart/2018/2/layout/IconVerticalSolidList"/>
    <dgm:cxn modelId="{190DF51C-E9FF-49E0-813E-8708DB56FE70}" srcId="{EA6C5067-3ABF-4521-B634-461877891D4A}" destId="{0A31C2FA-23BF-4300-8A17-AA4FA4471F51}" srcOrd="4" destOrd="0" parTransId="{8E0CA615-2D60-417B-8906-8283F15AB4A9}" sibTransId="{E85A2C27-05CD-42DD-BC7D-BA2C6CE95CFF}"/>
    <dgm:cxn modelId="{6D8CC629-603B-4799-B66D-5AAC7E5A4E9E}" type="presOf" srcId="{0A31C2FA-23BF-4300-8A17-AA4FA4471F51}" destId="{8741E8C1-EE70-4BC4-A49C-F6646B01B0F4}" srcOrd="0" destOrd="0" presId="urn:microsoft.com/office/officeart/2018/2/layout/IconVerticalSolidList"/>
    <dgm:cxn modelId="{3A4F8D68-4B55-4DE3-A73F-739BBF45C3FA}" srcId="{EA6C5067-3ABF-4521-B634-461877891D4A}" destId="{B447A0ED-EDBD-48A9-BA48-1014B73EC942}" srcOrd="1" destOrd="0" parTransId="{2CF968C8-5932-4ADA-9DE9-2BC3221288EE}" sibTransId="{991BC3C7-7A1C-4926-9760-36F756CD8D40}"/>
    <dgm:cxn modelId="{4EA43B6D-0520-43AE-A9C4-30F9261F6E26}" type="presOf" srcId="{068ED518-8F8B-4D15-9C27-B1D4D82FD781}" destId="{7F6A25B2-2BAF-4081-A53F-2304EDA5F017}" srcOrd="0" destOrd="0" presId="urn:microsoft.com/office/officeart/2018/2/layout/IconVerticalSolidList"/>
    <dgm:cxn modelId="{1B558D58-F545-414A-BBA3-F3C5A1558969}" type="presOf" srcId="{B447A0ED-EDBD-48A9-BA48-1014B73EC942}" destId="{E9BB9FC5-A89B-4BD5-AABA-045E02F6A49E}" srcOrd="0" destOrd="0" presId="urn:microsoft.com/office/officeart/2018/2/layout/IconVerticalSolidList"/>
    <dgm:cxn modelId="{E2A5039E-8F1F-4DAD-AEFD-489551E32A16}" srcId="{EA6C5067-3ABF-4521-B634-461877891D4A}" destId="{75892E88-F4D9-4655-810A-474080C54DD7}" srcOrd="0" destOrd="0" parTransId="{D459C8F4-E61B-4107-89A6-051453BE7F64}" sibTransId="{ED20791D-3376-49C1-B131-E52FAD4658CF}"/>
    <dgm:cxn modelId="{F3A251A4-2099-4497-97AC-464EA382269E}" srcId="{EA6C5067-3ABF-4521-B634-461877891D4A}" destId="{D8B8CE09-6C32-40C2-BD68-C359B8911982}" srcOrd="3" destOrd="0" parTransId="{FD672102-0E55-4E01-84F2-CF98D5C994C3}" sibTransId="{9F44B54B-C24F-47E0-9845-48C766D73762}"/>
    <dgm:cxn modelId="{99EC52AD-D363-401F-BBEF-352B74BE63C8}" type="presOf" srcId="{75892E88-F4D9-4655-810A-474080C54DD7}" destId="{5593132C-F499-4A09-A6AD-2C879158EADF}" srcOrd="0" destOrd="0" presId="urn:microsoft.com/office/officeart/2018/2/layout/IconVerticalSolidList"/>
    <dgm:cxn modelId="{7D21A7E5-B4A1-467F-88BC-3C17FD4C35D0}" type="presOf" srcId="{D8B8CE09-6C32-40C2-BD68-C359B8911982}" destId="{5F31C787-E02C-4083-A2B0-8FD8696A1AE3}" srcOrd="0" destOrd="0" presId="urn:microsoft.com/office/officeart/2018/2/layout/IconVerticalSolidList"/>
    <dgm:cxn modelId="{C80F5038-D729-4190-9DBA-1018E6F37FC8}" type="presParOf" srcId="{F8F06C92-1D63-42FA-ADDC-830524CEEC2D}" destId="{2CF6450F-0C94-4B20-BE69-0CA6B89CD6B0}" srcOrd="0" destOrd="0" presId="urn:microsoft.com/office/officeart/2018/2/layout/IconVerticalSolidList"/>
    <dgm:cxn modelId="{E3A70185-3110-4256-883C-A7C51EA9213E}" type="presParOf" srcId="{2CF6450F-0C94-4B20-BE69-0CA6B89CD6B0}" destId="{7769EE21-50F1-481E-9B60-35B34B73019B}" srcOrd="0" destOrd="0" presId="urn:microsoft.com/office/officeart/2018/2/layout/IconVerticalSolidList"/>
    <dgm:cxn modelId="{E58E5100-4227-47F6-91F0-943F6C176CAE}" type="presParOf" srcId="{2CF6450F-0C94-4B20-BE69-0CA6B89CD6B0}" destId="{EC7751A3-EFB9-4BE9-8E6B-12A0A3F8C6D7}" srcOrd="1" destOrd="0" presId="urn:microsoft.com/office/officeart/2018/2/layout/IconVerticalSolidList"/>
    <dgm:cxn modelId="{56B911A8-9058-4399-8899-864280AF60C8}" type="presParOf" srcId="{2CF6450F-0C94-4B20-BE69-0CA6B89CD6B0}" destId="{23DE5D78-B350-4082-87E0-DA968E9C7480}" srcOrd="2" destOrd="0" presId="urn:microsoft.com/office/officeart/2018/2/layout/IconVerticalSolidList"/>
    <dgm:cxn modelId="{3DCAD581-CF91-40AA-AF83-5604D54B40D6}" type="presParOf" srcId="{2CF6450F-0C94-4B20-BE69-0CA6B89CD6B0}" destId="{5593132C-F499-4A09-A6AD-2C879158EADF}" srcOrd="3" destOrd="0" presId="urn:microsoft.com/office/officeart/2018/2/layout/IconVerticalSolidList"/>
    <dgm:cxn modelId="{EA2CADE2-11F4-452E-B8CA-7E219394CCB5}" type="presParOf" srcId="{F8F06C92-1D63-42FA-ADDC-830524CEEC2D}" destId="{16745A22-8EE5-4AB1-80E5-2A1B6455359B}" srcOrd="1" destOrd="0" presId="urn:microsoft.com/office/officeart/2018/2/layout/IconVerticalSolidList"/>
    <dgm:cxn modelId="{CBE08CD1-B7A0-4838-AF5E-E7E06715FBE4}" type="presParOf" srcId="{F8F06C92-1D63-42FA-ADDC-830524CEEC2D}" destId="{7E11F428-25E8-4E1D-B289-DB34C8FBC505}" srcOrd="2" destOrd="0" presId="urn:microsoft.com/office/officeart/2018/2/layout/IconVerticalSolidList"/>
    <dgm:cxn modelId="{53172E6E-D656-4DAC-B3D8-2E855F330A6B}" type="presParOf" srcId="{7E11F428-25E8-4E1D-B289-DB34C8FBC505}" destId="{92B302D9-67CD-41BF-A37A-E6F3A3DD3714}" srcOrd="0" destOrd="0" presId="urn:microsoft.com/office/officeart/2018/2/layout/IconVerticalSolidList"/>
    <dgm:cxn modelId="{EF300BCD-4E0C-4D8B-849B-768B0B3EE9F9}" type="presParOf" srcId="{7E11F428-25E8-4E1D-B289-DB34C8FBC505}" destId="{B66C5312-D60C-42CE-B224-9C39694C6302}" srcOrd="1" destOrd="0" presId="urn:microsoft.com/office/officeart/2018/2/layout/IconVerticalSolidList"/>
    <dgm:cxn modelId="{5EE41E0A-A04E-45C3-8EB7-7C50B5283D94}" type="presParOf" srcId="{7E11F428-25E8-4E1D-B289-DB34C8FBC505}" destId="{EC2BB312-4C06-4877-A21A-D33F0CA65D59}" srcOrd="2" destOrd="0" presId="urn:microsoft.com/office/officeart/2018/2/layout/IconVerticalSolidList"/>
    <dgm:cxn modelId="{00D7D92B-466F-4BBC-B52E-2DCD9E0A0966}" type="presParOf" srcId="{7E11F428-25E8-4E1D-B289-DB34C8FBC505}" destId="{E9BB9FC5-A89B-4BD5-AABA-045E02F6A49E}" srcOrd="3" destOrd="0" presId="urn:microsoft.com/office/officeart/2018/2/layout/IconVerticalSolidList"/>
    <dgm:cxn modelId="{1EC3B379-247F-4EBE-B2AD-018C286926B9}" type="presParOf" srcId="{F8F06C92-1D63-42FA-ADDC-830524CEEC2D}" destId="{D39AD507-669D-4CD4-A21B-0848A5EE5C46}" srcOrd="3" destOrd="0" presId="urn:microsoft.com/office/officeart/2018/2/layout/IconVerticalSolidList"/>
    <dgm:cxn modelId="{025F2150-AAA0-4745-90C8-CCCC9AE012D7}" type="presParOf" srcId="{F8F06C92-1D63-42FA-ADDC-830524CEEC2D}" destId="{7E4F7AFC-3223-4B1A-A7BE-E231490C6D88}" srcOrd="4" destOrd="0" presId="urn:microsoft.com/office/officeart/2018/2/layout/IconVerticalSolidList"/>
    <dgm:cxn modelId="{E4FEF717-9330-4E09-8566-A18B1A3EFE2D}" type="presParOf" srcId="{7E4F7AFC-3223-4B1A-A7BE-E231490C6D88}" destId="{FA6EAFEC-29AD-4580-8C17-D767E0DCFE0C}" srcOrd="0" destOrd="0" presId="urn:microsoft.com/office/officeart/2018/2/layout/IconVerticalSolidList"/>
    <dgm:cxn modelId="{3391E9C1-38EE-44AB-83A6-F761A0B577CA}" type="presParOf" srcId="{7E4F7AFC-3223-4B1A-A7BE-E231490C6D88}" destId="{B9C6EEAA-75FA-4372-9993-1324526155B5}" srcOrd="1" destOrd="0" presId="urn:microsoft.com/office/officeart/2018/2/layout/IconVerticalSolidList"/>
    <dgm:cxn modelId="{A5292DE1-F071-4030-B890-6391DAFD7893}" type="presParOf" srcId="{7E4F7AFC-3223-4B1A-A7BE-E231490C6D88}" destId="{C620270C-88A6-47FE-8D0B-890FE501FA92}" srcOrd="2" destOrd="0" presId="urn:microsoft.com/office/officeart/2018/2/layout/IconVerticalSolidList"/>
    <dgm:cxn modelId="{E3298363-0AE7-4659-990B-02E991024DDC}" type="presParOf" srcId="{7E4F7AFC-3223-4B1A-A7BE-E231490C6D88}" destId="{7F6A25B2-2BAF-4081-A53F-2304EDA5F017}" srcOrd="3" destOrd="0" presId="urn:microsoft.com/office/officeart/2018/2/layout/IconVerticalSolidList"/>
    <dgm:cxn modelId="{80A939DD-2F32-48FA-A5FA-4649D951FCCC}" type="presParOf" srcId="{F8F06C92-1D63-42FA-ADDC-830524CEEC2D}" destId="{497CCF79-2047-472E-829F-D6CF2F2E84FD}" srcOrd="5" destOrd="0" presId="urn:microsoft.com/office/officeart/2018/2/layout/IconVerticalSolidList"/>
    <dgm:cxn modelId="{C9A85ECA-FCF5-47D1-A973-4EFC08A349C5}" type="presParOf" srcId="{F8F06C92-1D63-42FA-ADDC-830524CEEC2D}" destId="{46C8B52D-48E5-4530-A502-0273399739F5}" srcOrd="6" destOrd="0" presId="urn:microsoft.com/office/officeart/2018/2/layout/IconVerticalSolidList"/>
    <dgm:cxn modelId="{E21D1A6C-7E5B-42C8-8C24-AD2E94766FF0}" type="presParOf" srcId="{46C8B52D-48E5-4530-A502-0273399739F5}" destId="{74863390-C48E-4CC4-A7A4-97C2629AF4F9}" srcOrd="0" destOrd="0" presId="urn:microsoft.com/office/officeart/2018/2/layout/IconVerticalSolidList"/>
    <dgm:cxn modelId="{E41FF9A0-10DF-41C6-B68A-A6C7FB8E9BBF}" type="presParOf" srcId="{46C8B52D-48E5-4530-A502-0273399739F5}" destId="{E0B35D4A-2E20-471D-9874-EE163868EC64}" srcOrd="1" destOrd="0" presId="urn:microsoft.com/office/officeart/2018/2/layout/IconVerticalSolidList"/>
    <dgm:cxn modelId="{BCD6AF38-2456-46AD-B08A-31FE7BAD30F5}" type="presParOf" srcId="{46C8B52D-48E5-4530-A502-0273399739F5}" destId="{30EDEDA3-8E75-4CF3-87DD-871A8B1A6457}" srcOrd="2" destOrd="0" presId="urn:microsoft.com/office/officeart/2018/2/layout/IconVerticalSolidList"/>
    <dgm:cxn modelId="{B85EF76C-24D5-4CC2-A40D-2E1AD83CCB2B}" type="presParOf" srcId="{46C8B52D-48E5-4530-A502-0273399739F5}" destId="{5F31C787-E02C-4083-A2B0-8FD8696A1AE3}" srcOrd="3" destOrd="0" presId="urn:microsoft.com/office/officeart/2018/2/layout/IconVerticalSolidList"/>
    <dgm:cxn modelId="{2445329C-7326-48FF-B859-2D5A434D372A}" type="presParOf" srcId="{F8F06C92-1D63-42FA-ADDC-830524CEEC2D}" destId="{13C1E653-8698-4DAF-ACB6-CFF955CE5CB2}" srcOrd="7" destOrd="0" presId="urn:microsoft.com/office/officeart/2018/2/layout/IconVerticalSolidList"/>
    <dgm:cxn modelId="{C10A2167-83DF-46E2-8798-C6BC65A34091}" type="presParOf" srcId="{F8F06C92-1D63-42FA-ADDC-830524CEEC2D}" destId="{3263C47E-947D-4AC5-BFB8-CCD698A330B7}" srcOrd="8" destOrd="0" presId="urn:microsoft.com/office/officeart/2018/2/layout/IconVerticalSolidList"/>
    <dgm:cxn modelId="{77AF4CD9-36E0-49E3-8708-7797F9D6321A}" type="presParOf" srcId="{3263C47E-947D-4AC5-BFB8-CCD698A330B7}" destId="{C159DBEA-E0C2-4C55-A3D9-1CC2D6DBDC18}" srcOrd="0" destOrd="0" presId="urn:microsoft.com/office/officeart/2018/2/layout/IconVerticalSolidList"/>
    <dgm:cxn modelId="{25751ACF-3764-46D5-A151-70842004E7E9}" type="presParOf" srcId="{3263C47E-947D-4AC5-BFB8-CCD698A330B7}" destId="{A0987CBA-AAAB-49D7-93F8-FD57B6DF4988}" srcOrd="1" destOrd="0" presId="urn:microsoft.com/office/officeart/2018/2/layout/IconVerticalSolidList"/>
    <dgm:cxn modelId="{C743F432-B90B-4E78-AD47-B42A751FBA9D}" type="presParOf" srcId="{3263C47E-947D-4AC5-BFB8-CCD698A330B7}" destId="{8CA3372E-2327-4E61-BF8A-E55B17B5206C}" srcOrd="2" destOrd="0" presId="urn:microsoft.com/office/officeart/2018/2/layout/IconVerticalSolidList"/>
    <dgm:cxn modelId="{145B8C81-1C17-4288-8C7A-01AC46222F10}" type="presParOf" srcId="{3263C47E-947D-4AC5-BFB8-CCD698A330B7}" destId="{8741E8C1-EE70-4BC4-A49C-F6646B01B0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8BD43-A0CA-4A3B-99A6-A34B19A7D81B}">
      <dsp:nvSpPr>
        <dsp:cNvPr id="0" name=""/>
        <dsp:cNvSpPr/>
      </dsp:nvSpPr>
      <dsp:spPr>
        <a:xfrm>
          <a:off x="310372" y="3104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4E4AB-9F3A-47B1-9946-258E4EFC5582}">
      <dsp:nvSpPr>
        <dsp:cNvPr id="0" name=""/>
        <dsp:cNvSpPr/>
      </dsp:nvSpPr>
      <dsp:spPr>
        <a:xfrm>
          <a:off x="531870" y="252539"/>
          <a:ext cx="611756" cy="611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54D93-7EE0-47FD-8013-B1C5F0647EA2}">
      <dsp:nvSpPr>
        <dsp:cNvPr id="0" name=""/>
        <dsp:cNvSpPr/>
      </dsp:nvSpPr>
      <dsp:spPr>
        <a:xfrm>
          <a:off x="1591143" y="3104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 a real-time face and hand gesture recognition system</a:t>
          </a:r>
        </a:p>
      </dsp:txBody>
      <dsp:txXfrm>
        <a:off x="1591143" y="31041"/>
        <a:ext cx="2486202" cy="1054752"/>
      </dsp:txXfrm>
    </dsp:sp>
    <dsp:sp modelId="{C633C453-EDCC-4F27-A3F8-4A98974F9197}">
      <dsp:nvSpPr>
        <dsp:cNvPr id="0" name=""/>
        <dsp:cNvSpPr/>
      </dsp:nvSpPr>
      <dsp:spPr>
        <a:xfrm>
          <a:off x="4510548" y="3104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F05F4-CAA9-4502-8A00-9DACEF2CC23B}">
      <dsp:nvSpPr>
        <dsp:cNvPr id="0" name=""/>
        <dsp:cNvSpPr/>
      </dsp:nvSpPr>
      <dsp:spPr>
        <a:xfrm>
          <a:off x="4732046" y="252539"/>
          <a:ext cx="611756" cy="611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DBA02-8B16-4F97-9DA7-5F304F980AD3}">
      <dsp:nvSpPr>
        <dsp:cNvPr id="0" name=""/>
        <dsp:cNvSpPr/>
      </dsp:nvSpPr>
      <dsp:spPr>
        <a:xfrm>
          <a:off x="5791319" y="3104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 and extract facial and hand landmarks using MediaPipe</a:t>
          </a:r>
        </a:p>
      </dsp:txBody>
      <dsp:txXfrm>
        <a:off x="5791319" y="31041"/>
        <a:ext cx="2486202" cy="1054752"/>
      </dsp:txXfrm>
    </dsp:sp>
    <dsp:sp modelId="{E0CC8F20-BF2D-4D94-9622-5B62A1EDD03F}">
      <dsp:nvSpPr>
        <dsp:cNvPr id="0" name=""/>
        <dsp:cNvSpPr/>
      </dsp:nvSpPr>
      <dsp:spPr>
        <a:xfrm>
          <a:off x="310372" y="191682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D9EEB-FC5D-44F1-BA76-0454440365AB}">
      <dsp:nvSpPr>
        <dsp:cNvPr id="0" name=""/>
        <dsp:cNvSpPr/>
      </dsp:nvSpPr>
      <dsp:spPr>
        <a:xfrm>
          <a:off x="531870" y="2138319"/>
          <a:ext cx="611756" cy="611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88634-0148-4CC2-992F-6B3E5522399E}">
      <dsp:nvSpPr>
        <dsp:cNvPr id="0" name=""/>
        <dsp:cNvSpPr/>
      </dsp:nvSpPr>
      <dsp:spPr>
        <a:xfrm>
          <a:off x="1591143" y="191682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 facial expressions and hand gestures accurately using machine learning</a:t>
          </a:r>
        </a:p>
      </dsp:txBody>
      <dsp:txXfrm>
        <a:off x="1591143" y="1916821"/>
        <a:ext cx="2486202" cy="1054752"/>
      </dsp:txXfrm>
    </dsp:sp>
    <dsp:sp modelId="{A85A02E3-5190-4E44-BCF2-95C5D5980552}">
      <dsp:nvSpPr>
        <dsp:cNvPr id="0" name=""/>
        <dsp:cNvSpPr/>
      </dsp:nvSpPr>
      <dsp:spPr>
        <a:xfrm>
          <a:off x="4510548" y="191682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A18C5-3CCC-4B47-83A0-E0A1342DFC2F}">
      <dsp:nvSpPr>
        <dsp:cNvPr id="0" name=""/>
        <dsp:cNvSpPr/>
      </dsp:nvSpPr>
      <dsp:spPr>
        <a:xfrm>
          <a:off x="4732046" y="2138319"/>
          <a:ext cx="611756" cy="611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994D5-B516-499F-84D0-EE88C53D2C1C}">
      <dsp:nvSpPr>
        <dsp:cNvPr id="0" name=""/>
        <dsp:cNvSpPr/>
      </dsp:nvSpPr>
      <dsp:spPr>
        <a:xfrm>
          <a:off x="5791319" y="191682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Enable automated interpretation of user emotions and gestures</a:t>
          </a:r>
        </a:p>
      </dsp:txBody>
      <dsp:txXfrm>
        <a:off x="5791319" y="1916821"/>
        <a:ext cx="2486202" cy="1054752"/>
      </dsp:txXfrm>
    </dsp:sp>
    <dsp:sp modelId="{FC412456-F28B-46FE-B187-EF0191A4532B}">
      <dsp:nvSpPr>
        <dsp:cNvPr id="0" name=""/>
        <dsp:cNvSpPr/>
      </dsp:nvSpPr>
      <dsp:spPr>
        <a:xfrm>
          <a:off x="310372" y="380260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FBFCA-C768-4332-973F-AC2A51606A6C}">
      <dsp:nvSpPr>
        <dsp:cNvPr id="0" name=""/>
        <dsp:cNvSpPr/>
      </dsp:nvSpPr>
      <dsp:spPr>
        <a:xfrm>
          <a:off x="531870" y="4024099"/>
          <a:ext cx="611756" cy="611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D66B3-A02E-4818-A362-E2131A90BE2B}">
      <dsp:nvSpPr>
        <dsp:cNvPr id="0" name=""/>
        <dsp:cNvSpPr/>
      </dsp:nvSpPr>
      <dsp:spPr>
        <a:xfrm>
          <a:off x="1591143" y="380260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Facilitate natural and interactive human-computer communication</a:t>
          </a:r>
        </a:p>
      </dsp:txBody>
      <dsp:txXfrm>
        <a:off x="1591143" y="3802601"/>
        <a:ext cx="2486202" cy="1054752"/>
      </dsp:txXfrm>
    </dsp:sp>
    <dsp:sp modelId="{23C4C24F-8D90-44EE-95E8-66798538CFD7}">
      <dsp:nvSpPr>
        <dsp:cNvPr id="0" name=""/>
        <dsp:cNvSpPr/>
      </dsp:nvSpPr>
      <dsp:spPr>
        <a:xfrm>
          <a:off x="4510548" y="3802601"/>
          <a:ext cx="1054752" cy="10547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171D0-3A26-43B3-9099-C2931707E403}">
      <dsp:nvSpPr>
        <dsp:cNvPr id="0" name=""/>
        <dsp:cNvSpPr/>
      </dsp:nvSpPr>
      <dsp:spPr>
        <a:xfrm>
          <a:off x="4732046" y="4024099"/>
          <a:ext cx="611756" cy="611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78BE4-E715-42A4-A9A2-768DE2BF0F09}">
      <dsp:nvSpPr>
        <dsp:cNvPr id="0" name=""/>
        <dsp:cNvSpPr/>
      </dsp:nvSpPr>
      <dsp:spPr>
        <a:xfrm>
          <a:off x="5791319" y="3802601"/>
          <a:ext cx="2486202" cy="1054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 the system works efficiently on webcam-enabled devices in real time</a:t>
          </a:r>
        </a:p>
      </dsp:txBody>
      <dsp:txXfrm>
        <a:off x="5791319" y="3802601"/>
        <a:ext cx="2486202" cy="10547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9E889-C659-4492-A55C-E6D857F7AF27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Data </a:t>
          </a:r>
          <a:r>
            <a:rPr lang="en-US" sz="2300" kern="1200" dirty="0"/>
            <a:t>Collection</a:t>
          </a:r>
        </a:p>
      </dsp:txBody>
      <dsp:txXfrm>
        <a:off x="43340" y="554638"/>
        <a:ext cx="1998981" cy="1170261"/>
      </dsp:txXfrm>
    </dsp:sp>
    <dsp:sp modelId="{415FF3F4-F55B-40D5-A255-5E8E05E8F0F3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261049" y="985627"/>
        <a:ext cx="307455" cy="308284"/>
      </dsp:txXfrm>
    </dsp:sp>
    <dsp:sp modelId="{32D17380-CE29-45B6-A616-1867A339480E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Preprocessing</a:t>
          </a:r>
        </a:p>
      </dsp:txBody>
      <dsp:txXfrm>
        <a:off x="2943859" y="554638"/>
        <a:ext cx="1998981" cy="1170261"/>
      </dsp:txXfrm>
    </dsp:sp>
    <dsp:sp modelId="{2F275B56-2B19-4811-AA8C-64E8296DEBF4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161567" y="985627"/>
        <a:ext cx="307455" cy="308284"/>
      </dsp:txXfrm>
    </dsp:sp>
    <dsp:sp modelId="{57D9C8A2-1FBF-48A7-B8CC-933321701EEF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Model Training</a:t>
          </a:r>
          <a:endParaRPr lang="en-US" sz="2300" kern="1200" dirty="0"/>
        </a:p>
      </dsp:txBody>
      <dsp:txXfrm>
        <a:off x="5844378" y="554638"/>
        <a:ext cx="1998981" cy="1170261"/>
      </dsp:txXfrm>
    </dsp:sp>
    <dsp:sp modelId="{B4C4CBBE-6083-4C46-8704-C35F7988D2B6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6689727" y="1943627"/>
        <a:ext cx="308284" cy="307455"/>
      </dsp:txXfrm>
    </dsp:sp>
    <dsp:sp modelId="{16697A2D-6FED-4711-B5BD-BE2CACC5CCC4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Performance Evaluation</a:t>
          </a:r>
          <a:endParaRPr lang="en-US" sz="2300" kern="1200" dirty="0"/>
        </a:p>
      </dsp:txBody>
      <dsp:txXfrm>
        <a:off x="5844378" y="2626437"/>
        <a:ext cx="1998981" cy="1170261"/>
      </dsp:txXfrm>
    </dsp:sp>
    <dsp:sp modelId="{A4B345BD-2743-4E88-90F8-8D06E0A421D5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5318195" y="3057426"/>
        <a:ext cx="307455" cy="308284"/>
      </dsp:txXfrm>
    </dsp:sp>
    <dsp:sp modelId="{EF5E2985-CADF-4AC6-BADE-523F5147CCD7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Real-time Detection</a:t>
          </a:r>
          <a:endParaRPr lang="en-US" sz="2300" kern="1200" dirty="0"/>
        </a:p>
      </dsp:txBody>
      <dsp:txXfrm>
        <a:off x="2943859" y="2626437"/>
        <a:ext cx="1998981" cy="1170261"/>
      </dsp:txXfrm>
    </dsp:sp>
    <dsp:sp modelId="{A7780EF7-F71B-419B-94A8-722D1EE6B2F5}">
      <dsp:nvSpPr>
        <dsp:cNvPr id="0" name=""/>
        <dsp:cNvSpPr/>
      </dsp:nvSpPr>
      <dsp:spPr>
        <a:xfrm rot="10800000">
          <a:off x="2285910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417676" y="3057426"/>
        <a:ext cx="307455" cy="308284"/>
      </dsp:txXfrm>
    </dsp:sp>
    <dsp:sp modelId="{7EF0E322-6520-4C17-9F55-18C9E586DA28}">
      <dsp:nvSpPr>
        <dsp:cNvPr id="0" name=""/>
        <dsp:cNvSpPr/>
      </dsp:nvSpPr>
      <dsp:spPr>
        <a:xfrm>
          <a:off x="6931" y="2590028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dirty="0"/>
            <a:t>Web Integration / Deployment</a:t>
          </a:r>
          <a:endParaRPr lang="en-US" sz="2300" kern="1200" dirty="0"/>
        </a:p>
      </dsp:txBody>
      <dsp:txXfrm>
        <a:off x="43340" y="2626437"/>
        <a:ext cx="1998981" cy="11702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9EE21-50F1-481E-9B60-35B34B73019B}">
      <dsp:nvSpPr>
        <dsp:cNvPr id="0" name=""/>
        <dsp:cNvSpPr/>
      </dsp:nvSpPr>
      <dsp:spPr>
        <a:xfrm>
          <a:off x="0" y="3967"/>
          <a:ext cx="8700612" cy="845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751A3-EFB9-4BE9-8E6B-12A0A3F8C6D7}">
      <dsp:nvSpPr>
        <dsp:cNvPr id="0" name=""/>
        <dsp:cNvSpPr/>
      </dsp:nvSpPr>
      <dsp:spPr>
        <a:xfrm>
          <a:off x="255638" y="194111"/>
          <a:ext cx="464797" cy="464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3132C-F499-4A09-A6AD-2C879158EADF}">
      <dsp:nvSpPr>
        <dsp:cNvPr id="0" name=""/>
        <dsp:cNvSpPr/>
      </dsp:nvSpPr>
      <dsp:spPr>
        <a:xfrm>
          <a:off x="976074" y="3967"/>
          <a:ext cx="7724537" cy="84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8" tIns="89438" rIns="89438" bIns="894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Augmented Reality (AR) Filters</a:t>
          </a:r>
          <a:br>
            <a:rPr lang="en-US" sz="1400" kern="1200"/>
          </a:br>
          <a:r>
            <a:rPr lang="en-US" sz="1400" kern="1200"/>
            <a:t> Apply real-time facial and hand tracking for interactive AR effects on social media apps.</a:t>
          </a:r>
        </a:p>
      </dsp:txBody>
      <dsp:txXfrm>
        <a:off x="976074" y="3967"/>
        <a:ext cx="7724537" cy="845085"/>
      </dsp:txXfrm>
    </dsp:sp>
    <dsp:sp modelId="{92B302D9-67CD-41BF-A37A-E6F3A3DD3714}">
      <dsp:nvSpPr>
        <dsp:cNvPr id="0" name=""/>
        <dsp:cNvSpPr/>
      </dsp:nvSpPr>
      <dsp:spPr>
        <a:xfrm>
          <a:off x="0" y="1060325"/>
          <a:ext cx="8700612" cy="845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C5312-D60C-42CE-B224-9C39694C6302}">
      <dsp:nvSpPr>
        <dsp:cNvPr id="0" name=""/>
        <dsp:cNvSpPr/>
      </dsp:nvSpPr>
      <dsp:spPr>
        <a:xfrm>
          <a:off x="255638" y="1250469"/>
          <a:ext cx="464797" cy="464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B9FC5-A89B-4BD5-AABA-045E02F6A49E}">
      <dsp:nvSpPr>
        <dsp:cNvPr id="0" name=""/>
        <dsp:cNvSpPr/>
      </dsp:nvSpPr>
      <dsp:spPr>
        <a:xfrm>
          <a:off x="976074" y="1060325"/>
          <a:ext cx="7724537" cy="84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8" tIns="89438" rIns="89438" bIns="894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Driver Safety Systems</a:t>
          </a:r>
          <a:br>
            <a:rPr lang="en-US" sz="1400" kern="1200"/>
          </a:br>
          <a:r>
            <a:rPr lang="en-US" sz="1400" kern="1200"/>
            <a:t> Monitor driver’s face for drowsiness and hand position for distraction detection.</a:t>
          </a:r>
        </a:p>
      </dsp:txBody>
      <dsp:txXfrm>
        <a:off x="976074" y="1060325"/>
        <a:ext cx="7724537" cy="845085"/>
      </dsp:txXfrm>
    </dsp:sp>
    <dsp:sp modelId="{FA6EAFEC-29AD-4580-8C17-D767E0DCFE0C}">
      <dsp:nvSpPr>
        <dsp:cNvPr id="0" name=""/>
        <dsp:cNvSpPr/>
      </dsp:nvSpPr>
      <dsp:spPr>
        <a:xfrm>
          <a:off x="0" y="2116682"/>
          <a:ext cx="8700612" cy="845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6EEAA-75FA-4372-9993-1324526155B5}">
      <dsp:nvSpPr>
        <dsp:cNvPr id="0" name=""/>
        <dsp:cNvSpPr/>
      </dsp:nvSpPr>
      <dsp:spPr>
        <a:xfrm>
          <a:off x="255638" y="2306826"/>
          <a:ext cx="464797" cy="464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A25B2-2BAF-4081-A53F-2304EDA5F017}">
      <dsp:nvSpPr>
        <dsp:cNvPr id="0" name=""/>
        <dsp:cNvSpPr/>
      </dsp:nvSpPr>
      <dsp:spPr>
        <a:xfrm>
          <a:off x="976074" y="2116682"/>
          <a:ext cx="7724537" cy="84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8" tIns="89438" rIns="89438" bIns="894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Virtual Meetings and Conferencing</a:t>
          </a:r>
          <a:br>
            <a:rPr lang="en-US" sz="1400" kern="1200"/>
          </a:br>
          <a:r>
            <a:rPr lang="en-US" sz="1400" kern="1200"/>
            <a:t> Use facial and hand tracking to enable gesture-based controls and improve communication clarity.</a:t>
          </a:r>
        </a:p>
      </dsp:txBody>
      <dsp:txXfrm>
        <a:off x="976074" y="2116682"/>
        <a:ext cx="7724537" cy="845085"/>
      </dsp:txXfrm>
    </dsp:sp>
    <dsp:sp modelId="{74863390-C48E-4CC4-A7A4-97C2629AF4F9}">
      <dsp:nvSpPr>
        <dsp:cNvPr id="0" name=""/>
        <dsp:cNvSpPr/>
      </dsp:nvSpPr>
      <dsp:spPr>
        <a:xfrm>
          <a:off x="0" y="3173039"/>
          <a:ext cx="8700612" cy="845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B35D4A-2E20-471D-9874-EE163868EC64}">
      <dsp:nvSpPr>
        <dsp:cNvPr id="0" name=""/>
        <dsp:cNvSpPr/>
      </dsp:nvSpPr>
      <dsp:spPr>
        <a:xfrm>
          <a:off x="255638" y="3363184"/>
          <a:ext cx="464797" cy="4647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C787-E02C-4083-A2B0-8FD8696A1AE3}">
      <dsp:nvSpPr>
        <dsp:cNvPr id="0" name=""/>
        <dsp:cNvSpPr/>
      </dsp:nvSpPr>
      <dsp:spPr>
        <a:xfrm>
          <a:off x="976074" y="3173039"/>
          <a:ext cx="7724537" cy="84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8" tIns="89438" rIns="89438" bIns="894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Healthcare Monitoring</a:t>
          </a:r>
          <a:br>
            <a:rPr lang="en-US" sz="1400" kern="1200"/>
          </a:br>
          <a:r>
            <a:rPr lang="en-US" sz="1400" kern="1200"/>
            <a:t> Detect patient facial cues and hand movements for non-verbal communication and physical therapy.</a:t>
          </a:r>
        </a:p>
      </dsp:txBody>
      <dsp:txXfrm>
        <a:off x="976074" y="3173039"/>
        <a:ext cx="7724537" cy="845085"/>
      </dsp:txXfrm>
    </dsp:sp>
    <dsp:sp modelId="{C159DBEA-E0C2-4C55-A3D9-1CC2D6DBDC18}">
      <dsp:nvSpPr>
        <dsp:cNvPr id="0" name=""/>
        <dsp:cNvSpPr/>
      </dsp:nvSpPr>
      <dsp:spPr>
        <a:xfrm>
          <a:off x="0" y="4229397"/>
          <a:ext cx="8700612" cy="8450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87CBA-AAAB-49D7-93F8-FD57B6DF4988}">
      <dsp:nvSpPr>
        <dsp:cNvPr id="0" name=""/>
        <dsp:cNvSpPr/>
      </dsp:nvSpPr>
      <dsp:spPr>
        <a:xfrm>
          <a:off x="255638" y="4419541"/>
          <a:ext cx="464797" cy="4647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1E8C1-EE70-4BC4-A49C-F6646B01B0F4}">
      <dsp:nvSpPr>
        <dsp:cNvPr id="0" name=""/>
        <dsp:cNvSpPr/>
      </dsp:nvSpPr>
      <dsp:spPr>
        <a:xfrm>
          <a:off x="976074" y="4229397"/>
          <a:ext cx="7724537" cy="845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438" tIns="89438" rIns="89438" bIns="8943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Robotics Control</a:t>
          </a:r>
          <a:br>
            <a:rPr lang="en-US" sz="1400" kern="1200"/>
          </a:br>
          <a:r>
            <a:rPr lang="en-US" sz="1400" kern="1200"/>
            <a:t> Use hand gestures and facial cues to guide robots or drones.</a:t>
          </a:r>
        </a:p>
      </dsp:txBody>
      <dsp:txXfrm>
        <a:off x="976074" y="4229397"/>
        <a:ext cx="7724537" cy="84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master/d6/d00/tutorial_py_root.html" TargetMode="External"/><Relationship Id="rId7" Type="http://schemas.openxmlformats.org/officeDocument/2006/relationships/image" Target="../media/image40.svg"/><Relationship Id="rId2" Type="http://schemas.openxmlformats.org/officeDocument/2006/relationships/hyperlink" Target="https://google.github.io/mediapipe/solutions/face_mesh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machinelearningmastery.com/random-forest-ensemble-in-python/" TargetMode="External"/><Relationship Id="rId4" Type="http://schemas.openxmlformats.org/officeDocument/2006/relationships/hyperlink" Target="https://scikit-learn.org/stable/documentation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latin typeface="Times New Roman"/>
                <a:cs typeface="Times New Roman"/>
              </a:rPr>
              <a:t>Facial Emotions and Hand Gestures Detection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2813" y="5361930"/>
            <a:ext cx="3482799" cy="1400567"/>
          </a:xfrm>
        </p:spPr>
        <p:txBody>
          <a:bodyPr anchor="ctr">
            <a:normAutofit fontScale="77500" lnSpcReduction="20000"/>
          </a:bodyPr>
          <a:lstStyle/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By </a:t>
            </a:r>
            <a:endParaRPr lang="en-US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Ch. Sripadh</a:t>
            </a:r>
          </a:p>
          <a:p>
            <a:pPr algn="r">
              <a:lnSpc>
                <a:spcPct val="12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J.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cs typeface="Times New Roman"/>
              </a:rPr>
              <a:t>Shreesht</a:t>
            </a:r>
            <a:b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K. Naga Balaji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84033-A8F4-524F-D4AD-00A61F02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A1DC-7B25-3335-18AD-771490EF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56" y="2023"/>
            <a:ext cx="8229600" cy="6771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Real Time Emotion and Gesture Recognition with GUI  </a:t>
            </a:r>
            <a:endParaRPr lang="en-US" b="1" dirty="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person wearing glasses and a grey hoodie&#10;&#10;AI-generated content may be incorrect.">
            <a:extLst>
              <a:ext uri="{FF2B5EF4-FFF2-40B4-BE49-F238E27FC236}">
                <a16:creationId xmlns:a16="http://schemas.microsoft.com/office/drawing/2014/main" id="{3406B4A2-5EE8-9C07-B89C-10F0F614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71" y="1304841"/>
            <a:ext cx="4409633" cy="5025047"/>
          </a:xfrm>
          <a:prstGeom prst="rect">
            <a:avLst/>
          </a:prstGeom>
        </p:spPr>
      </p:pic>
      <p:pic>
        <p:nvPicPr>
          <p:cNvPr id="7" name="Picture 6" descr="A hand giving a thumbs up&#10;&#10;AI-generated content may be incorrect.">
            <a:extLst>
              <a:ext uri="{FF2B5EF4-FFF2-40B4-BE49-F238E27FC236}">
                <a16:creationId xmlns:a16="http://schemas.microsoft.com/office/drawing/2014/main" id="{9E94F924-16F8-3E37-50C6-5BF80A380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" y="1303154"/>
            <a:ext cx="4074674" cy="478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0F33-D23D-1D1C-7CE5-47C7B67E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a typeface="Calibri"/>
                <a:cs typeface="Calibri"/>
              </a:rPr>
              <a:t>Real Time Emotion and Gesture Recognition </a:t>
            </a:r>
            <a:br>
              <a:rPr lang="en-US" sz="3200" b="1" dirty="0">
                <a:ea typeface="Calibri"/>
                <a:cs typeface="Calibri"/>
              </a:rPr>
            </a:br>
            <a:r>
              <a:rPr lang="en-US" sz="3200" b="1" dirty="0">
                <a:ea typeface="Calibri"/>
                <a:cs typeface="Calibri"/>
              </a:rPr>
              <a:t>with GUI</a:t>
            </a:r>
          </a:p>
        </p:txBody>
      </p:sp>
      <p:pic>
        <p:nvPicPr>
          <p:cNvPr id="4" name="Content Placeholder 3" descr="A person with a mustache and glasses&#10;&#10;AI-generated content may be incorrect.">
            <a:extLst>
              <a:ext uri="{FF2B5EF4-FFF2-40B4-BE49-F238E27FC236}">
                <a16:creationId xmlns:a16="http://schemas.microsoft.com/office/drawing/2014/main" id="{2F6B2A57-3B73-06A0-1B22-DDDEF604E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1608" y="1532634"/>
            <a:ext cx="4200981" cy="4994809"/>
          </a:xfrm>
        </p:spPr>
      </p:pic>
      <p:pic>
        <p:nvPicPr>
          <p:cNvPr id="5" name="Picture 4" descr="A person wearing glasses giving a thumbs up&#10;&#10;AI-generated content may be incorrect.">
            <a:extLst>
              <a:ext uri="{FF2B5EF4-FFF2-40B4-BE49-F238E27FC236}">
                <a16:creationId xmlns:a16="http://schemas.microsoft.com/office/drawing/2014/main" id="{8984188A-AC56-42EC-FA68-141C0B9B7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42" y="1539656"/>
            <a:ext cx="4368586" cy="498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b="1"/>
              <a:t>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0C5DE0-C97C-E159-080F-9DE1BFE7A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247682"/>
              </p:ext>
            </p:extLst>
          </p:nvPr>
        </p:nvGraphicFramePr>
        <p:xfrm>
          <a:off x="173474" y="1606270"/>
          <a:ext cx="8700612" cy="507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47" y="2070607"/>
            <a:ext cx="7124864" cy="47877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err="1">
                <a:latin typeface="Times New Roman"/>
                <a:ea typeface="+mn-lt"/>
                <a:cs typeface="+mn-lt"/>
              </a:rPr>
              <a:t>MediaPipe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 Documentation : </a:t>
            </a:r>
            <a:r>
              <a:rPr lang="en-US" sz="1600" dirty="0">
                <a:latin typeface="Times New Roman"/>
                <a:ea typeface="+mn-lt"/>
                <a:cs typeface="+mn-lt"/>
                <a:hlinkClick r:id="rId2"/>
              </a:rPr>
              <a:t>https://google.github.io/mediapipe/solutions/face_mesh.html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OpenCV Python Tutorials : </a:t>
            </a:r>
            <a:r>
              <a:rPr lang="en-US" sz="1600" dirty="0">
                <a:latin typeface="Times New Roman"/>
                <a:ea typeface="+mn-lt"/>
                <a:cs typeface="+mn-lt"/>
                <a:hlinkClick r:id="rId3"/>
              </a:rPr>
              <a:t>https://docs.opencv.org/master/d6/d00/tutorial_py_root.html</a:t>
            </a:r>
            <a:endParaRPr lang="en-US" sz="16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Scikit-learn Documentation :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       </a:t>
            </a:r>
            <a:r>
              <a:rPr lang="en-US" sz="1600" dirty="0">
                <a:latin typeface="Times New Roman"/>
                <a:ea typeface="+mn-lt"/>
                <a:cs typeface="+mn-lt"/>
                <a:hlinkClick r:id="rId4"/>
              </a:rPr>
              <a:t>https://scikit-learn.org/stable/documentation.html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Random Forest Classifier Explained : </a:t>
            </a:r>
            <a:r>
              <a:rPr lang="en-US" sz="1600" dirty="0">
                <a:latin typeface="Times New Roman"/>
                <a:ea typeface="+mn-lt"/>
                <a:cs typeface="+mn-lt"/>
                <a:hlinkClick r:id="rId5"/>
              </a:rPr>
              <a:t>https://machinelearningmastery.com/random-forest-ensemble-in-python</a:t>
            </a:r>
            <a:r>
              <a:rPr lang="en-US" sz="1900" dirty="0">
                <a:latin typeface="Times New Roman"/>
                <a:ea typeface="+mn-lt"/>
                <a:cs typeface="+mn-lt"/>
                <a:hlinkClick r:id="rId5"/>
              </a:rPr>
              <a:t>/</a:t>
            </a:r>
            <a:endParaRPr lang="en-US" sz="19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900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CA041A0C-01CE-25C5-65E0-EE0E88262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1A946-2C75-51FA-18B1-7A2A26BF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Project Vision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6C161-9C7C-603C-2265-83EF83118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713122"/>
              </p:ext>
            </p:extLst>
          </p:nvPr>
        </p:nvGraphicFramePr>
        <p:xfrm>
          <a:off x="274623" y="1619878"/>
          <a:ext cx="8587895" cy="4888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263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63" y="1904016"/>
            <a:ext cx="6514030" cy="474149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>
                <a:latin typeface="Calibri"/>
                <a:ea typeface="Calibri"/>
                <a:cs typeface="Times New Roman"/>
              </a:rPr>
              <a:t>Programming Language: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Python</a:t>
            </a:r>
            <a:endParaRPr lang="en-US" sz="1600">
              <a:latin typeface="Calibri"/>
              <a:ea typeface="+mn-lt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HTML</a:t>
            </a:r>
            <a:endParaRPr lang="en-US" sz="1600">
              <a:latin typeface="Calibri"/>
              <a:ea typeface="+mn-lt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 err="1">
                <a:latin typeface="Calibri"/>
                <a:ea typeface="+mn-lt"/>
                <a:cs typeface="+mn-lt"/>
              </a:rPr>
              <a:t>Javascript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Calibri"/>
                <a:cs typeface="Calibri"/>
              </a:rPr>
              <a:t>CSS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alibri"/>
                <a:ea typeface="Calibri"/>
                <a:cs typeface="Times New Roman"/>
              </a:rPr>
              <a:t>Libraries &amp; Frameworks:</a:t>
            </a:r>
          </a:p>
          <a:p>
            <a:pPr>
              <a:lnSpc>
                <a:spcPct val="90000"/>
              </a:lnSpc>
            </a:pPr>
            <a:r>
              <a:rPr lang="en-US" sz="1600" err="1">
                <a:latin typeface="Calibri"/>
                <a:ea typeface="+mn-lt"/>
                <a:cs typeface="+mn-lt"/>
              </a:rPr>
              <a:t>MediaPipe</a:t>
            </a:r>
            <a:r>
              <a:rPr lang="en-US" sz="1600" dirty="0">
                <a:latin typeface="Calibri"/>
                <a:ea typeface="+mn-lt"/>
                <a:cs typeface="+mn-lt"/>
              </a:rPr>
              <a:t> – Real-time face &amp; hand landmark detection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OpenCV – Video capture &amp; frame processing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Scikit-learn – Model training &amp; evaluation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err="1">
                <a:latin typeface="Calibri"/>
                <a:ea typeface="+mn-lt"/>
                <a:cs typeface="+mn-lt"/>
              </a:rPr>
              <a:t>Joblib</a:t>
            </a:r>
            <a:r>
              <a:rPr lang="en-US" sz="1600" dirty="0">
                <a:latin typeface="Calibri"/>
                <a:ea typeface="+mn-lt"/>
                <a:cs typeface="+mn-lt"/>
              </a:rPr>
              <a:t> – Model serialization and saving</a:t>
            </a:r>
            <a:endParaRPr lang="en-US" sz="1600">
              <a:latin typeface="Calibri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Matplotlib – Visualization (plots, confusion matrix)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latin typeface="Calibri"/>
                <a:ea typeface="Calibri"/>
                <a:cs typeface="Times New Roman"/>
              </a:rPr>
              <a:t> Hardware Requirements: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alibri"/>
                <a:ea typeface="+mn-lt"/>
                <a:cs typeface="+mn-lt"/>
              </a:rPr>
              <a:t>Webcam-enabled device</a:t>
            </a:r>
            <a:br>
              <a:rPr lang="en-US" sz="1600" dirty="0">
                <a:latin typeface="Calibri"/>
                <a:ea typeface="+mn-lt"/>
                <a:cs typeface="+mn-lt"/>
              </a:rPr>
            </a:br>
            <a:r>
              <a:rPr lang="en-US" sz="1600" dirty="0">
                <a:latin typeface="Calibri"/>
                <a:ea typeface="+mn-lt"/>
                <a:cs typeface="+mn-lt"/>
              </a:rPr>
              <a:t> (Built-in or external camera for real-time gesture and facial expression capture)</a:t>
            </a:r>
            <a:endParaRPr lang="en-US" sz="1600" dirty="0">
              <a:latin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>
              <a:latin typeface="Times New Roman"/>
              <a:cs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F35977A-F6D8-94FC-8C91-C4A775A7F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Facial Emotion Detection</a:t>
            </a:r>
          </a:p>
        </p:txBody>
      </p:sp>
      <p:pic>
        <p:nvPicPr>
          <p:cNvPr id="5" name="Picture 4" descr="A group of women with different colored squares&#10;&#10;AI-generated content may be incorrect.">
            <a:extLst>
              <a:ext uri="{FF2B5EF4-FFF2-40B4-BE49-F238E27FC236}">
                <a16:creationId xmlns:a16="http://schemas.microsoft.com/office/drawing/2014/main" id="{1F2B451B-2941-9EFF-852F-66C9038370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29" r="8929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9320" y="3572934"/>
            <a:ext cx="6312559" cy="3182936"/>
          </a:xfrm>
        </p:spPr>
        <p:txBody>
          <a:bodyPr anchor="ctr">
            <a:norm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Media Pipe Face Mesh detects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468 facial landmarks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offering high-resolution facial tracking.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Key regions like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eyes, eyebrows, and mouth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are targeted for feature extraction.</a:t>
            </a:r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These regions capture subtle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geometric variations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associated with different emotions.</a:t>
            </a:r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The extracted features are converted into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numerical vectors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for processing.</a:t>
            </a:r>
            <a:endParaRPr lang="en-US" sz="1600" dirty="0">
              <a:latin typeface="Times New Roman"/>
              <a:ea typeface="Calibri"/>
              <a:cs typeface="Calibri"/>
            </a:endParaRPr>
          </a:p>
          <a:p>
            <a:r>
              <a:rPr lang="en-US" sz="1600" dirty="0">
                <a:latin typeface="Times New Roman"/>
                <a:ea typeface="+mn-lt"/>
                <a:cs typeface="+mn-lt"/>
              </a:rPr>
              <a:t>This approach ensures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real-time, accurate emotion recognition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using facial landmarks.</a:t>
            </a:r>
            <a:endParaRPr lang="en-US" dirty="0">
              <a:latin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Hand Gesture Detection</a:t>
            </a:r>
          </a:p>
        </p:txBody>
      </p:sp>
      <p:pic>
        <p:nvPicPr>
          <p:cNvPr id="4" name="Picture 3" descr="GitHub - sameli74/Hand-Detection: Hand Detection Using Resnet 50">
            <a:extLst>
              <a:ext uri="{FF2B5EF4-FFF2-40B4-BE49-F238E27FC236}">
                <a16:creationId xmlns:a16="http://schemas.microsoft.com/office/drawing/2014/main" id="{A66B8426-00B4-A3DF-F212-D929CEB7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29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4075" y="3424767"/>
            <a:ext cx="6317804" cy="3532186"/>
          </a:xfrm>
        </p:spPr>
        <p:txBody>
          <a:bodyPr anchor="ctr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Media Pipe Hands detects </a:t>
            </a:r>
            <a:r>
              <a:rPr lang="en-US" sz="1600" b="1" dirty="0">
                <a:ea typeface="+mn-lt"/>
                <a:cs typeface="+mn-lt"/>
              </a:rPr>
              <a:t>21 key landmarks</a:t>
            </a:r>
            <a:r>
              <a:rPr lang="en-US" sz="1600" dirty="0">
                <a:ea typeface="+mn-lt"/>
                <a:cs typeface="+mn-lt"/>
              </a:rPr>
              <a:t> on each hand, including finger joints and wrist.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It provides </a:t>
            </a:r>
            <a:r>
              <a:rPr lang="en-US" sz="1600" b="1" dirty="0">
                <a:ea typeface="+mn-lt"/>
                <a:cs typeface="+mn-lt"/>
              </a:rPr>
              <a:t>real-time tracking</a:t>
            </a:r>
            <a:r>
              <a:rPr lang="en-US" sz="1600" dirty="0">
                <a:ea typeface="+mn-lt"/>
                <a:cs typeface="+mn-lt"/>
              </a:rPr>
              <a:t> of hand position, finger movement, and palm orientation.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These landmarks help in understanding </a:t>
            </a:r>
            <a:r>
              <a:rPr lang="en-US" sz="1600" b="1" dirty="0">
                <a:ea typeface="+mn-lt"/>
                <a:cs typeface="+mn-lt"/>
              </a:rPr>
              <a:t>hand posture and gesture dynamics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Custom gestures</a:t>
            </a:r>
            <a:r>
              <a:rPr lang="en-US" sz="1600" dirty="0">
                <a:ea typeface="+mn-lt"/>
                <a:cs typeface="+mn-lt"/>
              </a:rPr>
              <a:t> (like thumbs up, peace sign) are recognized using distances and angles between landmarks.</a:t>
            </a:r>
            <a:endParaRPr lang="en-US" sz="1600" dirty="0">
              <a:ea typeface="Calibri"/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This enables </a:t>
            </a:r>
            <a:r>
              <a:rPr lang="en-US" sz="1600" b="1" dirty="0">
                <a:ea typeface="+mn-lt"/>
                <a:cs typeface="+mn-lt"/>
              </a:rPr>
              <a:t>fast, accurate, and flexible</a:t>
            </a:r>
            <a:r>
              <a:rPr lang="en-US" sz="1600" dirty="0">
                <a:ea typeface="+mn-lt"/>
                <a:cs typeface="+mn-lt"/>
              </a:rPr>
              <a:t> hand gesture recognition in real-time applications.</a:t>
            </a:r>
            <a:endParaRPr lang="en-US" sz="1600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Workflow</a:t>
            </a:r>
            <a:endParaRPr lang="en-US" b="1" dirty="0"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99C7E8-3313-784A-E4D5-8E1D0017D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96950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Data Acquisition and Preprocessing</a:t>
            </a:r>
            <a:endParaRPr lang="en-US" b="1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44BF2-99F6-319E-C724-0A35CF20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3424238"/>
            <a:ext cx="28575" cy="9525"/>
          </a:xfrm>
          <a:prstGeom prst="rect">
            <a:avLst/>
          </a:prstGeom>
        </p:spPr>
      </p:pic>
      <p:pic>
        <p:nvPicPr>
          <p:cNvPr id="5" name="Picture 4" descr="A person holding their hand up&#10;&#10;AI-generated content may be incorrect.">
            <a:extLst>
              <a:ext uri="{FF2B5EF4-FFF2-40B4-BE49-F238E27FC236}">
                <a16:creationId xmlns:a16="http://schemas.microsoft.com/office/drawing/2014/main" id="{349B29B1-E842-A02A-059C-C4BC4605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" y="1775087"/>
            <a:ext cx="4355477" cy="3459307"/>
          </a:xfrm>
          <a:prstGeom prst="rect">
            <a:avLst/>
          </a:prstGeom>
        </p:spPr>
      </p:pic>
      <p:pic>
        <p:nvPicPr>
          <p:cNvPr id="3" name="Content Placeholder 2" descr="A hand making a peace sign&#10;&#10;AI-generated content may be incorrect.">
            <a:extLst>
              <a:ext uri="{FF2B5EF4-FFF2-40B4-BE49-F238E27FC236}">
                <a16:creationId xmlns:a16="http://schemas.microsoft.com/office/drawing/2014/main" id="{40D0961A-48DD-D95A-0777-3C91917B7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98049" y="1771730"/>
            <a:ext cx="4547667" cy="346100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1847-11C5-E355-D6E2-2AF029D8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Calibri"/>
                <a:cs typeface="Calibri"/>
              </a:rPr>
              <a:t>Trained Data Analysis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8EBF-AFA0-3F12-E62E-BAAC480B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EADF36-C481-F854-2907-95259E9C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" y="1603066"/>
            <a:ext cx="4669356" cy="465325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06A537-BE5B-0F3A-9C07-56A23F4CD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47" y="1598346"/>
            <a:ext cx="4856486" cy="474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3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C3E-0D23-2507-F6AB-F3042DF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54" y="274638"/>
            <a:ext cx="4345423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ea typeface="Calibri"/>
                <a:cs typeface="Calibri"/>
              </a:rPr>
              <a:t>Real Time Detection Model</a:t>
            </a:r>
            <a:endParaRPr lang="en-US" sz="3600" b="1" dirty="0"/>
          </a:p>
        </p:txBody>
      </p:sp>
      <p:pic>
        <p:nvPicPr>
          <p:cNvPr id="9" name="Content Placeholder 8" descr="A hand with lines on it&#10;&#10;AI-generated content may be incorrect.">
            <a:extLst>
              <a:ext uri="{FF2B5EF4-FFF2-40B4-BE49-F238E27FC236}">
                <a16:creationId xmlns:a16="http://schemas.microsoft.com/office/drawing/2014/main" id="{A91B8311-AD70-64AE-C1C4-197A4B1AA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1" y="2107408"/>
            <a:ext cx="4430390" cy="3380052"/>
          </a:xfrm>
        </p:spPr>
      </p:pic>
      <p:pic>
        <p:nvPicPr>
          <p:cNvPr id="12" name="Picture 11" descr="A person with a face mask&#10;&#10;AI-generated content may be incorrect.">
            <a:extLst>
              <a:ext uri="{FF2B5EF4-FFF2-40B4-BE49-F238E27FC236}">
                <a16:creationId xmlns:a16="http://schemas.microsoft.com/office/drawing/2014/main" id="{A38A02ED-269A-E028-CB77-080B96A0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459" y="182069"/>
            <a:ext cx="4339774" cy="3246931"/>
          </a:xfrm>
          <a:prstGeom prst="rect">
            <a:avLst/>
          </a:prstGeom>
        </p:spPr>
      </p:pic>
      <p:pic>
        <p:nvPicPr>
          <p:cNvPr id="14" name="Picture 13" descr="A person giving a thumbs up&#10;&#10;AI-generated content may be incorrect.">
            <a:extLst>
              <a:ext uri="{FF2B5EF4-FFF2-40B4-BE49-F238E27FC236}">
                <a16:creationId xmlns:a16="http://schemas.microsoft.com/office/drawing/2014/main" id="{E130D822-ECBD-6F3F-6F89-0FF9F1798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773" y="3528464"/>
            <a:ext cx="4345559" cy="324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Facial Emotions and Hand Gestures Detection Model</vt:lpstr>
      <vt:lpstr>Project Vision</vt:lpstr>
      <vt:lpstr>Tools and Technologies</vt:lpstr>
      <vt:lpstr>Facial Emotion Detection</vt:lpstr>
      <vt:lpstr>Hand Gesture Detection</vt:lpstr>
      <vt:lpstr>Workflow</vt:lpstr>
      <vt:lpstr>Data Acquisition and Preprocessing</vt:lpstr>
      <vt:lpstr>Trained Data Analysis</vt:lpstr>
      <vt:lpstr>Real Time Detection Model</vt:lpstr>
      <vt:lpstr>PowerPoint Presentation</vt:lpstr>
      <vt:lpstr>Real Time Emotion and Gesture Recognition  with GUI</vt:lpstr>
      <vt:lpstr>Applications</vt:lpstr>
      <vt:lpstr>Reference Links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Emotions and Hand Gestures Detection Model</dc:title>
  <dc:subject/>
  <dc:creator>Gcet</dc:creator>
  <cp:keywords/>
  <dc:description>generated using python-pptx</dc:description>
  <cp:revision>404</cp:revision>
  <dcterms:created xsi:type="dcterms:W3CDTF">2013-01-27T09:14:16Z</dcterms:created>
  <dcterms:modified xsi:type="dcterms:W3CDTF">2025-06-07T09:57:19Z</dcterms:modified>
  <cp:category/>
</cp:coreProperties>
</file>