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Class</a:t>
            </a:r>
          </a:p>
        </p:txBody>
      </p:sp>
    </p:spTree>
    <p:extLst>
      <p:ext uri="{BB962C8B-B14F-4D97-AF65-F5344CB8AC3E}">
        <p14:creationId xmlns:p14="http://schemas.microsoft.com/office/powerpoint/2010/main" val="41414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5154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1. What is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89327"/>
            <a:ext cx="10353762" cy="729397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In simple words means set of rules to communicate. It is kind of rules that need to be followed to achieve a desired results.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77" y="1513392"/>
            <a:ext cx="2881398" cy="147965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3795" y="2993043"/>
            <a:ext cx="10353762" cy="18108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Imagine, if I speak only English Language and you want to communicate with me. </a:t>
            </a:r>
          </a:p>
          <a:p>
            <a:r>
              <a:rPr lang="en-US" dirty="0"/>
              <a:t>Then the protocol we can use to communicate with each other could be: </a:t>
            </a:r>
          </a:p>
          <a:p>
            <a:r>
              <a:rPr lang="en-US" dirty="0"/>
              <a:t>1. Body Language </a:t>
            </a:r>
          </a:p>
          <a:p>
            <a:r>
              <a:rPr lang="en-US" dirty="0"/>
              <a:t>2. Sign Language </a:t>
            </a:r>
          </a:p>
          <a:p>
            <a:r>
              <a:rPr lang="en-US" dirty="0"/>
              <a:t>3. English Language </a:t>
            </a:r>
          </a:p>
          <a:p>
            <a:r>
              <a:rPr lang="en-US" dirty="0"/>
              <a:t>They all are called as Protocol. It is the medium thru which we agree to communicate to each other. </a:t>
            </a:r>
          </a:p>
          <a:p>
            <a:r>
              <a:rPr lang="en-US" dirty="0"/>
              <a:t>So, if you know English then you can communicate with me in English Language and that is our Protocol to communicate. </a:t>
            </a:r>
          </a:p>
        </p:txBody>
      </p:sp>
    </p:spTree>
    <p:extLst>
      <p:ext uri="{BB962C8B-B14F-4D97-AF65-F5344CB8AC3E}">
        <p14:creationId xmlns:p14="http://schemas.microsoft.com/office/powerpoint/2010/main" val="27737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5154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How Two Systems Communicate?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89327"/>
            <a:ext cx="10353762" cy="1284596"/>
          </a:xfrm>
        </p:spPr>
        <p:txBody>
          <a:bodyPr>
            <a:noAutofit/>
          </a:bodyPr>
          <a:lstStyle/>
          <a:p>
            <a:r>
              <a:rPr lang="en-US" dirty="0"/>
              <a:t>Imagine two systems want to communicate with each other and exchange data. How do they communicate with others? All they know is 0 and 1. </a:t>
            </a:r>
          </a:p>
          <a:p>
            <a:r>
              <a:rPr lang="en-US" dirty="0"/>
              <a:t>That’s where the protocol comes and helps.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63" y="2408964"/>
            <a:ext cx="4136226" cy="20390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3795" y="4626828"/>
            <a:ext cx="10353762" cy="17475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systems has to first agree on a common protocol. They should know what rules they are going to follow to communicate with each other. </a:t>
            </a:r>
          </a:p>
          <a:p>
            <a:r>
              <a:rPr lang="en-US" dirty="0"/>
              <a:t>So, before two computers decide to communicate they agree on a common protocol and based on that protocol definition they communicate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300549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945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Types of Protocols: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690203"/>
            <a:ext cx="10353762" cy="2901097"/>
          </a:xfrm>
        </p:spPr>
        <p:txBody>
          <a:bodyPr/>
          <a:lstStyle/>
          <a:p>
            <a:r>
              <a:rPr lang="en-US" dirty="0"/>
              <a:t>There are many types of protocol available today using which two devices communicate with other. </a:t>
            </a:r>
          </a:p>
          <a:p>
            <a:r>
              <a:rPr lang="en-US" dirty="0"/>
              <a:t>Just look around all the devices that communicate with other in your house. Think for a second how they communicate with other and what protocol they use. </a:t>
            </a:r>
          </a:p>
          <a:p>
            <a:r>
              <a:rPr lang="en-US" dirty="0"/>
              <a:t>To understand the definition of protocol you need to understand and see how two devices really communicate with each other. </a:t>
            </a:r>
          </a:p>
          <a:p>
            <a:r>
              <a:rPr lang="en-US" dirty="0"/>
              <a:t>What kind of rules or instructions they follow to communicate?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79" y="773003"/>
            <a:ext cx="3833661" cy="29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626" y="862010"/>
            <a:ext cx="10353762" cy="46331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Wifi</a:t>
            </a:r>
            <a:r>
              <a:rPr lang="en-US" b="1" dirty="0"/>
              <a:t> Protocol: </a:t>
            </a:r>
            <a:r>
              <a:rPr lang="en-US" dirty="0"/>
              <a:t>This protocol helps connect your mobile phone to your </a:t>
            </a:r>
            <a:r>
              <a:rPr lang="en-US" dirty="0" err="1"/>
              <a:t>Wifi</a:t>
            </a:r>
            <a:r>
              <a:rPr lang="en-US" dirty="0"/>
              <a:t> Devices and access the Internet. </a:t>
            </a:r>
          </a:p>
          <a:p>
            <a:r>
              <a:rPr lang="en-US" b="1" dirty="0"/>
              <a:t>FTP Protocol: </a:t>
            </a:r>
            <a:r>
              <a:rPr lang="en-US" dirty="0"/>
              <a:t>This FTP Protocol can help to access any server’s file system and perform the file operations on it like Upload, Download, and Delete and Rename the files. </a:t>
            </a:r>
          </a:p>
          <a:p>
            <a:r>
              <a:rPr lang="en-US" dirty="0"/>
              <a:t>Become PHP Full Stack Web Developer in Just 30 Days </a:t>
            </a:r>
          </a:p>
          <a:p>
            <a:r>
              <a:rPr lang="en-US" b="1" dirty="0"/>
              <a:t>Email Protocol: </a:t>
            </a:r>
            <a:r>
              <a:rPr lang="en-US" dirty="0"/>
              <a:t>This is the most common protocol we use every day to send and receive emails. </a:t>
            </a:r>
          </a:p>
          <a:p>
            <a:r>
              <a:rPr lang="en-US" dirty="0"/>
              <a:t>Depending on the type of communication, the underlying protocol will change. Each Protocol is defined to achieve a specific type of result when followed. </a:t>
            </a:r>
          </a:p>
          <a:p>
            <a:r>
              <a:rPr lang="en-US" dirty="0"/>
              <a:t>So, Protocol is nothing but a set of rules that when followed a specific operation is performed. </a:t>
            </a:r>
          </a:p>
          <a:p>
            <a:r>
              <a:rPr lang="en-US" dirty="0"/>
              <a:t>Common examples as we have seen above like </a:t>
            </a:r>
            <a:r>
              <a:rPr lang="en-US" dirty="0" err="1"/>
              <a:t>Wifi</a:t>
            </a:r>
            <a:r>
              <a:rPr lang="en-US" dirty="0"/>
              <a:t> Protocol, FTP Protocol and Email Protocol are used to do a specific Job. </a:t>
            </a:r>
          </a:p>
        </p:txBody>
      </p:sp>
    </p:spTree>
    <p:extLst>
      <p:ext uri="{BB962C8B-B14F-4D97-AF65-F5344CB8AC3E}">
        <p14:creationId xmlns:p14="http://schemas.microsoft.com/office/powerpoint/2010/main" val="168914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712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What is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64234"/>
            <a:ext cx="10353762" cy="3068151"/>
          </a:xfrm>
        </p:spPr>
        <p:txBody>
          <a:bodyPr/>
          <a:lstStyle/>
          <a:p>
            <a:r>
              <a:rPr lang="en-US" dirty="0">
                <a:effectLst/>
              </a:rPr>
              <a:t>In simplest terms, the Internet is a global network comprised of smaller networks that are interconnected using </a:t>
            </a:r>
            <a:r>
              <a:rPr lang="en-US" b="1" dirty="0">
                <a:effectLst/>
              </a:rPr>
              <a:t>standardized </a:t>
            </a:r>
            <a:r>
              <a:rPr lang="en-US" dirty="0">
                <a:effectLst/>
              </a:rPr>
              <a:t>communication protocols. The Internet standards describe a framework known as the Internet protocol suite. This model divides methods into a </a:t>
            </a:r>
            <a:r>
              <a:rPr lang="en-US" i="1" dirty="0">
                <a:effectLst/>
              </a:rPr>
              <a:t>layered system of protocols.</a:t>
            </a:r>
            <a:r>
              <a:rPr lang="en-US" dirty="0">
                <a:effectLst/>
              </a:rPr>
              <a:t> </a:t>
            </a:r>
          </a:p>
          <a:p>
            <a:pPr algn="ctr"/>
            <a:r>
              <a:rPr lang="en-US" dirty="0">
                <a:effectLst/>
              </a:rPr>
              <a:t>Or</a:t>
            </a:r>
            <a:endParaRPr lang="en-US" dirty="0"/>
          </a:p>
          <a:p>
            <a:r>
              <a:rPr lang="en-US" dirty="0"/>
              <a:t>Internet is a network where group of computers connected together with a single wire. </a:t>
            </a:r>
          </a:p>
          <a:p>
            <a:r>
              <a:rPr lang="en-US" dirty="0"/>
              <a:t>Systems connected in that network are able to communicate with each other and exchange data. 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91" y="3736601"/>
            <a:ext cx="4684333" cy="26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9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</TotalTime>
  <Words>532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Welcome to</vt:lpstr>
      <vt:lpstr>Web Basics</vt:lpstr>
      <vt:lpstr>1. What is protocol?</vt:lpstr>
      <vt:lpstr>How Two Systems Communicate? </vt:lpstr>
      <vt:lpstr>Types of Protocols: </vt:lpstr>
      <vt:lpstr>PowerPoint Presentation</vt:lpstr>
      <vt:lpstr>What is internet?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Nirmal Magar</dc:creator>
  <cp:lastModifiedBy>Nirmal</cp:lastModifiedBy>
  <cp:revision>10</cp:revision>
  <dcterms:created xsi:type="dcterms:W3CDTF">2022-07-11T04:39:59Z</dcterms:created>
  <dcterms:modified xsi:type="dcterms:W3CDTF">2022-09-04T11:22:07Z</dcterms:modified>
</cp:coreProperties>
</file>