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3" r:id="rId3"/>
    <p:sldId id="264" r:id="rId4"/>
    <p:sldId id="265" r:id="rId5"/>
    <p:sldId id="257" r:id="rId6"/>
    <p:sldId id="258" r:id="rId7"/>
    <p:sldId id="267" r:id="rId8"/>
    <p:sldId id="268" r:id="rId9"/>
    <p:sldId id="269" r:id="rId10"/>
    <p:sldId id="278" r:id="rId11"/>
    <p:sldId id="277" r:id="rId12"/>
    <p:sldId id="279" r:id="rId13"/>
    <p:sldId id="271" r:id="rId14"/>
    <p:sldId id="262" r:id="rId15"/>
    <p:sldId id="270" r:id="rId16"/>
    <p:sldId id="272" r:id="rId17"/>
    <p:sldId id="273" r:id="rId18"/>
    <p:sldId id="274" r:id="rId19"/>
    <p:sldId id="275" r:id="rId20"/>
    <p:sldId id="280"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8D696B-8D70-4695-9074-0CC1B5CB4EB2}" type="datetimeFigureOut">
              <a:rPr lang="en-US" smtClean="0"/>
              <a:pPr/>
              <a:t>11/8/2020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6E941-2BD0-467E-8C9E-684ECB82BE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E7BED8F-6EA6-47CE-98DC-ED2C4F50EF21}" type="datetimeFigureOut">
              <a:rPr lang="en-US" smtClean="0"/>
              <a:pPr/>
              <a:t>11/8/2020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B5C8174-33D7-4111-B15C-D1F6DE01527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7BED8F-6EA6-47CE-98DC-ED2C4F50EF21}"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C8174-33D7-4111-B15C-D1F6DE0152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7BED8F-6EA6-47CE-98DC-ED2C4F50EF21}"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C8174-33D7-4111-B15C-D1F6DE0152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E7BED8F-6EA6-47CE-98DC-ED2C4F50EF21}" type="datetimeFigureOut">
              <a:rPr lang="en-US" smtClean="0"/>
              <a:pPr/>
              <a:t>11/8/2020</a:t>
            </a:fld>
            <a:endParaRPr lang="en-US"/>
          </a:p>
        </p:txBody>
      </p:sp>
      <p:sp>
        <p:nvSpPr>
          <p:cNvPr id="9" name="Slide Number Placeholder 8"/>
          <p:cNvSpPr>
            <a:spLocks noGrp="1"/>
          </p:cNvSpPr>
          <p:nvPr>
            <p:ph type="sldNum" sz="quarter" idx="15"/>
          </p:nvPr>
        </p:nvSpPr>
        <p:spPr/>
        <p:txBody>
          <a:bodyPr rtlCol="0"/>
          <a:lstStyle/>
          <a:p>
            <a:fld id="{FB5C8174-33D7-4111-B15C-D1F6DE01527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E7BED8F-6EA6-47CE-98DC-ED2C4F50EF21}" type="datetimeFigureOut">
              <a:rPr lang="en-US" smtClean="0"/>
              <a:pPr/>
              <a:t>11/8/2020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B5C8174-33D7-4111-B15C-D1F6DE0152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E7BED8F-6EA6-47CE-98DC-ED2C4F50EF21}"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C8174-33D7-4111-B15C-D1F6DE01527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E7BED8F-6EA6-47CE-98DC-ED2C4F50EF21}"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C8174-33D7-4111-B15C-D1F6DE01527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E7BED8F-6EA6-47CE-98DC-ED2C4F50EF21}" type="datetimeFigureOut">
              <a:rPr lang="en-US" smtClean="0"/>
              <a:pPr/>
              <a:t>11/8/2020</a:t>
            </a:fld>
            <a:endParaRPr lang="en-US"/>
          </a:p>
        </p:txBody>
      </p:sp>
      <p:sp>
        <p:nvSpPr>
          <p:cNvPr id="7" name="Slide Number Placeholder 6"/>
          <p:cNvSpPr>
            <a:spLocks noGrp="1"/>
          </p:cNvSpPr>
          <p:nvPr>
            <p:ph type="sldNum" sz="quarter" idx="11"/>
          </p:nvPr>
        </p:nvSpPr>
        <p:spPr/>
        <p:txBody>
          <a:bodyPr rtlCol="0"/>
          <a:lstStyle/>
          <a:p>
            <a:fld id="{FB5C8174-33D7-4111-B15C-D1F6DE01527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BED8F-6EA6-47CE-98DC-ED2C4F50EF21}"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C8174-33D7-4111-B15C-D1F6DE0152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E7BED8F-6EA6-47CE-98DC-ED2C4F50EF21}" type="datetimeFigureOut">
              <a:rPr lang="en-US" smtClean="0"/>
              <a:pPr/>
              <a:t>11/8/2020</a:t>
            </a:fld>
            <a:endParaRPr lang="en-US"/>
          </a:p>
        </p:txBody>
      </p:sp>
      <p:sp>
        <p:nvSpPr>
          <p:cNvPr id="22" name="Slide Number Placeholder 21"/>
          <p:cNvSpPr>
            <a:spLocks noGrp="1"/>
          </p:cNvSpPr>
          <p:nvPr>
            <p:ph type="sldNum" sz="quarter" idx="15"/>
          </p:nvPr>
        </p:nvSpPr>
        <p:spPr/>
        <p:txBody>
          <a:bodyPr rtlCol="0"/>
          <a:lstStyle/>
          <a:p>
            <a:fld id="{FB5C8174-33D7-4111-B15C-D1F6DE01527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E7BED8F-6EA6-47CE-98DC-ED2C4F50EF21}" type="datetimeFigureOut">
              <a:rPr lang="en-US" smtClean="0"/>
              <a:pPr/>
              <a:t>11/8/2020</a:t>
            </a:fld>
            <a:endParaRPr lang="en-US"/>
          </a:p>
        </p:txBody>
      </p:sp>
      <p:sp>
        <p:nvSpPr>
          <p:cNvPr id="18" name="Slide Number Placeholder 17"/>
          <p:cNvSpPr>
            <a:spLocks noGrp="1"/>
          </p:cNvSpPr>
          <p:nvPr>
            <p:ph type="sldNum" sz="quarter" idx="11"/>
          </p:nvPr>
        </p:nvSpPr>
        <p:spPr/>
        <p:txBody>
          <a:bodyPr rtlCol="0"/>
          <a:lstStyle/>
          <a:p>
            <a:fld id="{FB5C8174-33D7-4111-B15C-D1F6DE01527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E7BED8F-6EA6-47CE-98DC-ED2C4F50EF21}" type="datetimeFigureOut">
              <a:rPr lang="en-US" smtClean="0"/>
              <a:pPr/>
              <a:t>11/8/2020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B5C8174-33D7-4111-B15C-D1F6DE0152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124744"/>
            <a:ext cx="8001056" cy="1304124"/>
          </a:xfrm>
        </p:spPr>
        <p:txBody>
          <a:bodyPr>
            <a:normAutofit/>
          </a:bodyPr>
          <a:lstStyle/>
          <a:p>
            <a:r>
              <a:rPr lang="en-US" sz="2800" dirty="0" smtClean="0"/>
              <a:t>Wind Data Cleaning and Prediction</a:t>
            </a:r>
            <a:endParaRPr lang="en-US" sz="2800" dirty="0"/>
          </a:p>
        </p:txBody>
      </p:sp>
      <p:sp>
        <p:nvSpPr>
          <p:cNvPr id="3" name="Subtitle 2"/>
          <p:cNvSpPr>
            <a:spLocks noGrp="1"/>
          </p:cNvSpPr>
          <p:nvPr>
            <p:ph type="subTitle" idx="1"/>
          </p:nvPr>
        </p:nvSpPr>
        <p:spPr>
          <a:xfrm>
            <a:off x="3000364" y="3071810"/>
            <a:ext cx="5572164" cy="1371600"/>
          </a:xfrm>
        </p:spPr>
        <p:txBody>
          <a:bodyPr>
            <a:normAutofit fontScale="85000" lnSpcReduction="10000"/>
          </a:bodyPr>
          <a:lstStyle/>
          <a:p>
            <a:pPr algn="l"/>
            <a:r>
              <a:rPr lang="en-US" sz="2100" dirty="0" smtClean="0"/>
              <a:t>Team Members:</a:t>
            </a:r>
          </a:p>
          <a:p>
            <a:pPr algn="r"/>
            <a:r>
              <a:rPr lang="en-US" sz="2100" dirty="0" smtClean="0"/>
              <a:t>	Kalpalathika N		20MAI1006</a:t>
            </a:r>
          </a:p>
          <a:p>
            <a:pPr algn="r"/>
            <a:r>
              <a:rPr lang="en-US" sz="2100" dirty="0" smtClean="0"/>
              <a:t>Poorvaja P		20MAI1009</a:t>
            </a:r>
          </a:p>
          <a:p>
            <a:pPr algn="r"/>
            <a:r>
              <a:rPr lang="en-US" sz="2100" dirty="0" smtClean="0">
                <a:ea typeface="+mn-lt"/>
                <a:cs typeface="+mn-lt"/>
              </a:rPr>
              <a:t>Pattan Afrid Ahmed	20MAI1016</a:t>
            </a:r>
            <a:endParaRPr lang="en-US" sz="2100" dirty="0" smtClean="0"/>
          </a:p>
          <a:p>
            <a:pPr algn="l"/>
            <a:endParaRPr lang="en-US" dirty="0"/>
          </a:p>
        </p:txBody>
      </p:sp>
      <p:sp>
        <p:nvSpPr>
          <p:cNvPr id="4" name="Subtitle 2"/>
          <p:cNvSpPr txBox="1">
            <a:spLocks/>
          </p:cNvSpPr>
          <p:nvPr/>
        </p:nvSpPr>
        <p:spPr>
          <a:xfrm>
            <a:off x="3000364" y="4772044"/>
            <a:ext cx="4643470" cy="1014410"/>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b="1" i="0" u="none" strike="noStrike" kern="1200" cap="none" spc="0" normalizeH="0" baseline="0" noProof="0" dirty="0" smtClean="0">
                <a:ln>
                  <a:noFill/>
                </a:ln>
                <a:solidFill>
                  <a:schemeClr val="tx2"/>
                </a:solidFill>
                <a:effectLst/>
                <a:uLnTx/>
                <a:uFillTx/>
                <a:latin typeface="+mn-lt"/>
                <a:ea typeface="+mn-ea"/>
                <a:cs typeface="+mn-cs"/>
              </a:rPr>
              <a:t>Guided by:</a:t>
            </a:r>
            <a:r>
              <a:rPr kumimoji="0" lang="en-US" b="1" i="0" u="none" strike="noStrike" kern="1200" cap="none" spc="0" normalizeH="0" noProof="0" dirty="0" smtClean="0">
                <a:ln>
                  <a:noFill/>
                </a:ln>
                <a:solidFill>
                  <a:schemeClr val="tx2"/>
                </a:solidFill>
                <a:effectLst/>
                <a:uLnTx/>
                <a:uFillTx/>
                <a:latin typeface="+mn-lt"/>
                <a:ea typeface="+mn-ea"/>
                <a:cs typeface="+mn-cs"/>
              </a:rPr>
              <a:t> </a:t>
            </a:r>
            <a:r>
              <a:rPr lang="en-US" b="1" dirty="0" smtClean="0">
                <a:solidFill>
                  <a:schemeClr val="tx2"/>
                </a:solidFill>
              </a:rPr>
              <a:t>Dr. Sajidha S A</a:t>
            </a:r>
            <a:endParaRPr lang="en-US" b="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85720" y="357166"/>
            <a:ext cx="8429685" cy="528641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85720" y="500042"/>
            <a:ext cx="8296275" cy="492922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85720" y="500042"/>
            <a:ext cx="8358246" cy="500066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module</a:t>
            </a:r>
            <a:endParaRPr lang="en-US" dirty="0"/>
          </a:p>
        </p:txBody>
      </p:sp>
      <p:sp>
        <p:nvSpPr>
          <p:cNvPr id="3" name="Content Placeholder 2"/>
          <p:cNvSpPr>
            <a:spLocks noGrp="1"/>
          </p:cNvSpPr>
          <p:nvPr>
            <p:ph sz="quarter" idx="1"/>
          </p:nvPr>
        </p:nvSpPr>
        <p:spPr>
          <a:xfrm>
            <a:off x="457200" y="1600200"/>
            <a:ext cx="7643192" cy="4873752"/>
          </a:xfrm>
        </p:spPr>
        <p:txBody>
          <a:bodyPr>
            <a:normAutofit/>
          </a:bodyPr>
          <a:lstStyle/>
          <a:p>
            <a:pPr algn="just">
              <a:buFont typeface="Courier New" pitchFamily="49" charset="0"/>
              <a:buChar char="o"/>
            </a:pPr>
            <a:r>
              <a:rPr lang="en-US" dirty="0" smtClean="0"/>
              <a:t>We mainly focused on Autoregressive Integrated Moving Average (ARIMA), fbprophet and Long-short Time Memory(LSTM), RandomForestRegressor(RFR) prediction models.</a:t>
            </a:r>
          </a:p>
          <a:p>
            <a:pPr algn="just">
              <a:buFont typeface="Courier New" pitchFamily="49" charset="0"/>
              <a:buChar char="o"/>
            </a:pPr>
            <a:r>
              <a:rPr lang="en-US" dirty="0" smtClean="0"/>
              <a:t> fbprophet is improvement to the ARMA/ARIMA model.</a:t>
            </a:r>
          </a:p>
          <a:p>
            <a:pPr algn="just">
              <a:buFont typeface="Courier New" pitchFamily="49" charset="0"/>
              <a:buChar char="o"/>
            </a:pPr>
            <a:r>
              <a:rPr lang="en-US" dirty="0" smtClean="0"/>
              <a:t> It has inbuilt functions for seasonality and trends.</a:t>
            </a:r>
          </a:p>
          <a:p>
            <a:pPr algn="just">
              <a:buFont typeface="Courier New" pitchFamily="49" charset="0"/>
              <a:buChar char="o"/>
            </a:pPr>
            <a:r>
              <a:rPr lang="en-US" dirty="0" smtClean="0"/>
              <a:t> By training the model with proper tuning, we predict the wind speed. </a:t>
            </a:r>
          </a:p>
          <a:p>
            <a:pPr algn="just">
              <a:buFont typeface="Courier New" pitchFamily="49" charset="0"/>
              <a:buChar char="o"/>
            </a:pPr>
            <a:r>
              <a:rPr lang="en-US" dirty="0" smtClean="0"/>
              <a:t> When it comes to LSTM, it’s special kind of RNN which overcome the vanishing gradient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l="5096" r="5724"/>
          <a:stretch>
            <a:fillRect/>
          </a:stretch>
        </p:blipFill>
        <p:spPr bwMode="auto">
          <a:xfrm>
            <a:off x="1691680" y="260648"/>
            <a:ext cx="5040560" cy="2334936"/>
          </a:xfrm>
          <a:prstGeom prst="rect">
            <a:avLst/>
          </a:prstGeom>
          <a:noFill/>
          <a:ln w="9525">
            <a:noFill/>
            <a:miter lim="800000"/>
            <a:headEnd/>
            <a:tailEnd/>
          </a:ln>
          <a:effectLst/>
        </p:spPr>
      </p:pic>
      <p:pic>
        <p:nvPicPr>
          <p:cNvPr id="3" name="Picture 4"/>
          <p:cNvPicPr>
            <a:picLocks noChangeAspect="1" noChangeArrowheads="1"/>
          </p:cNvPicPr>
          <p:nvPr/>
        </p:nvPicPr>
        <p:blipFill>
          <a:blip r:embed="rId3" cstate="print"/>
          <a:srcRect l="3207" r="3575"/>
          <a:stretch>
            <a:fillRect/>
          </a:stretch>
        </p:blipFill>
        <p:spPr bwMode="auto">
          <a:xfrm>
            <a:off x="1403648" y="3212976"/>
            <a:ext cx="5949789" cy="259228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75656" y="1988840"/>
            <a:ext cx="5976664" cy="3699045"/>
          </a:xfrm>
          <a:prstGeom prst="rect">
            <a:avLst/>
          </a:prstGeom>
          <a:noFill/>
          <a:ln w="9525">
            <a:noFill/>
            <a:miter lim="800000"/>
            <a:headEnd/>
            <a:tailEnd/>
          </a:ln>
          <a:effectLst/>
        </p:spPr>
      </p:pic>
      <p:sp>
        <p:nvSpPr>
          <p:cNvPr id="3" name="TextBox 2"/>
          <p:cNvSpPr txBox="1"/>
          <p:nvPr/>
        </p:nvSpPr>
        <p:spPr>
          <a:xfrm>
            <a:off x="827584" y="620688"/>
            <a:ext cx="7272808" cy="461665"/>
          </a:xfrm>
          <a:prstGeom prst="rect">
            <a:avLst/>
          </a:prstGeom>
          <a:noFill/>
        </p:spPr>
        <p:txBody>
          <a:bodyPr wrap="square" rtlCol="0">
            <a:spAutoFit/>
          </a:bodyPr>
          <a:lstStyle/>
          <a:p>
            <a:r>
              <a:rPr lang="en-US" sz="2400" dirty="0" smtClean="0"/>
              <a:t>Decompose Graph : </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frid\Desktop\bokeh_plot.png"/>
          <p:cNvPicPr>
            <a:picLocks noChangeAspect="1" noChangeArrowheads="1"/>
          </p:cNvPicPr>
          <p:nvPr/>
        </p:nvPicPr>
        <p:blipFill>
          <a:blip r:embed="rId2" cstate="print"/>
          <a:srcRect/>
          <a:stretch>
            <a:fillRect/>
          </a:stretch>
        </p:blipFill>
        <p:spPr bwMode="auto">
          <a:xfrm>
            <a:off x="467544" y="359156"/>
            <a:ext cx="7344816" cy="2565788"/>
          </a:xfrm>
          <a:prstGeom prst="rect">
            <a:avLst/>
          </a:prstGeom>
          <a:noFill/>
        </p:spPr>
      </p:pic>
      <p:pic>
        <p:nvPicPr>
          <p:cNvPr id="2051" name="Picture 3" descr="C:\Users\Afrid\Desktop\bokeh_plot (1).png"/>
          <p:cNvPicPr>
            <a:picLocks noChangeAspect="1" noChangeArrowheads="1"/>
          </p:cNvPicPr>
          <p:nvPr/>
        </p:nvPicPr>
        <p:blipFill>
          <a:blip r:embed="rId3" cstate="print"/>
          <a:srcRect/>
          <a:stretch>
            <a:fillRect/>
          </a:stretch>
        </p:blipFill>
        <p:spPr bwMode="auto">
          <a:xfrm>
            <a:off x="467544" y="3527507"/>
            <a:ext cx="7344816" cy="2565789"/>
          </a:xfrm>
          <a:prstGeom prst="rect">
            <a:avLst/>
          </a:prstGeom>
          <a:noFill/>
        </p:spPr>
      </p:pic>
      <p:sp>
        <p:nvSpPr>
          <p:cNvPr id="5" name="TextBox 4"/>
          <p:cNvSpPr txBox="1"/>
          <p:nvPr/>
        </p:nvSpPr>
        <p:spPr>
          <a:xfrm>
            <a:off x="539552" y="2924944"/>
            <a:ext cx="4248472" cy="369332"/>
          </a:xfrm>
          <a:prstGeom prst="rect">
            <a:avLst/>
          </a:prstGeom>
          <a:noFill/>
        </p:spPr>
        <p:txBody>
          <a:bodyPr wrap="square" rtlCol="0">
            <a:spAutoFit/>
          </a:bodyPr>
          <a:lstStyle/>
          <a:p>
            <a:r>
              <a:rPr lang="en-US" dirty="0" smtClean="0"/>
              <a:t>RandomForestRegressor Plot</a:t>
            </a:r>
            <a:endParaRPr lang="en-US" dirty="0"/>
          </a:p>
        </p:txBody>
      </p:sp>
      <p:sp>
        <p:nvSpPr>
          <p:cNvPr id="6" name="TextBox 5"/>
          <p:cNvSpPr txBox="1"/>
          <p:nvPr/>
        </p:nvSpPr>
        <p:spPr>
          <a:xfrm>
            <a:off x="683568" y="6093296"/>
            <a:ext cx="5688632" cy="369332"/>
          </a:xfrm>
          <a:prstGeom prst="rect">
            <a:avLst/>
          </a:prstGeom>
          <a:noFill/>
        </p:spPr>
        <p:txBody>
          <a:bodyPr wrap="square" rtlCol="0">
            <a:spAutoFit/>
          </a:bodyPr>
          <a:lstStyle/>
          <a:p>
            <a:r>
              <a:rPr lang="en-US" dirty="0" smtClean="0"/>
              <a:t>LSTM, RFR Plot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data:image/png;base64,iVBORw0KGgoAAAANSUhEUgAAAn4AAANYCAYAAABaUuD/AAAAOXRFWHRTb2Z0d2FyZQBNYXRwbG90bGliIHZlcnNpb24zLjMuMSwgaHR0cHM6Ly9tYXRwbG90bGliLm9yZy/d3fzzAAAACXBIWXMAAAsTAAALEwEAmpwYAAEAAElEQVR4nOzdd3RU1doG8Gcyk15JrxBCQhLSG1V6b0FEmoAoJfaC7er1quBn4VoQvCgaBMEGCtJEpUpvIUDoJZQA6b33mf39ERgJzUBmcqY8v7Vckpkz57x752TmmX3KlgkhBIiIiIjI4JlIXQARERERtQwGPyIiIiIjweBHREREZCQY/IiIiIiMBIMfERERkZFQSF2Apjk7O8PX11fqMu5bXV0dTE1NpS5D49gu/WBo7QEMs02AYbaLbdIfhtYuQ2tPWloa8vPzb/ucwQU/X19fJCcnS13GfcvMzISnp6fUZWgc26UfDK09gGG2CTDMdrFN+sPQ2mVo7YmNjb3jczzUS0RERGQkGPyIiIiIjASDHxEREZGRYPAjIiIiMhIMfkRERERGgsGPiIiIyEgw+BERERG1gFPZpahTqiStgcGPiIiISMsqauqRU1aDepWQtA4GPyIiIiItSy+pRlmNEjKJ62DwIyIiItKiOqUKl4uqoJBLHfsY/IiIiIi0Kq+8Bkqhgon0uU93gt/Vq1fRu3dvBAcHIyQkBPPmzQMAFBYWon///ggICED//v1RVFQkcaVERERETaNUCVwoqISdmULqUgDoUPBTKBT49NNPcfr0aezfvx9ffPEFTp06hdmzZ6Nv375ITU1F3759MXv2bKlLJSIiIrorpUrgSHoxtp7LQ3lNPSxM5VKXBECHgp+Hhweio6MBALa2tggODkZGRgbWrl2LyZMnAwAmT56MNWvWSFglERER0T9LL65CVlk1WlmZwtXGXOpy1HRj3PEmaWlpOHLkCDp16oScnBx4eHgAaAiHubm5tyyfmJiIxMREAEB2djYyMzNbtF5NysvLk7oErWC79IOhtQcwzDYBhtkutkl/GFq7NN2eOqXA4fRiWJvJUVr994l9FVV1yLaqg5lCunE3nQt+5eXlGDVqFObOnQs7O7smvSYhIQEJCQkAgNjYWHh6emqzRK3T9/rvhO3SD4bWHsAw2wQYZrvYJv1haO3SZHvO55fDqpUpnKzNGj1eV1EDdw9nSQ/76syhXgCoq6vDqFGjMGHCBDz00EMAADc3N2RlZQEAsrKy4OrqKmWJRERERHdUXafEhfxKtLI0lbqU29KZ4CeEwNSpUxEcHIyXXnpJ/Xh8fDyWLl0KAFi6dClGjBghVYlEREREd5VRUgUAkOvCvVtuQ2cO9e7Zswfff/89wsLCEBkZCQD44IMP8Prrr2PMmDFYtGgRWrdujRUrVkhbKBEREdEdZJTUwM5cZ+LVLXSmsgceeABC3H7+uq1bt7ZwNURERET3prK2HhW19Tp1Fe/NdOZQLxEREZE+K66qg4lMNw/xXsfgR0RERKQBGSXVsDTV7Wil29URERER6YE6pQoFFXWw0pEZOu6EwY+IiIiomUqq6iAgIOOhXiIiIiLDllVWA3MJZ+RoKt2vkIiIiEiH1darkFFcDVsdvo3LdQx+RERERM2QV14DyITOX9ELMPgRERER3bfS6jqcyC6FvbluTtF2MwY/IiIiovtQUVOPpCvFsDJVwEwPzu8DGPyIiIiI7ll1nRLJV4thaiKDlZlu38LlRgx+RERERPegTqnC4YwS1AsBGz24oONGDH5ERERETaRUCRzNKEF5dT0cLPTjvL4bMfgRERERNYFKJXAquxR5FbVwsjaTupz7wuBHRERE9A+EEDiXV4H0kmq46GnoAxj8iIiIiP5RWmEVLhRUwMXaTOenZbsbBj8iIiKiu8gorsKpnDK9D30Agx8RERHRHeWV1+BoVimcrUwhN9Hv0Acw+BERERHdVnFVHQ5dLYaDhSkUcsOITIbRCiIiIiINKq+px8ErxbAxV8BcT2blaArDaQkRERGRBtTWq3DoajHM5DJYmurPrBxNoTPBb8qUKXB1dUVoaKj6sZkzZ8LLywuRkZGIjIzEH3/8IWGFREREZOiEEDidW4Zapf7NytEUOhP8HnvsMWzYsOGWx2fMmIGUlBSkpKRgyJAhElRGRERExiKzpBrpxdVwtNK/WTmaQmeCX48ePeDo6Ch1GURERGSkKmrqcSK74QpeQ6XzY5jz58/Hd999h9jYWHz66ado1arVLcskJiYiMTERAJCdnY3MzMyWLlNj8vLypC5BK9gu/WBo7QEMs02AYbaLbdIfhtau6+1JzStHdVUdyrV0iLeiqg7ZVnUwk/BiEZ0Ofk899RTeeustyGQyvPXWW3j55ZexePHiW5ZLSEhAQkICACA2Nhaenp4tXapG6Xv9d8J26QdDaw9gmG0CDLNdbJP+MLR22Ti6oKJEDq9W2rtJc11FDdw9nGEh4QUjOnOo93bc3Nwgl8thYmKC6dOnIykpSeqSiIiIyMAIIXA6pwxWCrnez8zxT3Q6+GVlZan/vXr16kZX/BIRERFpQlFlHQor62BrodMHQjVCZ1o4fvx4bN++Hfn5+fD29sasWbOwfft2pKSkQCaTwdfXF19//bXUZRIREZGBuVJcBXsnW6nLaBE6E/yWLVt2y2NTp06VoBIiIiIyFtV1SlTWKuFmYDdqvhOdPtRLREREpE155TWAYZ/W1wiDHxERERml6jolTmSXwdZMZw6Aah2DHxERERmlvPIamMhkUMiNZ8iPwY+IiIiMTklVHU7llMPOAOfjvRsGPyIiIjIqZdX1SLpSDGszuaSzaEjBuFpLRERERq1eqcKh9GKYK2SwNJIreW/E4EdERERG43JRJarrlbA2ogs6bsTgR0REREahqk6Js3kVaGVpJnUpkmHwIyIiIqOQmlcOM7kMChPjuYr3Zgx+REREZPCKq+qQXlwNBwtTqUuRFIMfERERGbSaeiVSMkpgYy6HTGa8o30Agx8REREZsKo6JQ5cLoZSCKO9oONG7AEiIiIySBU1DffrA4TRH+K9jsGPiIiIDE51nRJJV4phIgNszBn6ruOhXiIiIjIoSpVASmYJVBCwMbIp2f4Jgx8REREZlMySKhRW1vHw7m0w+BEREZHBqFOqcD6/Eq0Y+m6LwY+IiIgMQr1ShSPpJahTqmCmYMS5HR74phajVAkUVdaioLIOJjIgwMVG6pKIiMhAVNbW40h6CSpqlXCyNt4p2f4Jgx/dMyEESqvrUVBZi8LKOhRU1N707zoUVtYiv6Lhv8LKWuSX16Cs9lCj9fQNcMZHw4IR7e0gTUOIiMgg1CtVOJpZihqliqHvH+hM8JsyZQrWr18PV1dXnDhxAgBQWFiIsWPHIi0tDb6+vvjll1/QqlUriSs1LFV1ytsEt7uFuDoUV9WhXiXuuE4bMznsLU1hb6GAvYUpAl1sEO5iDlcHO9hbNjyWVVqNHw5lIOazXXgw1B0fDglCkJttC7aciIgMgRACJ3PKUFpdD2eGvn+kM8Hvsccew7PPPotHH31U/djs2bPRt29fvP7665g9ezZmz56N//73vxJWqbvqlCoUXgtpNwa2goq6a0Gu4bGCawGuoLIWRZV1qK5X3XGdFgoTdXizt1TAx8ESoe62DT/f8LiztRlcbc3hbmMOVxsz2JibwsLUBKbyv8+vyMzMhKenZ6P1zxoYiDf/PIPvD6Vj3clsPBLlhfcGB6GNo5XW+omIiAzL+fwKZJZUw9XGXOpS9ILOBL8ePXogLS2t0WNr167F9u3bAQCTJ09Gr169DD74qcTf58EVVDQObIWVDSHu+r/zbxidK6upv+M65SYyOFwLanYWCjhZmcHPyerv8GahgJ2FKRytTOFqYwZXG3O42ZnDwcIUFqZymMtNYGKi+bkNnW3M8fXoCLzVvz3+tf40fjmaieUpmZjasTVmDmwPdzsLjW+TiIgMR25ZNc7lVcDVhiN9TaUzwe92cnJy4OHhAQDw8PBAbm7ubZdLTExEYmIiACA7OxuZmZktVuOdCCFQWadCUXU9iquUKKyuR1FVPYqrlShS/7seRdVKFFU1/FxUXY/SGiXudBRVBsDGzAR25nLYmsthZyZHgIMCdm7msDO79ph5w/OOlqZwslTAxdoUDpYKWCjkMJWbwFT+TwFOAKgGqqtRVQ1Uaag/8vLy7vicCYCP+7jj2SgHvL8zHQsPXMaSg1cwJcoVz3R0RytL3d1N79YufaSv7VGqBH48no9Fh3NhIgPszOWwN5fDzlwBhaoWbg4ZsDOXN/rP9toyDf9XwEIh06vJ2/X1d3U3bJP+0IV21dSrkJJZAkuFHKU1zfvbLS8u1FBVd1dRVYdsqzpJrzjW3U/Ue5CQkICEhAQAQGxs7C2HFDVNpRJYnHTlhhG4OhRW1f59GLWiDkVVtahV3vk8OGuzhg+lhnPhTOFvawkHC1OYixq4tnJQnwvXytIULjZmcLe1gIuNGazN5DBXmMBcIYdcC6Nw2vRPvxdPT2B9iB+OZ5bgtfWn8VVyDr47lo9Xe7XDSz3bwdZCN3dXbe9vLU3f2rP7YgGeW30CKZmlCHW3hYu1Gcpq6pFRocTZwkqUVtei4nwFlHc5LxUAFCYy2Fk0nNIwMNAFg4Jc0c3XUadvCaFvv6umYJv0h5TtEkLgcHoJ7BzN4WCpmfv1OTi7aWQ9d1NXUQN3D2dYmMq1vq07afYn6fDhw+/6LXndunX3vW43NzdkZWXBw8MDWVlZcHV1ve91aZJMBjyz6gRqlSqYyWXqc93szE3hZmuOQBcb2N1wDpz9tYDnbG3WcCjV1hx2186DM1eYwExuou7D250LZ2zCPO3xZ0Jn7E8rwuu/n8bMTecwb9clvNkvAM9085X0D4Z0R0ZJFV777TR+OpIBNxszfDgkCAmdW8PRuuE8HyEE6pQCVzMy0MrZFcXV9eqLloqqGs6BLamuQ1m1EmU19aiobfj/xYJKfLrjIj7adgFWpnL0bOeIIcFuGBDoggBna70aFSQyVFeKqpBbXsPz+u5Ds4PfK6+8AgBYtWoVsrOzMXHiRADAsmXL4Ovr26x1x8fHY+nSpXj99dexdOlSjBgxornlaoRMJkPqG71RWauErbkClmYN58FZmOrfKJwu6+zbCtuf6YrN5/Lwnz/O4JXfTuHj7Rfw7sBAPN7Rp9HFI2Q8auqV+GzHRby3JRV1ShWmdfLBs93aIsLLvtFyMpkMZgoZLE3lcLQ2h6O1OfycmraNzJJqrDmehe0XCrDvchH+PNNwWMvb3gKDg1wxONgVffydYa+hkQYiarrS6jqczCmDsxXP67sfzQ5+PXv2BAC89dZb2Llzp/rx4cOHo0ePHk1ez/jx47F9+3bk5+fD29sbs2bNwuuvv44xY8Zg0aJFaN26NVasWNHccjWmdSteedpS+rd3Qf/2Llh9LAtvbzyLJ1Yew/tbUvHBkCCMj/LSyoUnpJsOXC7ClJ9TcCqnHL3aOWFGDz8MCnLV+OFYT3sLPP1AWzz9QFsIIXDwajHWHM/G3rQi/Hg4AwsPXIFcBsT6OGBoBzcMCnRFjLc990UiLauoqceh9BJYc6DlvmnspKm8vDxcvHgRfn5+AIBLly7d08mfy5Ytu+3jW7du1Uh9pP9GhnvgwTB3/HAoHe9uPoeJPx3Be1tS8d+hwRge4sZDcAasqk6JtzecxZwdF+BibYa5I0IwIdoLzi1wmEcmk6Fj61bo2LrhHqJVtfX4/VQu/jiTi/2Xi/D2hrN4e8NZOFgq0DfAGY/G+CA+1F3rdREZG5VK4FhWKVQqATuOtt83jQW/zz77DL169VIHv7S0NHz99deaWj0RgIYP4UmxPpgQ7Y2v9qVh9l/nMeLbg4j0tMOn8SHoE+AsdYmkYbsuFmDqz0eRml+Bh8Lc8UYff8T4OEgW9C3NFHg40hMPRzaci3u5sAK/HsvGX+fzsf18AX49lo2nurbB/0aGcUSCSEPqlCqcyCpFSXU9XHiT5mbRWPAbNGgQUlNTcebMGQBAUFAQzM150iVph4mJDE93a4vpndtgzo4L+GzHRfT9ah8eaOuIT4Z3QKc2nOFF35XX1OON309j/p40eNlZ4MuHQjE5zgdWZrp1dXcbR2u81KsdXurVDvVKFab8fBQL9l7G6ZxyrHk8jucBEjVTZW09DqeXoLJWydCnARp9Bz106BDS0tJQX1+Po0ePAkCjmTiINM1UboJ/9QnA8w+0xQdbz+OLPWno/PluDAx0wcfDOyDMw07qEnWWSiVQUl2nnuWlsLIOteXleMChFo4SnzS95Vwepv9yFJeLqjAu0hOv9WmHKC8HSWtqCoXcBN89EoUITzv86/fTiJqzA5ue6AJ/Z2upSyPSS7X1KqRklqKWc/BqjMaC36RJk3DhwgVERkZCLm+43YZMJmPwoxZhaabA/w0Owqu92uHtjWfxzYEriPhkBx4Kc8fsYR0M+oNXCIGKWuVNU/Q1nuXl+r8LKmqRX1mLwoo6FFfX3eFm4WfhaNUwx3KQqw0CXW0Q6GKNQFcbtHOy1up97Uqq6vDKb6fwzYEraN3KEgtHh2NclBeszXVrlO+fvNyrHTq42WD8D4cRM2cnVj4Wi/7tXaQuC0DDITMhoNP3JyQC/r6Qo6ZeKfmXUUOisXfT5ORknDp1iifYk6TsLE0x98FQvNkvAG/8cQY/HErHmhPZmBjjjfcGB8HbwVLqEu9L0pUi/Hos65abhV+fn/luNwu3NDVRT9fnYGGKtq2sEOHx983D7S0UcLh2o/DLWbnIrTPD5aIqXC6qxLqT2Sg4WKdel4kMaNPKCsHXA6GrNQJdbNDexQYedub39fdfW6/CwavF2H4hHwv2XkZWaTUejfHGSz39brlFiz4ZHOyGpBe6Y/A3BzA4cT8+iQ/Biz38JK3p0NViDFp4ANV1SvRv74L4EHcMCXaFqy1PyyHdUllbj4NXiyEDGPo0TGPBLzQ0FNnZ2eop1oik5GJjjm/GROCd/gF4bf1p/Hg4A8uOZGB659Z4Z0AgXPTopp9Lkq4iYeVRCIGG+ZUtTeFgoYCrjTkCnK3/DnWWpteeV8DVumG+ZTcbC9hbKmDRxNleMjNNGt1AvLK2HleKqnA0sxTn8ipwuagSl4uqcD6/AlvP56OmXqVe1sZcjvbOf48Stne5HgqtG43Y3Rj0tp8vwJ60QlTVNawn1N0W7w8OwsPhHno3ync77V1tcHhGdwxfdBAz1p7EscxSfD06XJJ7UO5LK8TghQdgbSZH97Yu2JNWiNUnsiEDEONtjxGh7hjWwQ0Rnnb8Ak+SKq2uw760IphemyCBNEtj76z5+fno0KEDOnbs2OiijubM3EHUXD6trLBsUgxm5Zbjld9OYcHey/g2KR3PPeCLN/oG6PSJ9yqVwJt/nsHsv86jo48DPnswBIEuNrBQtNzNwq3MFAhys0WQm22jx+uVKhRW1OJMXgWOZ5XiSnFVwyhhYSW2nc/HsiMZuHEM0sveAkGuNgCAvTcEvQBna4wIcUeMtz2ivOwR6Gqjt6Oyd2JvaYZtT3fF078eQ+L+KziTW47fpnZs0fOVdl4owNBvDqCVlSkWjArD0A7uqKtXYnNqPn47mYNdFwvx1oazeGvDWXjYmmN4iBuGh7ijj7+Tzl1MQ4atsLIWRzNKYaEwgY0BfPnTRRrr1ZkzZ2pqVUQa197VBuumdsTRjBK88tsp/HfbBSzYexmv9WmHGT38dO7DraKmHpOWHcHq49l4KMwdn40I0ambhivkJnC1s4CrnQV6tPt7OgwhBMprlMgurcax7FKcz6+4dti4CleKqlCnVKmDXqyPA4JcbeBiY27wtz2Rm8jw9egIhHvaYcbak4j6dAc2PtEZwTcFam3Yci4P8YuT4GZjjsQx4ejfvmHqS1OFHEOC3TAk2A1CCJzKKcMvKZnYfakQPxzKQOL+KzBXmKCvvzOGh7hhaLAbfFoZVign3VGnVCGtsBLn8sphb2EKS07NqTUa+7Tr2bMnLl++jNTUVPTr1w+VlZVQKpWaWj2RRkR42WPzk12wN60Ar/12Gv/58yw+23ERb/Vvj6e6+urECe8ZJVUYvigJRzNL8XJPP7zVPwD2lvpxjotMJoOthQK2FjYIuDbCd11NvRLVdSrYWSiM9lDiM93aItjVBmO+O4S4ubuwbGI0hodo72bPf5zOwUNLkuHjYIGFoyPQy//297mUyWQIcbfDrEENV8EXVNRg9fFs/JWaj52XCvHHmVwAxxHmYYv4kIZDwnE+DgYf2En7hBDIKavBqZwy1NSr4GxtDsUd9ishBAQAIW76NwCBhn8IACohIMT11zQ8d6fXXV9vcUUdqs1rgNust+F1f/8buPacEOoL5G58Xtxc67UFBIDSmjr0aift/WZlQgjxz4v9s4ULFyIxMRGFhYW4cOECUlNT8eSTT7b4zBuxsbFITk5u0W1qUmZmZqNzrAyFrrZr09lcvP77aRzJKIWnnTneHRSEx+J8mvyBpul2JV8tRvyiJJTW1OP9wUF4smsbmCta7puvrv6emkMX23SpoAKDFx7AubwKfDAkCP/q43/PYfif2rX6eBbGfn8I/k7WWDgmAt3aOt5XrbX1Suy8UIjfTuVg96UCHM0shVIATlamGNbBDf3bu8DaTH7Dh1zDh+GtH7INH4qqRh/ejR8vKi6Gvb3DTR+gf3+Q3+6DVaW6w+Oi8TpurOXvGm6tRXXHum//eKNt3abG8spKWFpa3vD834HhTkGhce2Nt3lre+9Q9w3rUN7cfze3C7c+r7p5XTdtq76+HiZyeeM6b1nfXX4fN/zeG9oE4MaAhsZtMBT2FgpkzxwACy2PaN4tC2lsxO+LL75AUlISOnXqBAAICAhAbm6uplZPpBUDAl0b5gE+noU3/zyLab8cxQdbUvHh0CA8HO7ZonOv/nosE5N+OgIHC1MsGhOB0REtu31qOW2drJH8Ync8uCQZb/xxBseySvHtuEiNhfyfj2Rgwk9H0MHVBgvHhKNTm/sLfQBgppCjX6AL+gW6QAiBs7kV+PVYwyHh1cezsTQ5XSM1/+2Khtd3KxkAmazh/5DJIEPDFesyNDz49/My9XKya8tdz+cyGWBy7THc9PyNywuVEnJ5ZeP1Xl/2hu1A9ncNsmtF3rzdxvU0LCRTv+7vn2/ejgkAmYmsUftMZDe09YbX4YZ2/V3HTf0gA+pqqmFubqH+wmJyw/agrvfv5Ru1BQ1htLpOBcgAGzM55CYmt/bfTb+LG/u90Tau1Ydr7bqxLdf700R2m7ZcW4mJDKgqL4W1rf1t13tz399xO7f9nUHdRzIAlXXSHwnVWPAzNzeHmdnfh6Pq6+uN9nAO6ReZTIaHwj0xMswDSw9exbubz2Hs94fRwe0cPh7WAYODXbW6Lwsh8OHW83jzzzMI97DF3AdD0NtfN+75RtpjY2GKTQmdMWPtSXy++xLO5VXg92md4NbMW6ssPXgVU35OQaSnHRJHRyDGx0EzBaPhbyXIzQZv9m8PACisqMHOi4WoVaogu/YBej1U3PjhZ3LDh/X1cGNicu0D2eTv5UoL8uHg7AKTa+syufEDVAaYwOTvoHPtg9dEvQ3ZDcvLYGJyrRaTvz+UTSBTvw5o/KF8/WcAjZ7Hzcvc4blbX9vwj5zsLLhfu9vFLcvc4bU3vr6p27u5Tm1r7ki6EAJlNfUoqKjD+YIKCJWAo5WpZLmhON8EDs5uWt9OXkWN1rfxTzR6jt8HH3yAqqoqbN68GV9++SWGDx+uqdUTaZ1MJsNjHVtjUqwPFuxJw4d/pWLooiTE+tjj0+Ed0EML52XU1Csx/Zdj+P5QOgYFumDugyEIdNX+Cf+kG0xMZJg3MhThnrZ4ZtUJRH66A39O74TI+7x/YeK+y3jy12OI83HAwtHhCPe8v/U0laO1OR4M09wtvDIta+Hp6fTPC+qRMjM5r069DZlMBjsLU9hZmMLT3hwXCipwubAaZnIZ7I34POCWoLEz2f/73//CxcUFYWFh+PrrrzFkyBC89957mlo9UYuRm8jwbPe2uPRmP7w/OAhphVXo+eU+9P9qH7JLqzW2ndyyGvRZsA/fH0rHk13a4LvxkQx9RmpqpzbY+kRnCCHQ5fPdWHk0857X8b9dl/DEymPo2qYVvh0bofXQR6Qp5go5OrjZoYefI1pZmSKnvBbK208rRBqgka8hKpUK4eHhOHHiBKZPn66JVRJJzkxhgn/3C8CLPdri/zafw2c7LiHk4+34bnwUhnZo3iGBk9llGPbNAWSV1mD2kCA8+0Bbg7hhMd2/bn5OSJ7RHUMWJmH0d4fwdv8yzBzYvkkjHx9vO4/X1p9G73ZOWPBwOAJvuqKaSB9YmysQ5WUPB4tKnMkrh4OFKcx14E4LhkYjPWpiYoKIiAhcuaL9k3KJWpqVmQIfDu2Afc93g6OVKYYtSsJzq46jpv7+TtLdcCYXXT7fjbKaeiSODsdLvdox9BEAwNvBCgdeeABDgl3x7uZzGLU0GZW19Xd9zf9tPofX1p9G//bOSBzN0Ef6TSaTwc/ZGrHe9iiuqkOVDlwMYWg0FqWzsrIQEhKCvn37Ij4+Xv0fkaGI8nbAsVd6YVykJ+bvSUP0nJ24UNj0Q79CCPxv1yUM/eYAPOzMsXR8FCbFeksyfRfpLkszBdZP7YjXerfDmuPZ6DxvNzJKqm5ZTgiBN/84jbc3nMXQYFckPhwBfxeGPjIMrrYW6NrWEfUqgYLKWqnLMSgaG2YoLy/H+vXr1T8LIfCvf/1LU6sn0gmWpnIsmxSDIcGueG71CQz4/hTmPyTHlI6t73pIrk6pwgtrTmDB3svo6eeET+KDEevTqgUrJ30ik8nw32EdEO5hh4QVxxD56U78Pq0jOrZu2GeEEHh3RzoSD+ViZKg75o0MgY+D7szsQqQJDpam6OrriCMZxSiuqoWDntzIXtdpLPjV19ejZ8+ejR6rqrr1WyqRIZgU64Pufk548Ju9mPbLMfxxOheLx0bedu7f4qo6jPkuGZvP5ePRGG+8NySQH9LUJBNivBHgbI2HliSj+/w9WDQ2Eo9EeeG51SeQeCgXYyM98enwDvAysPmNia4zU5gg0sse+9OKUF5TzyukNaDZx5gWLFiAsLAwnD17FuHh4er/2rZti/DwcE3USKSTfB2t8NsjwXixR1usPZGNkI+3Y//lokbLXMivQJfPd2Pb+QK83T8Acx/kyAzdm45tWiF5RneEutth0k9H0HHeLny5Nw1jOrTCZ/EMfWT4zBVyxPg4oKZeher7PLea/tbs6PzII49g8ODBeOONNzB79mz147a2tnB0vP+7xd/I19cXtra2kMvlUCgUej0lGxkWuYkMn40IxeAgVzy+PAUP/G833hkQiH/3C8CeS4V4aMlB1KsEvnwoDJNivbU+TQ8ZJnc7C+x9rhvG/3AYq09kY1onHzwf5QAPe4Y+Mg425grE+DjgwJUimFqZcJ7oZmh28LO3t4e9vT2WLVumiXruaNu2bXB2lnZiY6I7GRDoiuOv9MK4Hw7h7Y1nsep4Fk7mlMHLzgJzR4RgWIg736ioWcxN5fj1sVgkXy2Gn5M1akrypS6JqEU5WZshwNkaFwsq4WzN8/3uFy8nJNIQR2szbEzojP8ODcLZvHJEe9nj27GRGBHmwdBHGiGTyRDXuhWc+KFHRsrX0QpWZnIUV9VJXYre0ouzJGUyGQYMGACZTIYnnngCCQkJUpdEdFsymQyv9QnApBgf1KtU8GnF8/mIiDTFVG6COB8HHLpajJLqOthb3HpBHd2dXgS/PXv2wNPTE7m5uejfvz+CgoLQo0cP9fOJiYlITEwEAGRnZyMz896nO9IVeXl5UpegFcbYLjmAzKriFqtFEwzx92SIbQIMs11sk/6Qul0eciWOZJei3lwBTdwKtby4sPkraYKKqjpkW9XBTMIZSfQi+Hl6egIAXF1dMXLkSCQlJTUKfgkJCepRwNjYWPXy+krf678Ttks/GFp7AMNsE2CY7WKb9IfU7ZLbVuJUThmcbMw1sj4H5+ZNxdkUdRU1cPdwlvRCP50/x6+iogJlZWXqf2/atAmhoaESV0VERERS8nGwhKuNOXLKa1CvElKXozd0fsQvJycHI0eOBNBwk+hHHnkEgwYNkrgqIiIikpKJiQxRXva4XFSF07llcLIyg4IX0v0jnQ9+fn5+OHr0qNRlEBERkY4xMZGhrZMVZDLgVE4ZXK3N7jp9JunBoV4iIiKiu2nTyhJtWlkiv7JW6lJ0HoMfERER6TWZTIYgV1s4WpqhqIrh724Y/IiIiEjvyU1kiPCyg5lcjvKaeqnL0VkMfkRERGQQzBVyxHjbo1apQnWdUupydBKDHxERERkMa3MFYn0cUFpTj3qlSupydA6DHxERERmUVlZmCPewQ35lLVSC9/i7EYMfERERGRwvB0sEuNggr5wXe9yIwY+IiIgMkr+TNTzszFFQwfB3HYMfERERGSQTExnCPOxgY6FAcVWd1OXoBAY/IiIiMlgKuQmivewhk8lQWcsrfRn8iIiIyKBZmMoR62OP6nolyqqN+x5/DH5ERERk8OwsTNHF17HhHn/1xjvyx+BHRERERsHGXIHY1g4oqao32tu8MPgRERGR0XC0MkOAizXyymshjDD8MfgRERGRUfF3toavoyVyjfA2LwqpCyAiIiJqSTKZDEGutqhXCWSVVhtVGOKIHxERERkdExMZQtztYKaQo05pPId8GfyIiIjIKMlNZAhysUZpjfHc3JnBj4iIiIyWu50FXG3MjGZaNwY/IiIiMloymQx+TjawNpOjpNrwR/4Y/IiIiMioKUxkiPZxgBAw+Js760Xw27BhAwIDA+Hv74/Zs2dLXQ4REREZGEtTOSI87VBSVQ+lynAv9tD54KdUKvHMM8/gzz//xKlTp7Bs2TKcOnVK6rKIiIjIwDjbmKODuy0KKg33fD+dD35JSUnw9/eHn58fzMzMMG7cOKxdu1bqsoiIiMgAtXawhIu1GYoN9Hw/nb9nYUZGBnx8fNQ/e3t748CBA42WSUxMRGJiIgAgOzsbmZmZLVqjJuXl5UldglawXfrB0NoDGGabAMNsF9ukPwytXTe3xxkqpBeUoFZhAjO55sbIKqrqkG1VBzOFdONuOh/8bjePnkwma/RzQkICEhISAACxsbHw9PRskdq0Rd/rvxO2Sz8YWnsAw2wTYJjtYpv0h6G16+b22Di6IOlqMeyszWByU+64X3UVNXD3cIaFqVwj67sfOn+o19vbG1evXlX/nJ6ebnA7GxEREekWZxtz+DtbG9z5fjof/OLi4pCamopLly6htrYWy5cvR3x8vNRlERERkYFr52QNOwtTlNfUS12Kxuh88FMoFJg/fz4GDhyI4OBgjBkzBiEhIVKXRURERAZObiJDkKsNKmoN595+On+OHwAMGTIEQ4YMkboMIiIiMjKtLE3haW+OvPI6OFqZSl1Os+n8iB8RERGRVGQyGTq42cFMLkNFrf4f8mXwIyIiIroLM4UJorztUVGrRL1SJXU5zcLgR0RERPQP7CxMEe5hh/zKutveak5fMPgRERERNYGXgyXaOlqioFJ/Z/Vg8CMiIiJqovYuNrAxk+vt+X4MfkRERERNpJCboL0e3+KFwY+IiIjoHjhamcFUbqKXF3ow+BERERHdA7mJDAHO1iis0r9z/Rj8iIiIiO6Rj4MlHK1MUVKtX+GPwY+IiIjoHpmYyBDqbodapUqvDvky+BERERHdB2tzBULd7JBfWSt1KU3G4EdERER0n7wcLOBpZ4EiPQl/DH5ERERE90kmk6G9iw1qVQIqPZjRg8GPiIiIqBmszRXwbWWpFxd6MPgRERERNZOvoxXqlbo/6sfgR0RERNRMVmYKtHWyRl55LarrdXdWDwY/IiIiIg1o72KNuNYOKK2u19lbvDD4EREREWmATCaDi405wtztUFCpm+f7MfgRERERaZCXgwXcbM1RXKV7t3hh8CMiIiLSIJlMhhB3W9SroHMXe+h08Js5cya8vLwQGRmJyMhI/PHHH1KXRERERPSPLEzl8La3QGl1vdSlNKKQuoB/MmPGDLzyyitSl0FERER0T7wcLHG5qAr1KgGFiUzqcgDo+IgfERERkb5ysDRFuIcd8ipqIHTkkK/Oj/jNnz8f3333HWJjY/Hpp5+iVatWtyyTmJiIxMREAEB2djYyMzNbukyNycvLk7oErWC79IOhtQcwzDYBhtkutkl/GFq7tNkeEwB29RXIyCxAvUog26oOZgrpxt1kQuII2q9fP2RnZ9/y+Pvvv4/OnTvD2dkZMpkMb731FrKysrB48eK7ri82NhbJycnaKlfrMjMz4enpKXUZGsd26QdDaw9gmG0CDLNdbJP+MLR2abs95TX12HupEFX1SgwMdIWFqVxr2wLunoUkH/HbsmVLk5abPn06hg0bpuVqiIiIiDTLxlyBLr6OOJZVAhOZtOf66fQ5fllZWep/r169GqGhoRJWQ0RERHR/bC0U6OrrKOlhXkAHRvzu5rXXXkNKSgpkMhl8fX3x9ddfS10SERER0X2RSTzaB+h48Pv++++lLoGIiIjIYOj0oV4iIiIi0hwGPyIiIiIjweBHREREZCQY/IiIiIiMhOQ3cNY0Z2dn+Pr6Sl3GfcvLy4OLi4vUZWgc26UfDK09gGG2CTDMdrFN+sPQ2mVo7UlLS0N+fv5tnzO44Kfv9H3mkTthu/SDobUHMMw2AYbZLrZJfxhauwytPXfDQ71ERERERoLBj4iIiMhIMPjpmISEBKlL0Aq2Sz8YWnsAw2wTYJjtYpv0h6G1y9Daczc8x4+IiIjISHDEj4iIiMhIMPgRERERGQkGPw24evUqevfujeDgYISEhGDevHkAgMLCQvTv3x8BAQHo378/ioqKAABnzpxBly5dYG5ujk8++US9nurqanTs2BEREREICQnBO++8c8dtLl26FAEBAQgICMDSpUvVjw8aNEj9+ieffBJKpVKv21RWVobIyEj1f87OznjxxRf1pk2DBg2Cg4MDhg0b1ujx+fPnw9/fHzKZ7I73WmrJNl2nVCoRFRV1S7030pd9r7lt0uS+J1W79Gn/8/X1RVhYGCIjIxEbG3vHbW7YsAGBgYHw9/fH7Nmz1Y9PnToVERERCA8Px8MPP4zy8nK9b1P37t3V+5+npycefPBBvWnTlClT4OrqitDQ0EaPr1ixAiEhITAxMWnW7VM02abi4mI8/PDDCAoKQnBwMPbt23fbbWp732sxgpotMzNTHDp0SAghRGlpqQgICBAnT54Ur776qvjwww+FEEJ8+OGH4rXXXhNCCJGTkyOSkpLEv//9b/Hxxx+r16NSqURZWZkQQoja2lrRsWNHsW/fvlu2V1BQINq2bSsKCgpEYWGhaNu2rSgsLBRCCFFSUqJe10MPPSSWLVum9226UXR0tNixY4detEkIIbZs2SLWrVsnhg4d2ujxw4cPi0uXLok2bdqIvLy8+2qPJtt03aeffirGjx9/S73X6dO+p4k23ag5+54U7RJCv/a/ptRSX18v/Pz8xIULF0RNTY0IDw8XJ0+eFEL8vf8JIcSMGTPU29fnNt3ooYceEkuXLtWLNgkhxI4dO8ShQ4dESEhIo8dPnTolzpw5I3r27CkOHjx4X+3RdJseffRRsXDhQiGEEDU1NaKoqOiW7bXEvtdSOOKnAR4eHoiOjgYA2NraIjg4GBkZGVi7di0mT54MAJg8eTLWrFkDAHB1dUVcXBxMTU0brUcmk8HGxgYAUFdXh7q6Oshkslu2t3HjRvTv3x+Ojo5o1aoV+vfvjw0bNgAA7OzsAAD19fWora297ev1rU3XpaamIjc3F927d9eLNgFA3759YWtre8vjUVFRGplhRlNtAoD09HT8/vvvmDZt2h23p0/7nibadF1z9z0p2gXo1/7XFElJSfD394efnx/MzMwwbtw4rF27FsDf+58QAlVVVTqx/zW3TdeVlZXhr7/+uu8Rv5ZuEwD06NEDjo6OtzweHByMwMDA+17vdZpqU2lpKXbu3ImpU6cCAMzMzODg4HDL9lpi32spDH4alpaWhiNHjqBTp07IycmBh4cHgIadNDc39x9fr1QqERkZCVdXV/Tv3x+dOnW6ZZmMjAz4+Piof/b29kZGRob654EDB8LV1RW2trZ4+OGHDaJNALBs2TKMHTtWI39ULdGmltbcNr344ov46KOPYGJy57cFfdv3NNEmQLP7HtAy7WppzW2TTCbDgAEDEBMTg8TExNsu80+/q8cffxzu7u44c+YMnnvuuWa2SDfaBACrV69G37591QGjOVqiTS2tOW26ePEiXFxc8PjjjyMqKgrTpk1DRUXFLcu19L6nTbrzrmEAysvLMWrUKMydO/e+/0DlcjlSUlKQnp6OpKQknDhx4pZlxG3uwHPjB9LGjRuRlZWFmpoa/PXXX/dVx3W60iYAWL58OcaPH39fNdyopdrUkprbpvXr18PV1RUxMTF3XU6f9j1NtQnQ3L4HtFy7WpIm/qb27NmDw4cP488//8QXX3yBnTt33rLMP/2uvv32W2RmZiI4OBg///zzfdVxna60CWj44qEr731NaVNLam6b6uvrcfjwYTz11FM4cuQIrK2tG52/d11L7nvaxuCnIXV1dRg1ahQmTJiAhx56CADg5uaGrKwsAEBWVhZcXV2bvD4HBwf06tULGzZswIEDB9Qn+K5btw7e3t64evWqetn09HR4eno2er2FhQXi4+NvOWSgr206evQo6uvrm/1h15JtaimaaNOePXuwbt06+Pr6Yty4cfjrr78wceJEvd73NNUmTe17Ld2ulqKpv6nrfe7q6oqRI0ciKSkJV69eVbfpq6++atL+J5fLMXbsWPz6668G0aaCggIkJSVh6NCh992elm5TS9FEm7y9veHt7a0+avPwww/j8OHDku17LYHBTwOEEJg6dSqCg4Px0ksvqR+Pj49XXyG4dOlSjBgx4q7rycvLQ3FxMQCgqqoKW7ZsQVBQEDp16oSUlBSkpKQgPj4eAwcOxKZNm1BUVISioiJs2rQJAwcORHl5uXqHr6+vxx9//IGgoCC9btN1mvjG29JtagmaatOHH36I9PR0pKWlYfny5ejTpw9++OEHvd73mtum6zQ12tLS7WoJmmpTRUUFysrK1P/etGkTQkND4ePjo27Tk08+ibi4OKSmpuLSpUuora3F8uXLER8fDyEEzp8/r67pt99+k3z/a26brluxYgWGDRsGCwuL+2qPFG1qCZpqk7u7O3x8fHD27FkAwNatW9GhQwdJ9r0W04IXkhisXbt2CQAiLCxMREREiIiICPH777+L/Px80adPH+Hv7y/69OkjCgoKhBBCZGVlCS8vL2Frayvs7e2Fl5eXKCkpEUePHhWRkZEiLCxMhISEiFmzZt1xm4sWLRLt2rUT7dq1E4sXLxZCCJGdnS1iY2NFWFiY6NChg3j22WdFXV2dXrfpurZt24rTp0/fV1ukbNMDDzwgnJ2dhYWFhfDy8hIbNmwQQggxb9484eXlJeRyufDw8BBTp06VtE032rZt212vFNWXfa+5bbpOE/ueVO3Sl/3vwoULIjw8XISHh4sOHTqI9957747b/P3330VAQIDw8/NTL6dUKkXXrl1FaGioCAkJEY888sgtfaVvbbquZ8+e4s8//7yvtkjZpnHjxgl3d3ehUCiEl5eX+Oabb4QQQqxatUp4eXkJMzMz4erqKgYMGCBpm4QQ4siRIyImJkaEhYWJESNG3PaqfiG0v++1FE7ZRkRERGQkeKiXiIiIyEgw+BEREREZCQY/IiIiIiPB4EdERERkJBj8iIiIiIwEgx8RkQbNnDkTn3zyidRlEBHdFoMfERERkZFg8CMiaqb3338fgYGB6Nevn3oGgM8//xwdOnRAeHg4xo0bJ3GFREQNFFIXQESkzw4dOoTly5fjyJEjqK+vR3R0NGJiYjB79mxcunQJ5ubm6in+iIikxhE/IqJm2LVrF0aOHAkrKyvY2dmp51kNDw/HhAkT8MMPP0Ch4HdsItINDH5ERM0kk8lueez333/HM888g0OHDiEmJgb19fUSVEZE1BiDHxFRM/To0QOrV69GVVUVysrK8Ntvv0GlUuHq1avo3bs3PvroIxQXF6O8vFzqUomIeI4fEVFzREdHY+zYsYiMjESbNm3QvXt3yGQyTJw4ESUlJRBCYMaMGXBwcJC6VCIiyIQQQuoiiIiIiEj7eKiXiIiIyEgw+BEREREZCQY/IiIiIiPB4EdERERkJBj8iIiIiIwEgx8RERGRkWDwIyIiIjISDH5ERERERoLBj4iIiMhIMPgRERERGQkGPyIiIiIjoZC6AE1zdnaGr69vi2yrrq4OpqamLbItY8T+1R72rXaxf7WL/as97Fvtaqn+TUtLQ35+/m2fM7jg5+vri+Tk5BbZVmZmJjw9PVtkW8aI/as97FvtYv9qF/tXe9i32tVS/RsbG3vH5yQ91LthwwYEBgbC398fs2fPvuX5OXPmoEOHDggPD0ffvn1x+fJlCaokIiIiMgySBT+lUolnnnkGf/75J06dOoVly5bh1KlTjZaJiopCcnIyjh07hocffhivvfaaRNUSERER6T/Jgl9SUhL8/f3h5+cHMzMzjBs3DmvXrm20TO/evWFlZQUA6Ny5M9LT06UolYiIiMggSBb8MjIy4OPjo/7Z29sbGRkZd1x+0aJFGDx4cEuURkRERGSQJLu4Qwhxy2Mymey2y/7www9ITk7Gjh07bvt8YmIiEhMTAQDZ2dnIzMzUXKF3kZeX1yLbMTZKlcDZgio4i3KpSzFY3He1i/2rXexf7WHfapcu9K9kwc/b2xtXr15V/5yenn7bK122bNmC999/Hzt27IC5uflt15WQkICEhAQADVeytOQVSbz6SXOUKoEVRzPx7qZzOJ1bjgHt7LFqaiiszQ3u4nOdwH1Xu9i/2sX+1R72rXZJ3b+SHeqNi4tDamoqLl26hNraWixfvhzx8fGNljly5AieeOIJrFu3Dq6urhJVStqmUgn8fCQD4Z9sx/gfDqOmXoWxkZ7YfKEE0Z/txKWCSqlLJCIiMgiSDaUoFArMnz8fAwcOhFKpxJQpUxASEoK3334bsbGxiI+Px6uvvory8nKMHj0aANC6dWusW7dOqpJJw1QqgZXHsjBr01mcyilHW0dLfDA4COOiPNHWyRoDWlvgxY1XEDVnB1ZMjkX/9i5Sl0xERKTXJD2GNmTIEAwZMqTRY++++67631u2bGnpkqgFqFQCvx7PwqxN53AyuwxtHS3x/uBAjI30Qjtna/VygwJa4UBgawxblITBifvxwZAgvNrb/47nghIREdHd8eQpajEqlcCqa4HvRHYZfFtZ4r1BgRgX1Tjw3SjY3RYpL/fEiG+T8K/fzyA5vQRLx0fB0lTewtUTERHpPwY/0jqVSmD1iYbAdzyrDG1uCHx+Tlb/OIJna6HAlie64JXfTuGznRdxOqccf07vBG8HyxZqARERkWFg8COtUakE1pzIxqxN53AsqxStW1ni/wYFYlykF9o5/3Pgu5GJiQxzRoQg1sce0385hshPd2D1Y3Ho3s5Jiy0gIiIyLAx+pHEqlcDakw2B72hmKVo7WOLdgYEYH3Xvge9mj0R7I8TdFsMXJaHPV/swJ74Dnuvup8HqiYiIDBeDH2mMEAJrr43wpVwLfLMGtse4KE8EONto7KKMCE97pLzUA8MXHcTza04iOb0EC0dHwEwh2d2JiIiI9AKDHzWbEALrTuZg5sazSMkshY+DBWYOaI/x0ZoNfDdytDbHzme74dlVx/HVvss4mV2G36d1gpvt7W/yTURERAx+1AxCCPx2MgczN53FkYxSeNtrP/DdSG4iw4KHwxHrY49nVp1A+CfbsW5KR3Rq00qr2yUiItJXDH50z4QQWH8qBzM3ncPh9BJ42Vvgnf4Nga+9i/YD382mdmqDMA87PLj4IHp8sQdfPhSGqZ3btGgNRERE+oDBj5pMCIHfT+di5sazOHQt8L3dPwDjo7wQ6Nryge9GHVu3QsrLPTDkmyRMW3EMB9NLMH9kKBRynvdHRER0HYMf/SMhBP44nYuZm84i+WoJvOws8Na1wBckceC7kautBfY9/wCm/3IUX++7jGOZpfhtakc4WZtJXRoREZFOYPCjOxJC4M8zuZi58RwOXi2Gp505/tMvAI9E61bgu5Gp3ARLxkchxtsBL/92EuGfbMcf0zohwste6tKIiIgkx+BHtxBCYMOZXMzcdA5JV4rhYav7ge9mz3VviwhPOzy8NBmdP9+NxWMjMT7aS+qyiIiIJMXgR2pCCGw8m4eZG8/iwLXA92Zff4yP9kIHN1u9CHw36tHOCUde6oEh3xzAIz8eRnJ6MT4a1gFyE/1qBxERkaYw+BGEENh0Ng8zN53D/stFcLc1x7/7+uMRPQ18N/JysETSi90x6acjmLPjIo6kl2DV43FwsDSVujQiIqIWx+BnxIQQ2HwuDzM3nsO+y0VwszXHG3388UiMFzq42sLEQEbGzBVy/DwpBrHeF/DvP88g8tMd+GNaR3Rwt5O6NCIiohbF4GeEhBDYci4fMzedxd60hsD3eh9/TLg2wmcoge9GMpkMr/XxR6SXHcZ9fxgd5+3G949EYWSYh9SlERERtRgGPyMihMDW1HzM3HgWe9KK4GZjhtd7t8OEGG+DDXw3GxDoisMv9cDghQcwakky3uwXgFkDA42i7URERAx+RkAIgb9S8zFz0znsvlQIVxsz/Kt3O0yI9kaIu3EEvhv5Olrh8Es9MPa7Q3hvSyoOpRfjl0djYWPOPwciIjJs/KQzYEIIbDtfgJmbzmLXxYbA91rvdphopIHvRpamcqydEodZm87h/zafQ9ScndgwvRPaOVtLXRoREZHWMPgZqG3nGw7p7rxYCBdrM7zaqx0mRHsizMPeqAPfjWQyGWYODESMtz0m/ngE0XN24udJ0RgU7CZ1aURERFrB4Gdgtp9vOKS740IBnK3N8EovP0yM9mLgu4vhIe44+GJ3DPnmAIYuSsK7gwLx774Ben0bGyIiotth8DMQOy7kY+bGc9h+PfD19MPEGAa+pmrvaoOUl3ti5LcH8Z8/z+Jwegl+mBANS1O51KURERFpDIOfntt5oeEcvm3nC+BkZYqXe/phQrQXIjwZ+O6VjbkCm57ojH+tP41Ptl9A7Gc78ef0Tmjdykrq0oiIiDSCwU9P7bpYgJkbz+Gv8/lwsjLFSz0aRvgY+JpHJpPho+EdEONtj6m/HEXkpzvx62Ox6O3vLHVpREREzcbgp2d2XyzAzE3nsDW1IfDN6NEwwhfpZc85aDVobJQXOrjbYviiJPT/ej8+GRaMF3r48bw/IiLSawx+emLPpULM3HgWW1Lz4Whlihd7tMXEaG8GPi0K87BDyks9MHzxQcxYdwrJ6SVYNDYC5gqe90dERPqJwU/H7b1UiJmbzmLzuWuBr3tbTIxh4GspDlZm2P50V7y45gTm70nDyewy/DG9EzzsLKQujYiI6J6ZSLnxDRs2IDAwEP7+/pg9e/Ytz+/cuRPR0dFQKBRYuXKlBBVKZ19aIQZ+vR/d5u9B8tUSvNC9LTZM74xP4kMQ4+PA0NeC5CYy/O+hMCwZF4kzueUI/2QH9qUVSl0WERHRPZNsxE+pVOKZZ57B5s2b4e3tjbi4OMTHx6NDhw7qZVq3bo0lS5bgk08+karMFrf/chFmbjyLjWfz4GCpwPMPNIzwRXtzhE9qk+N8EOpuixGLD6Lnl3sxf2QoErr4Sl0WERFRk0kW/JKSkuDv7w8/Pz8AwLhx47B27dpGwc/X1xcAYGIi6cBkizhwuQgzN53FhjMNge+5B3wxMdqbo3s6JsbHASkv98DQb5LwxMrjOHi1BF+OCoOp3PD3USIi0n+SBb+MjAz4+Piof/b29saBAwfua12JiYlITEwEAGRnZyMzM1MjNf6TvLy8Zq/jSFYF5uzLxF+XSmFvLsf0KGeMCnZEiLsNTGRVyMmu0kCl+kkT/astKx72wxub0/DNgSs4fCUfSx70h5OVqdRlNZku960hYP9qF/tXe9i32qUL/StZ8BNC3PLY/d4qIyEhAQkJCQCA2NhYeHp6Nqu2e3G/20q6UoRZm87hj9O5sLdQ4Nluvph07ZCugqNHai35u7xXPz7uhQf2pOHFtScw8Iez+H1aR0R5O0hdVpPpct8aAvavdrF/tYd9q11S969kwc/b2xtXr15V/5yeni55Z7SEg1eKMWvTWfx+Q+CbEOOFWG8HBj499FQ3X4R72mLUkmR0+d8eLBwdjkmxPv/8QiIiIglIFvzi4uKQmpqKS5cuwcvLC8uXL8dPP/0kVTlal3y1GLM2ncP6Uzmwt1Dgma6+mBjLwGcIurV1wpGXemLINwfw6LIUJF8txpwRoTw3k4iIdI5kiUOhUGD+/PkYOHAggoODMWbMGISEhODtt9/GunXrAAAHDx6Et7c3VqxYgSeeeAIhISFSlXvfDl0tRvyiJMTN3YWdFwrwdNc2+GNaJ8x9MASd2zgy9BkID3sLHHihO8ZHeeLz3Wnos2AviiprpS6LiIioEUlv4DxkyBAMGTKk0WPvvvuu+t9xcXFIT09v6bI04nB6wwjfupM5sDNX4KmubTAx2hsdW3OEz1CZKUzw08QYxHg74PXfTyPi0x34Y1onhHrYSV0aERERAM7coXFH0kswa9NZrD2ZA1tzBZ7s0gYTYrzQuXUrBj4j8XKvdojyssOY7w6h07zdWDo+Eg9HGP75q0REpPsY/DQkJaMEszadw5oT2Y0CX6fWrXiPNyPUJ8AFR17qgUELD2D0d4fwr97F+GBIMEx43h8REUmIwa+ZjmY2BL7Vx7NhYybHE51bY0KMNzq3YeAzdj6trHBoRg+M/+EQ/rvtAlIyS7Hi0VjYWvDPjoiIpMFPoPt0LLMUb6y7gD9Si2FjJkdC59aYGO2Nzr4MfPQ3C1M5Vj0Wh/e3pGLmxrOInLMDG6Z3QoCLjdSlERGREWLwuw8FFbXoOG8X5DJgeqfWmBTDwEd3JpPJ8J/+7RHlZY8JPx5G9JydWD4pGkM7uEtdGhERGRkmlfvgZG2GZROjsfJhf3wxKgzd2zkx9NE/GtrBDckzesDTzgLDFx3Eu5vO3nYGGyIiIm1hWrlPI8M8EOFpy8BH98Tf2RqHX+qBgYEueGfjOYz89iAqa+ulLouIiIwEUwtRC7M2V+CP6Z3wRl9/rDuZg5jPdiGtsFLqsoiIyAjwHD8iCchkMnwwJBgxXg54bPkRRM3ZgZWTY9E3wEXq0oh01oHLRXj999OorqlBB89ctHW0gp+T1bX/W8PVxgwyGW+ZRHQ3DH5EEhoV4YFgN2sMW5SEgV/vx+yhwXi5Vzt+eBHdoLK2Hm9tOIu5Oy/C2doMLpYmWHcyB/kVjadFtDQ1gW8rK7RztkY7dSBs+H9bRytYm/Mjj4h/BUQS6+Buh5SXeyJ+8UG8uv40DqWX4NtxkbAwlUtdGpHkdlzIx9Sfj+JCQSUeDvfAiz3awtesGk6u7sgpq8GZ3HKczS3H1ZIqZJbUIKOkGmdyy/BXaj4q65SN1uVibYa2Tlbwd7K+YaSw4f/eDpaQ8wbrZAQY/Ih0gJ2FKf56sgteXncSc3ddwqmcMvwxvRO87C2lLo1IEmXV9fjX76ewYO9leNlb4KtRYRgb5QUHS1NkZmbCwlSONo5WaONohYFBro1eq1IJlNXU4XJRFU7nluNCfgUySqqRWVqDjJIqbL+Qj59TaqC84aJ6UxMZfBws4efUMGLo52iFtk5W8LsWDltZmbVwDxBpB4MfkY4wMZHhswdDEePjgCdWHEPEJzuw5vE4PODnJHVpRC1q45lcJKw4hqvFVXgkygsvdG+LuNYOTT4FwsREBntLM4RbmiHc0/6W52vrVSisrMW5vAqczS3H5aJKZJRUI6O0Ghkl1UhOL0ZxVeOr7e3MFWjrZIV2Tg3nE944YtimlSXMFRyhJ/3A4EekYybGeCPUzRbDFyeh94J9mPdgKJ7u5it1WURaV1RZi5fWncKSg1fR1tESi8ZE4OEIT41Pc2imMIG7nQXc7SzQo13jL1ZCCFTWKpFZWo3TOeVIzStH+rVAmFlSjcPpJVh/Kge1NwwXygB42JnDz8n6tsHQ3dac5+2SzmDwI9JBkd72OPpyDwz9JgnPrDqO5KvF+OrhcJgpeAcmMkxrjmfhqV+PI6+8Bo/H+eCF7r6I8HJo8TpkMhmszRUIcLG57dSKSpVASVUdLhRU4kxuGS4VXhstLKlGZmk1/jyTi9zyxhedWChM0KaVpfoQst+1cHj9ohPO300tiXsbkY5ytDbH7ucewNO/HkPi/is4nlWK36d1gqutudSlEWlMXnkNnlt9Aj+nZKK9szU+Gd4BD4a66+wVuHITGRytzeBobYa41g63PF9Tr0RuWQ3O5pXjTG4F0our1IeRz+dXYMeFAlTUNr7oxMnKFG0dreDvbH3DeYUNwdDHwQIKThRAGqSbf1lEBKDhQ+br0RGI9bbHc6tPIvzTHVg/NQ6xPq2kLo2oWYQQWH4kE8+tPo7Smno81bUNnnugLYLdbKUurVnMFXL4tLKCTysr9Gvf+DkhBMqq63G1pBqns0txvqDxaOHuS4VYcSwLStXfh5HlMhl8HCzUF520dbwxGFrCyZr3LqR7w+BHpAemd/FFmKcdRn6bjAf+txdfjQ7DY3GtpS6L6L5kllTjqV+PYd3JHIS42eLLUQEYHuIOSwO/hZFMJoOdpSlCLE0R4n5rwK1TqlBUWYvU/AqcyS1HWmEVMm84vzAlsxSFlXWNXmNjJlefS6gOhtdGDX0drXhbKLoFgx+RnujcxhFHX+6BwQuT8Pjyozh4pRjzHgzlYSDSG0IIfJt0FS+tO4nqOhVe7NEWz3RtC38Xa6lL0wmmchO42lrA1dYC3dreejV/ZW09sktrcCav4d6F10cLM0qqcTy7DBvO5qGmXtXoNe625urDyDdecOLnZAUPWwuY8N6FRofBj0iPuNpaYP8LD2Dqz0fx5d7LOJZVirVTOsKR9xgjHXe5sBLTVxzF5nP5iPayx1v9AzA42JW3QbkHVmYK+Dkr4OdsjSHBbo2eU6oEyqrrcLGwEmdyynHxhotOMkqqsflcHnLKanDDrQthLjdB61bX7l147UpkD7NajPfw4OFjA8bgR6RnTOUm+O6RKMR42+PV9acQ/skO/DGt423vV0YkNZVKYMHeNLz++2moBPB673Z4omsb+DpylE+T5CYyOFiZIdrKDNHeDrc8X1OvREF5Lc7mVeBMXhmuFDUcPs4orcbloirsSytCaU3DvQsP5irx2YOhLdwCaikMfkR66oUefoj0ssPDSw+h8+e78e3YSIyN8pK6LCK11LxyTP3lKHZdLETn1g54s18ABgS68rZEEjBXyOHpYAlPB0v0DnBu9JwQAhW1SqSXVOHVVSmYu+sSXGzM8e9+ARJVS9rEvz4iPdaznTOOzOgBfydrjPvhMF797RRUKvHPLyTSIqVK4JNtFxD+yQ6kZJTi7f4BWDk5FsNC3Bn6dJBMJoONuQJBrrb4YpgfBrR3wZt/nsE3+y9LXRppAf8CifScdytLHJzRHaPCPPDJ9gsYmLgfpdV1//xCIi04mV2Grv/bjVfXn0Kn1q3wy6RovNW/PbwcOO+0PlCYyLB2ShzifOzx5K/HseZ4ltQlkYY1KfjNnz8fRUVF2q6FiO6TuUKOFZNj8OGQIGy7UICIT3fgbG651GWREalTqvB/m88has4OnMsrxweDg7B8UjQGBbvxynM9Y2Eqx+YnusDfyQrjfziMXRcKpC6JNKhJf43Z2dmIi4vDmDFjsGHDBgjBQ0lEukYmk+H1vgH4fWocSqrqEfPZTqw9wW/rpH2H04sRN3cX3t5wFr3bOWPFpBi81scf7nYWUpdG98ne0hQ7nukGZ2szDF+chONZpVKXRBrSpOD33nvvITU1FVOnTsWSJUsQEBCAf//737hw4YK26yOiezQwyA2HZvSAt70FRn6bjLc3nOGXNdKK6jol/v3HaXSctxsZJdX4ZHgH/DghCv0CXSHn/eH0nputObY/3QUKExn6f7UPlwsrpS6JNKDJ4+8ymQzu7u5wd3eHQqFAUVERHn74Ybz22mv3vfENGzYgMDAQ/v7+mD179i3P19TUYOzYsfD390enTp2QlpZ239siMiZtnaxw+KUeGBzsiv/bnIrhi5JQfu1WDUSasPdSIaLm7MSHW89jaLArVjwajRk9/OBsw7mkDUk7ZxtsfqILymuV6PXlXuSX10hdEjVTk4Lf559/jpiYGLz22mvo1q0bjh8/jgULFuDQoUP49ddf72vDSqUSzzzzDP7880+cOnUKy5Ytw6lTpxots2jRIrRq1Qrnz5/HjBkz8K9//eu+tkVkjKzMFFg/tSPe6h+AP8/kInrOTlwq4Dd2ap6KmnrMWHsCD3yxB8VVdZg/MhTfjotEL38XzgJhoKK87bFuShwyS6vR68t9/BKp55oU/PLz87Fq1Sps3LgRo0ePhqmpacOLTUywfv36+9pwUlIS/P394efnBzMzM4wbNw5r165ttMzatWsxefJkAMDDDz+MrVu38pAV0T2QyWR4d1AQVj0Wi5yyGkTN2YFNZ/OkLov01Lbz+Qj/dAfm7ryEh8M9sOqxWDzdzZczxxiBPgEu+OGRaJzOLcPAxP2ovWlqONIfd72Bc2FhIQDgxRdfbPTzdY6OjggODr6vDWdkZMDHx0f9s7e3Nw4cOHDHZRQKBezt7VFQUABn58Y3n0xMTERiYiKAhgtRMjMz76ume5WXxw9QbWL/ak6cI7D+kUA8uioVgxfuxxPhdpjRQwlrM06XpQ2Gtu+W1Sjx3s50/HAsH162ppjT3xtDA51gY1aNrKyWv4DI0PpXl9ytb7u5Au/38cEbW69i2Fe7sHikP0w4tds90YV9967BLyYmBjKZ7LajbDKZDBcvXrzvDd9pnfe6DAAkJCQgISEBABAbGwtPT8/7ruteteS2jBH7V3M8PYFj/q0xcslBLDiaj6WnjuORaC883dUXUd6c7k3TDGXf/fN0DhJWnERmaTUmRnvhhR5+iPG2l3wuV0PpX110t7593dMT1XJLzNp0Dv/ZmYtvx0VKvi/oG6n33bsGv0uXLt3xueYecvX29sbVq1fVP6enp9/SGdeX8fb2Rn19PUpKSuDo6Nis7RIZM1sLBTY/0Rk/7TmN5WfK8H1yOr45cAURnnZ4ppsvxkV6wdaCMzkSUFhZixlrT+K75HT4OVph8ZgIPBTuyf2D8M6A9sgpq8FX+y7D3dYCs4fd35E/kkaTzvF7++23G/2sUqkwceLEZm04Li4OqampuHTpEmpra7F8+XLEx8c3WiY+Ph5Lly4FAKxcuRJ9+vThNwuiZpLJZOjt54DfpnXCpTf74vU+/iivqUfCimNwn7kJ039JweH0YqnLJAmtOpaFDv/djh8PZ2BqRx+seTwOkzu2ZugjAA3vIV88FIZRYe7477bz+GwHb+2mT5oU/K5cuYIPP/wQQMMtVh588EEEBDRv8maFQoH58+dj4MCBCA4OxpgxYxASEoK3334b69atAwBMnToVBQUF8Pf3x5w5c257yxciun8e9hb4cGgwUt/og7WPx6FvgDO+P5SBmM92IeKTHUjcdxll1byCz1jklNVgzHfJGLU0GQ6WCnw3LhLzHgxFmKed1KWRjjExkWHZpBj0bOeEl9edwg/JV//5RaQTZKIJx2yFEJgwYQLCwsKwbds2DB48GDNmzGiJ+u5ZbGwskpOTW2RbmZmZkh+rN2TsX+25W99ml1bj812XsOJYJs7nV8LKVI7xUZ54qqsvYnwcWrZQPaVv+64QAj8dzsDza06grKYeCZ3a4JkHfBHsZit1abelb/2rT+61bytr69Htf3twMqcM6x6Pw6BgNy1Wp/9aat+9Wxa664jf4cOHcfjwYRw5cgQvvPACfv75ZwQEBKBnz544fPiwVoolImm521ngg6HBOPd6H/w2tWEU8IfDGYidy1FAQ5RRUoX4xQcx8acj8LKzwE8TovFxfAedDX2kW6zMFNj6VBf4OFhi1NJDOHC5SOqS6B/cdcSvd+/ed36hTIa//vpLK0U1B0f8DAf7V3vutW9vHgW0NDXB+KiGK4I5Cngrfdh3hRBYdOAKXv7tFGrqVXimqy+e7uaLds7WUpf2j/Shf/XV/fZtRkkVYj/bhZp6FfY+1w1B/OJwW7ow4nfXM3W3bdumlYKISL9cHwV8f0gQfj+dg8R9V/Dj4QwsTrqKMA9bPNPNF49EefPkfz1xqaAS01ccxdbUfMR42+OtfgEYFOwKcwXv60j3x8veEtue6oIu/9uNvl/tQ9IL3eHlYCl1WXQbTbq4IycnB1OnTsXgwYMBAKdOncKiRYu0WhgR6R6ZTIZhHdyxbmpHXP5PX/y7rz+q61R4cuVxuM3ciKk/pyD5arHUZdIdqFQC/9t1CWGfbMf+y0V4o48/fp0cixFhHgx91GxBbrbYML0ziqvq0fPLvSiqrJW6JLqNJgW/xx57DAMHDlTPiNG+fXvMnTtXm3URkY5zs7XA+0OCcfb13lg/tSP6t3fBT4czEDd3F8I/2Y6v96WhtLpO6jLpmnN55ej55V48v+YEIjzs8PPEaMwaFIg2jlZSl0YGpFObVlg5ORaXi6rQe8E+VNbyfGBd0+S5eseMGQMTk4bFFQoF5HJ+OySihlHAoR3csHZKR6TdNAroPnMTpixPwcErxZxnWyL1ShU++us8wj/ZgaOZpZg5oD1+eTQGQ0PcYSpv0kcA0T0ZHOyKb8dF4lhmKYZ8k4Q6Jef11SVNOiHH2toaBQUF6psn79+/H/b2nOKJiBq7Pgr43uAg/HkmF1/vu4xlRzLw7cGrCHW/di5gtBfsLEylLtUoHM8qxZSfU5B8tQS92znhX3380TfAGQoGPtKyiTHeyCuvwUvrTmHc94ewcnIsJ2DQEU0KfnPmzEF8fDwuXLiAbt26IS8vDytXrtR2bUSkp2QyGYYEu2FIsBtyy6rx+e40rEjJxFO/HsdL605iXKQXnurqi1gf6ed8NUS19Sp8uDUV729NhY2ZArOHBGFynA/c7SykLo2MyIye7ZBTVoP/bruAp389jgUPh0tdEqGJwS86Oho7duzA2bNnIYRAYGAgTE35jZ2I/pmrrQXeGxyE/xsUiA0cBdS65KvFmPJzCo5nlWFQoAte6dUOvfydITdhwKaW9+HQYPW8vq42Zpg1KEjqkoxek4JfZWUl5syZg8uXL2PhwoVITU3F2bNnMWzYMG3XR0QGQiaTYXCwGwYHuyGvvBrzdv09Cjhj7UmMuzY7SJyPA0cB70NVnRKzNp7Dx9vPw8nKDHPiO2BSjDecbcylLo2MmEwmwzdjI5FXUYt3N6fCzdYcT3drK3VZRq1JJ3o8/vjjMDMzw759+wAA3t7e+M9//qPVwojIcLnYNIwCnnm9N/6c1hGDglzxc0omOs3bjfBPdmDB3jSUVPGK4Kbac6kQkZ/uwH+3ncfwDm5Y+WgsXujux9BHOkFuIsOvj8Wiq28rPL/6BFakZEhdklFrUvC7cOECXnvtNfXhXUtLS16hR0TNJpPJMCjYDasfj8Pl//TFf/oFoFapwtO/NlwR/PiyI0i6UsT3mzsor6nHC2tOoPsXe1BWXY/5I0Px7bhI9PB3ggkP7ZIOMVfIsWF6ZwS62mDSTyn4KzVP6pKMVpOCn5mZGaqqqtSHXy5cuABzc36TJCLNcbGxwP8NDsKZf/XGn9OvjQIebRgFDP14O77cw1HAG209l4ewj7fj812XMDrcA6sei8PT3XzRyspM6tKIbsvWQoHtT3eFm505Riw+iMPpxVKXZJSaFPxmzZqFQYMG4erVq5gwYQL69u2Ljz76SNu1EZERkslkGBT09yjgW/0DoFQJPLOqYRTwsWVHcOCy8Y4CllTVIWHFUfT7ej9UAlg4OhwLx0Sgs28rnhtJOs/Fxhw7nuoCS1M5BiYewIX8CqlLMjpNurjju+++w9ChQ/Hwww/Dz88P8+bNg7Ozs7ZrIyIj52JjgXcHBeHdQUHYcKZhjuBfjmZiaXI6OrjZ4JlubTEh2gv2lsZxRfDvp3LwxMpjyCqtxqQYb7zYvS2ivHlLHNIvvk7W2PpkFzwwfw96L9iLgy90hxtvNdRimnxxR3V1NdatW4fnn38eTzzxBObNm6ft2oiI1AYFuWHV43G48la/W0YBJ/9k2KOABRW1mPTTYQxblARzhQm+HRuJL0eFIZpXQJOeCvO0w29T45BbXoteC/ZxescWJBNNfKdUKpU4ePAgtm3bhq+++gqWlpY4c+aMtuu7Z7GxsUhOTm6RbWVmZsLT07NFtmWM2L/aYyh9u/HafQE3ns1DZZ0SHdxs8HRXX0yI8YaDhKOAmuzflUcz8cyq4yiorMOUOB88370tQj3sNLJufWUo+68uaum+XXsiC6OWJCPa2x47n+kGC1PDng62pfr3blmoSYd6+/bti4qKCnTp0gXdu3fHwYMH4erqqtEiiYju1cAgVwwMckV+RQ3+t+sSVhzNwrOrT+CV305hTIQnnurmi06t9XNULLu0Gs+uPoFfj2UhyNUGc0eEYESoO6zMmvS2TaQXRoR64KuHwzF9xTGMWHwQf0zvxJuNa1mT3kHCw8Nx6NAhnDhxAvb29nBwcECXLl1gaWmp7fqIiP6Rs7U5Zg0KwqxBQdh0Ng9f7U3DymNZ+O5Qus6MAjaVEAI/HErHC2tOoqK2Hs9288WzD/gi0NVW6tKItGJa5zbILa/Fm3+ewaM/HcEPE6L08suavmhS8Pvss88AAOXl5fj222/x+OOPIzs7GzU1NVotjojoXg0IdMGAQBfkV9Rg/u40/JKSqR4FHB3hgae6+qJzG928AvZqURWe/PUY/jidi3APO7zdPwBDO7gZ/OEvon/3C0BOWQ0+330JrrZm+GxEqNQlGawmBb/58+dj165dOHToENq0aYMpU6age/fu2q6NiOi+OVubY+bAQMwcGIhNZ/Pw9b40/HosG98fykCwqw2e7uaLiToyCiiEwML9V/DKb6dQp1ThlZ5+eKqrL/ycraUujajFzH0wBLnlNZi78xLcbMzxet8AqUsySE0KflVVVXjppZcQExMDhYLnlxCRfrk+ClhQUYP/7U7DiqOZeG71CbyqA6OAFwsqMO2Xo9h2vgBxPvZ4s18ABgW5wlzBUT4yLjKZDN8/EoX8ylq88ccZuNqYYUqnNlKXZXCalOJeffVVbddBRKR1TjeMAm6+Ngq46rg0o4BKlcD83Zfw7z/OQCYD3uzrjye6tIFPKyutb5tIVynkJlg3pSN6zN+DhJXH4WRthhGhHlKXZVCadB8/IiJD0z/QBSsfa5gdZObA9pDJgOdWn4DHzE2Y9ONh7L1UqLX7Ap7JKUOPL/bgxbUnEeVlh58nxeCdgYEMfUQALE3l2PJkF7RzssL4Hw5j98UCqUsyKAx+RGTUnKzN8c6AQJx8rTc2JXTG0GBXrD6RjW7z96DDR9vxv12XUFRZq5Ft1StVmL01FZFzduJEVhlmDWyPXx6NwdAObjCV8+2Y6Dp7S1PseLorHK3MMGxREk5klUpdksHgOw0R0TXXRwGv/KcfZg0MhIkMeH7NCXjM2tzsUcBjmaXo/PluvPHHGXTzbYVfHo3Bv/sGwNOet8Uiuh13Owtsf6oLFCYy9Pt6P64UVUpdkkGQJPgVFhaif//+CAgIQP/+/VFUVHTb5QYNGgQHBwcMGzashSskImPmaG2Gtwe0x8nXemPLE50xvIObehQw+L/b8Pmui00eBaytV+GdDWcR89lOXCqsxOyhQVg2MQYDg1yh4Cgf0V35u9hgY0JnlNfUo9eXe1FQoZnRd2MmybvO7Nmz0bdvX6SmpqJv376YPXv2bZd79dVX8f3337dwdUREf+vb3gUrJseqRwEVJiZ4Yc1JeMzajIk/Hsaeu4wCHrxSjJjPduLdzefQv70LfpkUg1d6+cPV1ryFW0Gkv2J8HLDm8ThklFSj15d7UVFTL3VJek2S4Ld27VpMnjwZADB58mSsWbPmtsv17dsXtra8Wz0RSe/6KOCJ13ph67VRwDUnsvHAtVHAeTv/HgWsqlPhtd9OofPnuxruSzYiBN8/EoW+7V04HRXRfejX3gXfjY/CqZwyDEjcj9p6ldQl6S1JbsqXk5MDD4+Gy7M9PDyQm5vbrPUlJiYiMTERAJCdnY3MzMxm19gUeXl5LbIdY8X+1R72bfME2QDz+nvi3e6u+C4lF2vOFOHFtSfx2vpTGOzvgCOZZbhSVo8h/vZ4KtYFUZ7mqCnJR2aJ1JUbBu6/2qPLfdvdTYb/6+2DN/+6iuFf78KiB/1hooMz8NyNLvSv1oJfv379kJ2dfcvj77//vsa3lZCQgISEBABAbGwsPD09Nb6NO2nJbRkj9q/2sG+bzxPAh36t8SGAv87l4at9l/HHmVzYmsrw5UOhGB+tGzODGCLuv9qjy337b09PVJtY4P+2pOLtXXlYNDZCJ6dfvBup+1drwW/Lli13fM7NzQ1ZWVnw8PBAVlYWXF1dtVUGEVGL6NPeBX3au6Ciph7n0q4gsr2v3n0gEemDWYMCkVNeg8T9V+Bua44PhgZLXZJekeQcv/j4eCxduhQAsHTpUowYMUKKMoiINM7aXAE3WwuGPiItkclkWDAqHCND3fHhX+cxd+cFqUvSK5IEv9dffx2bN29GQEAANm/ejNdffx0AkJycjGnTpqmX6969O0aPHo2tW7fC29sbGzdulKJcIiIi0iEmJjL8/GgMevo54eV1p/DjoXSpS9Ibklzc4eTkhK1bt97yeGxsLL755hv1z7t27WrJsoiIiEhPmMpN8Pu0juj6v914/OcUOFubYWAQTx37J7x7KBEREekla3MFtj3dFT72lhi1NBlJV24/IQT9jcGPiIiI9JajlRl2PNMVNuYKDF54AGdzy6UuSacx+BEREZFe83awxLanukCpEui7YB8yS6qkLklnMfgRERGR3gt2s8Wf0zuhsKoWvb7ch+KqOqlL0kkMfkRERGQQuvg6YuWjsbhUWIk+C/aiqk4pdUk6h8GPiIiIDMaQDm5YPDYCKRmlGPrNAdQrOa/vjRj8iIiIyKBMivXBR8OCse18Acb/cBhCCKlL0hkMfkRERGRwXuntj1d6tcPKY1l4dtVxqcvRGZLcwJmIiIhI2z4aFozcshp8ufcyXG3M8c7AQKlLkhyDHxERERkkmUyGxeMikVdRi5mbzsHN1hxPdvWVuixJ8VAvERERGSy5iQyrH49F5zYOeHbVcfx6NFPqkiTF4EdEREQGzVwhx6aELmjvaoMJPx3BtvN5UpckGQY/IiIiMni2Fgpsf6or3GzMMWJxMlIySqQuSRIMfkRERGQUXG3Nsf3pLjBXmGDA1/txMb9C6pJaHIMfERERGY22TtbY8kRnVNer0HvBPuSUVktdUoti8CMiIiKjEuFlj9+mxiGnrAa9F+xDWXW91CW1GAY/IiIiMjo92zlj2aQonMsrR/+v96Gm3jjm9WXwIyIiIqM0MswTC0aF48CVYoxYfBBKleFP7cbgR0REREZrepc2+L9Bgdh4Ng+Tlx0x+Hl9OXMHERERGbX/9G+PnLIazN+TBjdbc3waHyJ1SVrD4EdERERG7/ORocirqMGcHRfhZmOO1/r4S12SVvBQLxERERk9mUyGHx6JRr8AZ7z++2ksSboqdUlaweBHREREBEAhN8G6qR0R5WWP6SuOYv2pbKlL0jgGPyIiIqJrLE3l2PpUF/g6WmLMd4ew91Kh1CVpFIMfERER0Q0cLE2x85luaGVpiiHfHMDJ7DKpS9IYBj8iIiKim3jYWWDbU10gN5Gh31f7cLWoUuqSNILBj4iIiOg22rvaYuP0ziirqUevL/ehsLJW6pKaTZLgV1hYiP79+yMgIAD9+/dHUVHRLcukpKSgS5cuCAkJQXh4OH7++WcJKiUiIiJjFtvaAasfi8XVkir0/nIvKmr0e15fSYLf7Nmz0bdvX6SmpqJv376YPXv2LctYWVnhu+++w8mTJ7Fhwwa8+OKLKC4ubvliiYiIyKj1D3TFd+OjcCK7DIMWHkCdUiV1SfdNkuC3du1aTJ48GQAwefJkrFmz5pZl2rdvj4CAAACAp6cnXF1dkZeX15JlEhEREQEAxkV5Ye6Dodh9qRCjlyZDpafz+koyc0dOTg48PDwAAB4eHsjNzb3r8klJSaitrUW7du1u+3xiYiISExMBANnZ2cjMzNRswXfAIKpd7F/tYd9qF/tXu9i/2sO+vbtRfua42Mkdcw9kY9LSffhoQBvIZLImv14X+ldrwa9fv37Izr71xofvv//+Pa0nKysLkyZNwtKlS2FicvsByoSEBCQkJAAAYmNj4enpee8F36eW3JYxYv9qD/tWu9i/2sX+1R727d3NGe2BChzDwgNX0NbNEe8NCbqn10vdv1oLflu2bLnjc25ubsjKyoKHhweysrLg6up62+VKS0sxdOhQvPfee+jcubO2SiUiIiJqEplMhq8eDkdeeS3e35oKFxszvNDDT+qymkySc/zi4+OxdOlSAMDSpUsxYsSIW5apra3FyJEj8eijj2L06NEtXSIRERHRbZmYyPDzozHo7ueIl9adxLIjGVKX1GSSBL/XX38dmzdvRkBAADZv3ozXX38dAJCcnIxp06YBAH755Rfs3LkTS5YsQWRkJCIjI5GSkiJFuURERESNmClM8Oe0Tghxt8Vjy45g89m7X6+gKyS5uMPJyQlbt2695fHY2Fh88803AICJEydi4sSJLV0aERERUZNYmyuw7amuiJu7EyOXJGPb010Q59NK6rLuijN3EBEREd0nJ2sz7Hi6G2zMFRiceACpueVSl3RXDH5EREREzeDTyhLbnuqCepVA76/2IaukSuqS7ojBj4iIiKiZgt1s8ef0TiisrEWvL/ehpKpO6pJui8GPiIiISAO6+DpixaOxuFhYiT4L9qK6Til1Sbdg8CMiIiLSkKEd3PDNmAgcySjFsG+SUK9j8/oy+BERERFp0OQ4H/x3WDC2ns/HhB8PQwjdmddXktu5EBERERmyV3v7I6esBp/uuAhXmxP430NhUpcEgMGPiIiISCs+Ht4BueU1mL8nDW425pgSaiN1SQx+RERERNogk8nw7bgo5FXU4q2NZ2Guao1XPT0lrYnn+BERERFpidxEhjWPx6Fzawe8vzMDhRU1ktbDET8iIiIiLTJXyLHxic7YcvQCHCzNJK2FI35EREREWmZnYYrOPnYwMZFJWgeDHxEREZGRYPAjIiIiMhIMfkRERERGgsGPiIiIyEgw+BEREREZCZnQpQnkNMDZ2Rm+vr4tsq28vDy4uLi0yLaMEftXe9i32sX+1S72r/awb7Wrpfo3LS0N+fn5t33O4IJfS4qNjUVycrLUZRgs9q/2sG+1i/2rXexf7WHfapcu9C8P9RIREREZCQY/IiIiIiPB4NcMCQkJUpdg0Ni/2sO+1S72r3axf7WHfatdutC/PMePiIiIyEhwxI+IiIjISDD4ERERERkJow1+77//PkJCQhAeHo7IyEgcOHCg2eucOXMmPvnkEw1Up79kMhkmTZqk/rm+vh4uLi4YNmyYRtZvrH1cUFCAyMhIREZGwt3dHV5eXuqfa2trNbad7du3a+x3pStmzJiBuXPnqn8eOHAgpk2bpv755Zdfxpw5c/5xPWlpaQgNDdVGiWo2NjZaXX9LudP+6uDggA4dOmh9+0uWLMGzzz6r9e3oMrlcrv4dREZGIi0t7ZZlhgwZguLi4lseN9b32ZvdS05YsmQJMjMzm71NX1/fO95/T1MUWl27jtq3bx/Wr1+Pw4cPw9zcHPn5+Rr98DRm1tbWOHHiBKqqqmBpaYnNmzfDy8tL6rL0npOTE1JSUgA0vCnb2NjglVdekbYoPdG1a1esWLECL774IlQqFfLz81FaWqp+fu/evY2CITXfnfbXtLS0Zn2xqK+vh0JhlB9b98zS0lL9O7iZEAJCCPzxxx8tW5QeudecsGTJEoSGhsLT07PJ25BqfzbKEb+srCw4OzvD3NwcQMNsH56eno2SdnJyMnr16gWg4Y1rypQp6NWrF/z8/PD555+r1/X+++8jMDAQ/fr1w9mzZ9WPL1y4EHFxcYiIiMCoUaNQWVmJsrIytG3bFnV1dQCA0tJS+Pr6qn82FIMHD8bvv/8OAFi2bBnGjx+vfq6wsBAPPvggwsPD0blzZxw7dgwA+/h+PPbYY1i5cqX65xtHiz7++GPExcUhPDwc77zzDgCgoqICQ4cORUREBEJDQ/Hzzz8DADZs2ICgoCA88MADWLVqlXodSUlJ6Nq1K6KiotC1a1d133fv3r3RB0q3bt3Uv0dd1K1bN+zduxcAcPLkSYSGhsLW1hZFRUWoqanB6dOnAQA9e/ZETEwMBg4ciKysLADAoUOHEBERgS5duuCLL75Qr3PJkiV46KGHMGjQIAQEBOC1115TP7dp0yZ06dIF0dHRGD16NMrLywEAr7/+Ojp06IDw8HB1aL906RK6dOmCuLg4vPXWW+p1lJeXo2/fvoiOjkZYWBjWrl0LAHjrrbcwb9489XJvvvlmo78VfaBUKjF9+nSEhIRgwIABqKqqAgD06tVLfWPb/Px89QxMS5YswejRozF8+HAMGDAAWVlZ6NGjByIjIxEaGopdu3YBAL799lu0b98ePXv2xJ49e9Tb++2339CpUydERUWhX79+yMnJgUqlQkBAAPLy8gAAKpUK/v7+Wh9pkVJaWhqCg4Px9NNPIzo6GlevXm30mcf32cbulBPeffddxMXFITQ0FAkJCRBCYOXKlUhOTsaECRMQGRmJqqqqu+aJhIQEDBgwAI8++igKCgowYMAAREVF4YknnsCN19s++OCDiImJQUhICBITEwEAixYtwowZM9TLLFy4EC+99NK9NU4YobKyMhERESECAgLEU089JbZv3y6EEKJNmzYiLy9PCCHEwYMHRc+ePYUQQrzzzjuiS5cuorq6WuTl5QlHR0dRW1srkpOTRWhoqKioqBAlJSWiXbt24uOPPxZCCJGfn6/e3ptvvik+//xzIYQQjz32mFi9erUQQoivv/5avPTSSy3U6pZhbW0tjh49KkaNGiWqqqpERESE2LZtmxg6dKgQQohnn31WzJw5UwghxNatW0VERIQQgn18L9555x3x8ccfi8mTJ4sVK1aoH7e2thZCCLFx40Yxffp0oVKphFKpFEOHDhU7duwQK1euFNOmTVMvX1xcLKqqqoS3t7c4d+6cUKlUYvTo0erfVUlJiairqxNCCLF582bx0EMPCSGEWLJkiXjhhReEEEKcPXtWxMTEtESzm6VNmzbi8uXL4quvvhILFiwQ//nPf8Tvv/8udu/eLTp37iy6dOkicnNzhRBCLF++XDz++ONCCCHCwsLU7w+vvPKKCAkJEUII8e2334q2bduq+7B169biypUrIi8vT3Tv3l2Ul5cLIYSYPXu2mDVrligoKBDt27cXKpVKCCFEUVGREEKI4cOHi6VLlwohhJg/f776d1hXVydKSkqEEELk5eWJdu3aCZVKJS5duiSioqKEEEIolUrh5+fX6O9AF13fX4UQ4tKlS0Iul4sjR44IIYQYPXq0+P7774UQQvTs2VMcPHhQCNHQ5jZt2gghGvray8tLFBQUCCGE+OSTT8R7770nhBCivr5elJaWiszMTOHj4yNyc3NFTU2N6Nq1q3jmmWeEEEIUFhaq+33hwoXq94OZM2eKzz77TAjR8Ddzff82FCYmJiIiIkJERESIBx98UFy6dEnIZDKxb98+9TLXP/P4PnurO+WE6/uhEEJMnDhRrFu3TgjReP8V4u55Ijo6WlRWVgohhHjuuefErFmzhBBCrF+/XgBQv+76tiorK0VISIjIz88X5eXlws/PT9TW1gohhOjSpYs4duzYPbXNKEf8bGxscOjQISQmJsLFxQVjx47FkiVL7vqaoUOHwtzcHM7OznB1dUVOTg527dqFkSNHwsrKCnZ2doiPj1cvf+LECXTv3h1hYWH48ccfcfLkSQDAtGnT8O233wJo+Ib6+OOPa62dUgkPD0daWhqWLVuGIUOGNHpu9+7d6nMA+/Tpg4KCApSUlABgH2vKpk2bsGnTJkRFRSE6OhpnzpxBamoqwsLCsGXLFvzrX//Crl27YG9vjzNnzqBt27YICAiATCbDxIkT1espKSnB6NGjERoaihkzZqj7d/To0Vi/fj3q6uqwePFiPPbYYxK1tOmuj/rt3bsXXbp0QZcuXdQ/e3l54cSJE+jfvz8iIyPx3nvvIT09HSUlJSguLkbPnj0BoNG5qwDQt29f2Nvbw8LCAh06dMDly5exf/9+nDp1Ct26dUNkZCSWLl2Ky5cvw87ODhYWFpg2bRpWrVoFKysrAMCePXvUI+I3rl8IgX//+98IDw9Hv379kJGRgZycHPj6+sLJyQlHjhxR/46dnJxaqBc1o23btoiMjAQAxMTE3Pbcs5v1798fjo6OAIC4uDh8++23mDlzJo4fPw5bW1scOHAAvXr1gouLC8zMzDB27Fj1a9PT0zFw4ECEhYXh448/Vu/HU6ZMwXfffQcAWLx4scG9T1w/1JuSkoLVq1cDANq0aYPOnTvfsizfZ291p5ywbds2dOrUCWFhYfjrr7/U/XEv4uPjYWlpCQDYuXOn+n136NChaNWqlXq5zz//HBEREejcuTOuXr2K1NRUWFtbo0+fPli/fj3OnDmDuro6hIWF3dP2jfZkCblcjl69eqFXr14ICwvD0qVLoVAooFKpAADV1dWNlr8+3Hv9tfX19QAaLma4ncceewxr1qxBREQElixZgu3btwNo+ABKS0vDjh07oFQqtX6yuFTi4+PxyiuvYPv27SgoKFA/Lm5z28jrfcg+vjc37q9CCPX5J0IIvPHGG3jiiSduec2hQ4fwxx9/4I033sCAAQMQHx9/x/5966230Lt3b6xevRppaWnqQxVWVlbo378/1q5di19++UXyeSebomvXrti7dy+OHz+O0NBQ+Pj44NNPP4WdnR369OmDjIwM7Nu3r9FriouL79g3wO33VyEE+vfvj2XLlt2yfFJSErZu3Yrly5dj/vz5+OuvvwDcfv/+8ccfkZeXh0OHDsHU1BS+vr7q96Rp06ZhyZIlyM7OxpQpU+6rP6R0c79dP9R7t/dfa2tr9b979OiBnTt34vfff8ekSZPw6quvws7O7o6/q+eeew4vvfQS4uPjsX37dsycORMA4OPjAzc3N/z11184cOAAfvzxR002Uyfd2I834/vsrW7OCV9//TWOHTuG5ORk+Pj4YObMmbfsq9c1dX8Gbt/327dvx5YtW7Bv3z5YWVmhV69ejd4DPvjgAwQFBd1X4DbKEb+zZ88iNTVV/XNKSgratGkDX19fHDp0CADw66+//uN6evTogdWrV6OqqgplZWX47bff1M+VlZXBw8MDdXV1t7yhPProoxg/frzBfUO60ZQpU/D222/f8k2kR48e6v7Yvn07nJ2dYWdnd8f1sI/v7Mb9de3aterzawYOHIjFixerzy3LyMhAbm4uMjMzYWVlhYkTJ+KVV17B4cOHERQUhEuXLuHChQsA0CiwlJSUqC/MuXlEfNq0aXj++ecRFxenHonRZd26dcP69evh6OgIuVwOR0dHFBcXY9++fRg7dizy8vLUwa+urg4nT56Eg4MD7O3tsXv3bgBoUjDo3Lkz9uzZg/PnzwMAKisrce7cOZSXl6OkpARDhgzB3Llz1edIduvWDcuXL79l/SUlJXB1dYWpqSm2bduGy5cvq58bOXIkNmzYgIMHD2LgwIEa6R9dcOP+fOO5qze7fPkyXF1dMX36dEydOhWHDx9Gp06d1F8y6+rqsGLFCvXyN+7HS5cubbSuadOmYeLEiRgzZgzkcrkWWqUf+D57q9vlhMDAQAAN5/uVl5c32k9tbW1RVlam/rmpeeLGz8Q///wTRUVFABr221atWsHKygpnzpzB/v371a/p1KkTrl69ip9++qnROfRNZZQjfuXl5XjuuedQXFwMhUIBf39/JCYm4vTp05g6dSo++OADdOrU6R/XEx0djbFjxyIyMhJt2rRB9+7d1c/93//9Hzp16oQ2bdogLCys0Q4xYcIE/Oc//7mvX5i+8Pb2xgsvvHDL4zNnzsTjjz+O8PBwWFlZ3fJGfDP28Z1Nnz4dI0aMQMeOHdG3b1/1t8gBAwbg9OnT6NKlC4CGQxY//PADzp8/j1dffRUmJiYwNTXFggULYGFhgcTERAwdOhTOzs544IEHcOLECQDAa6+9hsmTJ2POnDno06dPo23HxMTAzs5Ob97ww8LCkJ+fj0ceeaTRY+Xl5XB1dcXKlSvx/PPPo6SkBPX19XjxxRcREhKCb7/9FlOmTIGVlVWTQpaLiwuWLFmC8ePHo6amBgDw3nvvwdbWFiNGjEB1dTWEEPjss88AAPPmzcMjjzyCefPmYdSoUer1TJgwAcOHD0dsbCwiIyMRFBSkfs7MzAy9e/eGg4ODQYWVV155BWPGjMH3339/y/52o+3bt+Pjjz+GqakpbGxs8N1338HDwwMzZ85Ely5d4OHhgejoaCiVSgAN7zmjR4+Gl5cXOnfujEuXLqnXFR8fj8cff1xv9mNt4fvsre6UExwcHBAWFgZfX1/ExcWpl3/sscfw5JNPwtLSEvv27cM777zTpDzxzjvvYPz48YiOjkbPnj3RunVrAMCgQYPw1VdfITw8HIGBgbccoh8zZgxSUlIaHRpuKk7ZJoGVK1di7dq1+P7776UuxWCxj7UrMzMTvXr1wpkzZ2BiYpQHDiSjUqkQHR2NFStWICAgQOpy9FpycjJmzJihvjKY7g3fZ6UzbNgwzJgxA3379r3n1xrliJ+UnnvuOfz555+8f5IWsY+167vvvsObb76JOXPmMPS1sFOnTmHYsGEYOXIkQ18zzZ49GwsWLDCKc/u0ge+z0iguLkbHjh0RERFxX6EP4IgfERERkdHg13UiIiIiI8HgR0RERGQkGPyIiIiIjASDHxEZLLlcjsjISISEhCAiIgJz5sxR31RVW1599VWEhITg1Vdf1ep20tLSDPKmuUSkXbyql4gM1vVpqwAgNzcXjzzyCEpKSjBr1iytbfPrr79GXl5eoxkqiIh0BUf8iMgouLq6IjExEfPnz4cQAmlpaejevTuio6MRHR2NvXv3AmiYM3ft2rXq102YMAHr1q1rtC4hBF599VWEhoYiLCwMP//8M4CGGwJXVFSgU6dO6seuCwsLQ3FxMYQQcHJyUs8TO2nSJGzZsgVKpRKvvvoq4uLiEB4ejq+//lr92o8//lj9+DvvvHNL2y5evIioqCgcPHhQM51FRAaLI35EZDT8/PygUqmQm5sLV1dXbN68GRYWFkhNTcX48eORnJyMadOm4bPPPsOIESNQUlKCvXv33jLDzKpVq5CSkoKjR48iPz8fcXFx6NGjB9atWwcbGxv1KOONunXrhj179qBNmzbw8/PDrl278Oijj2L//v1YsGABFi1aBHt7exw8eBA1NTXo1q0bBgwYgNTUVKSmpiIpKQlCCMTHx2Pnzp3qO/yfPXsW48aNw7fffovIyMgW6EUi0mcMfkRkVK7furSurg7PPvssUlJSIJfLce7cOQBAz5498cwzzyA3NxerVq3CqFGjoFA0fqvcvXs3xo8fD7lcDjc3N/Ts2RMHDx5EfHz8HbfbvXt37Ny5E23atMFTTz2FxMREZGRkwNHRETY2Nti0aROOHTumnv+zpKQEqamp2LRpEzZt2oSoqCgADVNJpaamonXr1sjLy8OIESPw66+/IiQkRBvdRUQGhsGPiIzGxYsXIZfL4erqilmzZsHNzQ1Hjx6FSqWChYWFerlJkybhxx9/xPLly7F48eJb1nM/973v0aMHvvjiC1y5cgXvv/8+Vq9ejZUrV6rnRRVC4H//+98tcwJv3LgRb7zxBp544olGj6elpcHe3h4+Pj7Ys2cPgx8RNQnP8SMio5CXl4cnn3wSzz77LGQyGUpKSuDh4QETExN8//33UCqV6mUfe+wxzJ07FwBuG6h69OiBn3/+GUqlEnl5edi5cyc6dux41+37+PggPz8fqamp8PPzwwMPPIBPPvlEHfwGDhyIBQsWoK6uDgBw7tw5VFRUYODAgVi8eDHKy8sBABkZGcjNzQUAmJmZYc2aNfjuu+/w008/NbuPiMjwccSPiAxWVVUVIiMjUVdXB4VCgUmTJuGll14CADz99NMYNWoUVqxYgd69e8Pa2lr9Ojc3NwQHB+PBBx+87XpHjhyJffv2ISIiAjKZDB999BHc3d3/sZ5OnTqpA2b37t3xxhtv4IEHHgAATJs2DWlpaYiOjoYQAi4uLlizZg0GDBiA06dPo0uXLgAAGxsb/PDDD5DL5QAAa2trrF+/Hv3794e1tTVGjBhx3/1FRIaPc/USEd2ksrISYWFhOHz4MOzt7aUuh4hIY3iol4joBlu2bEFQUBCee+45hj4iMjgc8SMiIiIyEhzxIyIiIjISDH5ERERERoLBj4iIiMhIMPgRERERGQkGPyIiIiIjweBHREREZCQY/IiIiIiMBIMfERERkZFg8CMiIiIyEgqpC9A0Z2dn+Pr6tsi26urqYGpq2iLbMhbsU+1i/2of+1j72Mfaxf7VPm33cVpaGvLz82/7nMEFP19fXyQnJ7fItjIzM+Hp6dki2zIW7FPtYv9qH/tY+9jH2sX+1T5t93FsbOwdn+OhXiIiIiIjweBHREREZCQY/IiIiIiMBIMfERERkZFg8CMiIiIyEgZ3VS8RERFRcy07nIFvDlzBmdwyDAl2w+t9/NHO2VrqspqNI35ERERE1wghMHPjWTzy42FcKKhAoKsNfjiUjk7zduF0dpnU5TUbgx8RERHRNQv3X8GsTecQH+KGDQmdsPXJLtj7XDcIAL0W7EVhRa3UJTYLgx8RERERgMuFlXh53UnE+dhj7ogQBLnaQiaTIcrbAX9M64T8ilo8veq41GU2C4MfEREREYDn15yAUgi81a892jo1Pp+vU5tWmNapDVYczcTuiwUSVdh8DH5ERERk9A6nF2PdyRxMjvXBwCDX2y7z32HBsDFT4O2NZ1u4Os1h8CMiIiKj93+bU2FrrsCEGC+YKW4fjxwsTfFk1zbYcaEAxzJLWrhCzWDwIyIiIqN2OqcMa05kY1ykJzq1bnXXZZ/v3hYymQyz/zrfQtVpFoMfERERGbXE/ZehMJFhTIQHTOV3j0Ze9pYYFeaOdSdzUFpV10IVag6DHxERERmt6jollh5MR29/J3TxdWzSa6Z1aoOKWiWWJF/VcnWax+BHRERERuvXY1koqqrDQ2EesDZv2oRmfQKc4WxthjXHs7VcneYx+BEREZFGVNTUY+eFAhy6Wow6pUrqcppkycGr8LK3wKAglya/Rm4iwyNRXtidVojMkiotVqd5DH5ERETUbIsOXIHfB1vR88u9iJ27C8H/3YYdF/KlLuuuskur8df5fAwKdEGbVlb39NqJMd6oUwosTtKvw70MfkRERNQs83dfwrRfjsLL3gKfDAvGrIHtUV2vQt+v9mPdiSypy7ujlceyoBLAgEAXyGSye3ptrI893G3N8dd53Q63N2PwIyIiovu24Uwunlt9Aj38HLFsYjRe7u2PtwcE4uSrPeHnaIVHfjyClAzdvOfdsiMZ8He2Qs92zvf8WplMhvgQNxy4XIySKv2Zv5fBj4g0JresBofTi3GlqFLqUoioBVTW1uOplcfQ1tESc+JDEOhqq37O3tIM257uAjO5CSYvOwKVSkhY6a3Si6uwN60I/du7wNXG7L7WER/ijso6JX49prujmjfT+eB39epV9O7dG8HBwQgJCcG8efOkLomIbqJSCczbeRG+729BzGe74PveVjz96zFU1tZLXRoRadH7W1KRVlSF1/v4I8bH4Zbnvewt8dmIEBzLKsN/deyGx2tPNFyR29ff+Z4P817XJ8AZFgoTbDibp8nStErng59CocCnn36K06dPY//+/fjiiy9w6tQpqcsiohvM/us8Xlx7EtFe9vhkWDAeDvfAgr2XMXjhAZ37lk9EmpFfXoPPdl7EoEAXjI7wvONyj8Z6o0ubVvho+3mdOiS6+kQ2fFtZolvbpt2773YsTeXoE+CMvZeK9Oa9TueDn4eHB6KjowEAtra2CA4ORkZGhsRVEdF1ey8V4u2NZzGgvQt+mtBwfs8vk2PxyfAO2HmxEDPWnpC6RCLSgv/tTkNVnQpTOvqgldWdD5XKZDJ8Gt8BxVX1eG+Lboz6FVXWYvuFAvRq5wQ3W/NmrWtwkCsySqtx8GqRhqrTrqbdqVBHpKWl4ciRI+jUqVOjxxMTE5GYmAgAyM7ORmZmZovUk5enP0O7+oJ9ql2a7l+VEHh82Sm4WCnwbJQ9FNXFyMwsBgCMC7DAzvat8L/daRjgY44oTxuNbltXcR/WvNIaJfanl8HK1AQxHjYoLy6QuiSD1pR9uKJWiXk7L6CrtzXC7ZX/+Lnbxgzo7G2DRfvTkBBmC2szuabKvS+/niqAUiUQ4yxDVlbzzs8Lt28Y6Vt+IBU+pj5Neo2U7xN6E/zKy8sxatQozJ07F3Z2do2eS0hIQEJCAgAgNjYWnp53HnLWtJbclrFgn2qXJvt31bEsnCuoxvuDAzEsLuCW82S+neQC3/e24oO9udjzfHuNbVfXcR/WnG3n8/HoT0eQXlINAAh0scai4b6IYB9r1T/twwv3X0ZJjRJTurRDYNvWTVrnh8PN0HvBPiw7V4m3BwRqosz7tntLFpysTDE0OgCeTtbNWpeHh4CH3XmcKFTd09++VO8TOn+oFwDq6uowatQoTJgwAQ899JDU5RARACEE3t+aitYOlhgT4XXbk6MdrczwVr8A7L1chF+PtcxIPBmOE1mlGLzwAOQmMswbEYLZQ4OQXVaDYT+dQXZptdTlGbXFSVfR1tESg4Jcm/yanu2cEOxmgx8PZUAI6c6Hq1eqsPFsLrq1dYSPg2Wz1yeTyTCgvQsOXi1Gda1SAxVql84HPyEEpk6diuDgYLz00ktSl0NE1+y8WIDD6SV4NNYb7ZzvfMf753u0hYu1GT7dfrEFqyN9V12nxCM/Hoa1mRwLR4fj+R5++FefAGx7qgsqalWY9NMRqUs0Wqeyy7D/chFGhLjD096iya+TyWR4sbsfzuVX4LdTOVqs8O72XS5CSXU9uvk6QiHXTAzq394FJdX12Jqq+6d66Hzw27NnD77//nv89ddfiIyMRGRkJP744w+pyyIyet8nZ8DKVI6RYe53vRWCuUKO57q3xb7LRdiXVtiCFZI+m787DcezyvB2//boE/D3HKpR3g54vpM7tqTm4/tk/Zoqy1AsTroCuYkMQzu43vNtUB6J9oKNmRxf7U3TTnFN8MfpXMhNZOjZzklj6+zl37Cuv87r/vmnOh/8HnjgAQghcOzYMaSkpCAlJQVDhgyRuiwio1b9/+zdd3hUZfbA8e9Meu89IYWE9BAg9N4RKYICYi+IfS3YXbuudVFRV8UC2AALCAqi9A6hBQiB0BJIb6T3zNzfH5H8RIop05Kcz/Pss4a5c+/Jm5k7Z95y3noNPxzMZkSoG9HeDv94/D39A7EyU/POplMGiE60dzX1Gv67+RR9ujhzQ08/zNQXJhf/6udDgLM1b208ZdQhw85Iq1VYmpTNgCAX+gW2vAyKvZU5M3v6seFkEfkVtXqI8J+tPppHvK9js+5dzeXnZEMXZxsOZJvmDiV/ZfKJnxDC9PyakkdZbQNXRXpiZf7Pq/M87K2Y0cOX347lU1RpnJu9aD8W7skgt7yWO3oH4GF/cakNc7WKJ4eHkpxb3lSEVxjGrjPFZJbWMDrMA3ur1q0PvS0hgNoGLZ/tOqPj6P5ZRnE1h3LKGRjk2ur4L2doVzeSssqoqTftwvWS+AkhWmxJUjbudpaM6db8id2z+wVSXa/l051n9RiZaO8UReHdLaeJ8XZgUrTXZY+7vU8ALjYWzN0ic0cN6YdD2ViYqRjVreV7257XP8iFQBcbVh4x/Dy/347lAzAw2EXn5x4S4kpxdT070k27np8kfkKIFqlr0PJHagGDg10Jdrv8oo6/GxDkQpCrDcsPt589LYXh7T5bwvGCSqbEeuPjdPkVl7aW5tzVrws70s5xsrDCgBF2Xlqtwo8Hc+gf6EKcj+M/P+EyVCoVtyT4s+dsCck5ZTqM8J+tPpqHt4MVg9qwW8flnD/nRhOf5yeJnxCiRbann6O8toGBwa4Xzb26EpVKxe29A9ibWcrBLNOfByOM4+u9mViZqRnfjDIhtyYEoFHg052GHzLsjPZmlpBZWsPIMHfs2jhMelMvfxTgi92GGwGobdCw7kQhA4Nc8HZo/mrk5gr3tMfN1oIkE7+/SeInhGiR1UfzsTBTMbRry78x35LQWNX+y0RZjSkuVtegZUlSFkO7utHdz+kfj4/ydiDW24HVR/MNEJ345UgeahUMD239MO953Tzs6envxOpj+QZboLP19Dkq6zQMCnZF3YIvrc2lUqkYHOLGgewy6jVanZ9fVyTxE0K0yOqjefT0cyLCs+Ur4oJcbYnzcWTjyUI9RCbau7XHCzhXVc/4SE9sLJq3pddtfQJIyatgl5QK0rtfUvLo7uvYpmHev7q9dwDHCyrZdMowQ6Orj+ZjaaZiaNe2J66XMyTElazSGg4beAi7JSTxE0I0W0ZxNSl5FQxow4q46fE+HM4tJ7kdlD0QhrXySC62FmaMCmv+B/P07o3bXn13IEtfYQngbHEVB7PLGBzshpONhU7OOSPeFzMVLNpjmBGA1Ufz6OXvTLhn27Zou5LBIY31/P5INd1CzpL4CSGabdOpxp66BP9/Hoa7nKmxPgB8s18+qMX/UxSFX1Py6BvoTFf35n8w+zvbEOPtwNbT0uOnT7+mNA6nDwnR3aIID3srRoZ5sPZ4ARo9D42eKqwktaCSgUEu2FrqtozLX8X7OmJrYcZ+E57nJ4mfEKLZtpw+h4OVOf0CW18KIdLLgTB3O5Nf+SYMa39mKdlltQwNccO6mcO8502J9eZQThlpRZV6ik6sOZaPn5M1/YN0Wwblhp5+ZJfVsvqYfudpnp8HOlAPq3n/ytxMTb9AZ5Kyyky2uLgkfu1YYUUtyw7l8NG2NDKKq40djugENp8qIt7PET/ntq2Iu667D/sySzhZIGU4RKNfUvJQAUNasWhoYpQ3WqWxvqTQvXqNlk2niujXxVnnq2GvifHGwkzFYj0P1a8+lkcXZ5s2fWltrqFd3TlZWEn6uSq9X6s1JPFrp1YfzSPizY1cu2gvDyxPJvi1dTz8c7LJfsMQ7V9OWQ0nCivp5efUrN06rmRqrA8aBb6V4V7xp9+O5RPj7UAPP+cWP7eXvxMedpayaEhPEs+WUF7bQJ8uLjpfDetkY8GYbh6sP1FIQ4N+hnsrahvYeLKIgUEueDlcvBOMrg0KdkUB/jhumvP8JPFrh1Ym53L154m42Vry+bQ4frurL1dHefH+1jTu+uGgJH9CLzb/ufKuZxvm953Xy98JX0drNsgHtQBKquvZm1FC30BnnFuxcECtVjE2woM9GSXU1mv0EGHntvZ4AWpV63pjm+PGnv7kV9Tx8xH9bL+39ngBtQ1ahnZ1Q6XSfRmXv+vTxRm1CvZmlOj9Wq0hiV87c7KwklsWHyDS056vbojnzn6BjIvw5OfbezOrbxe+2J3BZ7tkSyyhe9vSzmFrYaaToRKVSsW1cd7sOlNMXlmNDqIT7dnmU0VoFegd4Nzqc4zu5kFJdQMbT8mXCV1be7yASE8HYrx1U8bl7yZGe2Ftrub7g/oZql95JA8HK3OGdHXTy/n/zt7KnBhvBw5llxvkei0liV87oigKs74/iKLAm1dH0jfw/799qVQqPr42lhhvB55ZfZTCilojRio6ol1nionyssfPSTdzfKbG+lCnUVgq87I6vfUnCrEyVzMwuPUfzCP/LAHz+zHTHF5rr8pq6tl9toQ+XZxbXcLpn9hbmTMuwpP1Jwp13mOr0TauFh8Y5EJIC7aYbKtBwa4k55ZTXlNvsGs2lyR+7ciK5Fw2nyrivgGBXBV58XZG5mZqvprZg5Lqev71c7IRIhQdVXW9hoPZZcR4O+isFMLAYFccrMxluFew/kQBPXwdCXa9/N68/8TPyYZQN1sSTXR4rb3adLIIjVahbxdnvV7nxp5+nKuq5ycd7+W960wxhZV1DAlxa/Pc5JYYGOxKVb3GJMsMSeLXTjRotDy56ijBrjbc1icAc7NL/+l6+DtxfQ8/lh3OJaPYNFcUifbnQGYpDVqFGO+W79ZxORZmasaGe7At7Rx1Mi+r08otqyElr4LeXZzb/KVidLgHB7JKKa02vV6W9mrt8QKszdU62abtShp3a1Hz40HdJn4rj+RirlYxSIf1B5tjQFDj9bacNr2yVZL4tRM/HcrheEEl9w0IIvwftsr696gw6hq0vPjHcQNFJzq63WeLAYhvxv6pLTEx2ouiqnrWnpDhuc5qa1pjj0gvf+c2n2tkmDvV9VqT3jWhvVl3ooCefk4E63mY1NbSnIlRXmw4WUh1XYPOzrvySB69/J2I1dE2c80V6GKDp70lh3JMb56fJH7tgKIo/Hfzabo423BtnM8/Hh/h5cCEKC++T8qmpLrOABGKjm732RK8HKyI1mGPH8BVEZ6oaNz8XXRO29LOYW3eWPS2rQb9OUdwW5rpDa+1R5kl1RzLr6RPoDMWlxll0qUbevpTWtPA0iTd9PodL6jgWH4FQ0LcWrVavC1UKhUDg1w5lFOGVmtalTZMPvG744478PT0JCYmxtihGM32tHPsySjhhh6+BLk271vXnGEhVNRp+Hj7GT1HJzqD3WeKifV2wN3OUqfn9bC3oqe/E9vSinV6XtF+bD1dRKyPAwHOrZ/fd56XgxXBrrYczC7TQWRi7Z916Pp10X/RY4BxER44WJmzTEfz/M5/odTlNnMtMSjElazSGo7mmVavn8knfrfddhtr1qwxdhhG9b8dZ3C0Mue67r7NrkE0JMSNIBcbfjwkKyZF2xRW1JJeXE2Ul8Nl55a2xeQYb1Lyyjmeb1o3R6F/ZTX1HMwuI97XSWeLhgYHN/ay6HK4sLNad7wQN1sLgyVOVuZmXBPjzcaThTqZp7n8cA5h7nb0MVDi+nfn5/mtO2FaC9hMPvEbMmQIrq7GydZNQXFVHcsO5zAuwoM43+bPUVCpVNzVL5D9WWXsyZDeFNF6B7Iae08iPO30cv4JkV4owPc6ntQtTN/O9GK0CsT76W7+1aAQV4qr69l1pkRn5+yMtFqFdScK6NPFGS8db9N2Jbcm+FNRp+GL3W2rR3u2uIrt6cWM6uaOh71uRyqaq4efI5ZmavZllhjl+pejn6I8BjZ//nzmz58PQG5uLtnZhunlKijQ/wTihQfyqW3QMsLPgoK8llU1HxtgwXMqmLc+hTfHBOspQt0yRJt2Zq1p381HG193QVZ1enlveaoUPGzNWZuSxR3R9jo/v6HJa7j5fjuchVoF3WzrW/TaulIbd7Nr7OlblXSacDuZ49waBQUFHMmvIr+ijhgXNbm5hvtSFm6n4GVnwdJ96VzfrfXD/5/tabxv9fdQkZNjvC+VMZ7W7D9bdNHr25j3iQ6R+M2ePZvZs2cDkJCQgK+vr8Gure9r/bT0JOEedkzuHY63Y8u+dfkCA4Ky2JZZjbe3N2q1yXfwAvpv086upe17sjwHX0creoUH4amnfS4nxhSwNCkbZ3dPnQ35GZO8hpvnSNEZQt3tSIgIbvHk+8u1sbe3govNCU6Uy9+hLdamVgMwJi4YX18Pg177zn5lvLHhJOXmDv9YxeJyVp06QbSXA1f17Ia7vf73572cEeHFvL81DVsXd5xtLux5NNbrs31kAp1USm45+zNLmRDl1eKk77yZPfxIL65mswkWkRTtw/7MUsI97XG11d+quIlRXlTWaViRrJ+9OoXp0WoV9mSUEOPtgJO17pJ9tVrFgCAXDmaX0aDR6uy8nc26EwUEu9rQQ8clnJrjtt4BaBX4YGt6q55/LK+cA1lljAn3MGrSBzAwyJV6jcKGE6ZTz08SPxO2JKlxGGR0t9Z/25oa640KWLw/S3eBiU6jrKaeE4WVhHvY62Vhx3mjunlgYaZi9dF8vV1DmJYThZWU1jQQ7e3Q7EVrzTUo2JUzxdUcy6/Q6Xk7i5oGLVtOF9Gni4tev/BdTpiHPYNDXFl2OIf6hpYn75/vPouZWsW4cMP2VF5K/z8XeGw1oULOJp/4zZw5k/79+5Oamoq/vz9ffPGFsUMyCEVRWHIgm17+TvQLbP2KJG9HawYEubD+RCGKYlq1hITpO18WI8JTv3Pv7K3MGRTkKvXXOpHEP4uCR3vptjYkNCZ+0NhrJVpub3YF1fVa+nZx1nlS3lwPDw4hp7yWhXsyWvS82gYNC/dkMDTElYHBxl8Y6uVgRaCLDQdzTKfEkMknfosXLyYnJ4f6+noyMzO58847jR2SQezPLOVEYSVjunng1MbCk9d19+X0uSr2ZpTqKDrRWRzIanzNxPro/sP5766J9Sa9uNrkVsAJ/Ug8W4KNhbpNX2wvJyHAGQszFfszTefDtj3ZeqYcMxUMMWLiNCnaCy8HK75IbNnq3p8P51JUVc/UWB/srExjvvCgYFcOZZehMZGpByaf+HVWPx7KwUzVuPdkW10V4QnAMqnpJ1rocE45zjbmeu/xA7g60guA75PkddoZJJ4tIdLTAZ9Wzl++EmsLM3r4OUkh51baeqaMGB9HurVyYYUumJup+degYHafLWFDM3tuFUXhva1p+DlaMz7SU88RNt+gYFeKquo5kG0anS+S+JkgRVFYdjiHXgHO9PRzbvP5unnYEehiw/Z0qecnWuZwThmhbna46XjHjkvp6m5HVzdbtpwynbkwQj9qGzQkZZcS7e2Apbl+PoaGhLhxNL+cgvJavZy/oyqqrONQXhV9uzjjoMNFN63xwKAgHKzMeWXtiWYdv/FkEbvOFHNzL79m73JlCE2FnI+bRiFnSfxM0NG8Co4XVDK8q5tO3ngqlYqrIz3Zk1FCYYXcBEXzaLUKR3LLCXW3w8rczCDXnBjlxb6sUs5VSv21juxQdjl1GoUYHe/9/FcDglyo1yhski8SLbLhZCEK0KeLs7FDwdHagocGB7PpVFGzvhC+tu4E7naWXN+j+btcGUK0twN2lmbsz5QeP3EZy5Mbi00OD3XX2TnHR3pR06BluZTLEM10priaijoNXd0M9815YrQ39RqF7w/KcG9Hdn5hRy9//ZUK6fvnNl27zshIR0v8fqwAOws1g420v+3fPTo0BBcbCx5cfhit9vILFFel5LHhZCE39fIjxsfwJWiuxEytoneAs8ks8JDEzwQtP5xLjLeDTic9Dw91w9JMzcaTptHVLEzf4T9vUqHu+tmq7VIGBbtiZ2nGH6myGvOflNXUsy+jhJ3p56g3kUnjzZWYUYKbrQVxelw05Otkja+jNYdzTePDtj1QFIXfU/Pp4W1LoItpDJW62Foyd1I0h3LKeWvjyUseU1HbwH0/HSbE1ZY7+3bBTG06vX3nDQlx42RhJdmlNcYORRI/U3O2uIp9maUMD3Vr82rev7K1NGdoV1d2pBejucK3JiHOS84tByDegAVcLc3VjApzZ3v6ObTa9pXMGEpVXQNP/XoU/5fXkfDeVgZ8sB2vF/7grQ0n2k3Jpt1ni4n2dsDNTr/FdQcEuXAkt1zuec10NK+CzNIaevvaGmx6R3Pc2tufgUEuvPj7cTafurDzQqtVuPuHQ5wtqeaZUaHEeOtu32ddGhDkglaBtceNX6tUEj8Ts/xw41Ds8K66G+Y97+pIL84UV7PnbInOzy06nsM5Zfg6WtHFpfX7ZbbGNTE+5FfUsfGkzM36u5yyGob9bydvbTxJ/0AX3pkQyRtXRxDpac+Tq44x6ctEk+/9K62uJzW/kmhvB9R67pnpF+hCdlktR/PK9XqdjmJNamNSkuBruF7+5lCpVCy/vTeeDpZM/nIPP/85Zam4qo47vz/IdweyuG9AINfFme4WfX0DXVABu86UGDsUSfxMzfLkXELcbPUyv+L88vafk423YbVoPw7nltPV3Q5na8NW7r/qz9fpj4fkdfpXpdX1jP50F8m5ZbwzMYrvb+nFnOGhPDkijG0PDuTZkWH8mpLPHUuSjB3qFe3NKAH0U7j5785Pl9kgU1ya5fdjjdu0xXjpv3xTS3nYW7H+nv642VkyZcEevF/4nS6vrGPhngzu7BPA86O76XSUTNecbSyI8LTnkAmUGDKN6oYCgIKKWraeLuL23gF62V8wzMOeICnrIpqhrkFLan4FN/fy13uvzN95OVgR7+vIdtnFo4lGqzDj632k5lfwwZQY7ujT5YIyKCqVilfHR1BaU8+H29PpE+jMg4NCjBjx5SX+mfj1DXTW+7V6+jthrlaRlGX8D1tTV12vYcvpIqbEehtlm7bmCPOw59iTw3n5j+McyinDTKViendfror0NOmk77xBIa4s3p9FdV2DUeOQxM+E/HIkD62i29W8f3dVhCcL92ZQVlOPo4F7ckT7kVpQQYNWMeiK3r+aHOPNy38c53RRJSFupjXsZAxzN5/i99QCnhkZyi0J/petfffeNTHsOlPMc7+lMi3OF289FEduq8SzJXRxsSHMXf+9SjYWZsR4O5Bswgs8SqvrWbQ3g1+O5AGNc2ofHhKMn5Nhp1hsPlVETYOW/oEuqE2oFMrfWZipeeWqCGOH0SqPD+vKzHg/LPW473lzyFCvCVl2OAcfByuGdXXT2zVGh3tQXa/lt6PGn2AqTFdyTuOcqG4exhnymRDlhQIs3p9llOubkuScMv79WyrDQ914cFAwtpaX/75uplax4Pp4KmobuPenwwaMsvl2ny0m2ssBRwMVB25c4FFBZa1xe1ku5VB2Gb3e3cJDPx/h9LkqsstqeHfLaUJeW88nO9INGsvvqflYmakZGGQaZVw6ojAPe4aHuWMmiZ8AKK9pYO3xAoaFuullC6PzhnV1Q62C9Sdkzou4vMO5ZZipVcT7GWeFXE8/J3wdrfj9eOcu66IoCnf/eAg7SzOeGRHarB68GB9H7h0QxIrkXPZmmNa0jqzSanLKaon2tjdYgd1+gS5U1WvYnm5aUweO5JYz6MPtlNU08Nm0OHY+OIjkx4dx4JEh9PRz4t6fDvPMqqMGi+f3YwX08HOkmwG2ZxTGJYmfifjtWD51GoXhXd31OqfKxdaSeD+npnk2QlzK4Zxyglxs8HLQb7mNy1GrVUyP92NnejHZpdVGicEUfLMvkx3pxTw4KIjhYc3ft/v5Md2wMlfzwu/H9RhdyyX+WVEgxgALO847v8Bj62nTSfzOVdUx+ctELM1ULJjRnTv6dMHTwQqVSkWsryNbHhjIlBhvXt9wkg+3pek9nrPFVRzNr6B/kCv2VjIDrKOTxM9ELD+cg4uNBSPC9De/77yx4R4k55abRCFJYZqSc8ro6maHgxE/BGb28KVBq7BgT4bRYjCmytoGnvj1KDHeDtzeJ6BFRWk97K24u38gvx/LJynLNLaJgsbEz1ytoq8Oi9P/k1B3O5xtzJsKkpuCR1Yc4UxxNW9PiOKqSK+LvuxbmKlZeksvBga58MiKI2w9rd/SRr+mNE79GRhkuL+LMB6dJX6PPfYYR44c0dXpTF76uSpyynWzn2hVXQO/pOQxrKsbgQaomTYqzAONVmHlEdm+TVysvKaB9OJqQt1tjbrfZe8AZ/ydrFmd0jnno/5vRzq55bU8PCSYINeWL3B5ckQoarWK19c3b4N7Q0g8W0I3Dzv8nQ23cEGlUtEnwKWpILmxbTpZyFd7M7m5lz8zevhedoTHwkzNL3f2wc3Okpu/O6DXOYorknPp4mLDgGCZ39cZ6Czxi4iIYPbs2fTt25dPPvmE0lLT+ZapaxW1DYS9voGP9+gmcfrtWD6VdRpGd3PH3ACTPgcEuWBlrmaLnr9FivbpyJ/Fbg25VdulqFQqru/hy+6MErJKOtdwb3lNA29uaCzSPCXWp1Xn8HG05tpYH1YdzedcpW6+pLaFVquwJ6NxYYehhxMHBrtyuqiKjGLjvo60WoUHlyfj62jFfQODrrhQBxqn5nw9swdniqv1tlintLqejacKGRbihreRpnYIw9JZljFr1iy2b9/OV199RXp6OnFxcdxwww1s3LhRV5cwGfZW5vQLdGFTeplOtkj6PikHV1sLhhtgmBfA2sKMAUEuTfNthPir5D+HxLp5GL+Myswefmi0Cp/vPmvsUAzqw+1pFFXVc3e/LrjaWrb6PP8aHExlnYb3tpzWYXStk1pQQXmthmhvw83vO69vF2cUMPpe5T8eyiE5t5z7BwbRy795WyGODvfgjj4BfLc/k116qMH627F86jUKQ7u6GbWHXxiOTruXNBoNx44d49ixY7i7u9O9e3fmzp3L9ddfr8vLmIQJUV6cKq7lSBvnjVTWNvBrSh4jQt3pasB6ZWPDPTlVVMUx2cpI/M3R/AqszNVEGXAC/uX08HMiyMWG1cc6z3BvaXU9b288xaBgV6a2cQuqfoEuxHg7sCQp2+j7+O7+c6sqYyR+fbo4N8Zw1nirnLVahZf+SCXE1ZYZ8X4tSrLemhCFvZU59y87rPO/4/LDubjaWjBUj2XEhGnRWeL36KOPEh4ezurVq3nmmWfYt28fTz75JL/88gsHDhxo07nXrFlDeHg4oaGhvPHGGzqKuG2uimjcVuqHQ20b7l11NJ+qeg2jwtyxMGBtn1F/9i6ukHl+4m+O5lUQ6GKDm13re5p0RaVScUNPP/ZmlJBWVGnscAzi/a1pFFfXc0//QBzaWOtOpVJx74AgThRWss7IpXESM4qxszSjd4Czwa/tYmtJVzdbo87z+zk5l5S8Cu7sG0DXFk6jcLOz5D/jI9mfVcr/tqfrLKaK2gZ+ScllRKi7QeaXC9Ogs0wjJiaGQ4cO8emnn9KnT58LHktMTGz1eTUaDffffz+//fYbKSkpLF68mJSUlLaG22axPg542pm3uTbU9wezcTPCt614Pyecrc3ZnmZadb6E8R3NKyfY1daoK3r/amYPP7QKfLzjjLFD0bviqjrmbj7FsK5uTI7x1sk5r+/hi4WZyuiroxPPlhDlZW+0EkEDglxJzi2nQaM1yvXf33oaHwcrpnVvXS/u3f0DifF24JW1xymvqddJTCuP5FJdr2VsuIdB5pcL09Dmv/T+/fvZv38/8fHxHDt2rOnn8/8DcHJq3lyGS0lMTCQ0NJSQkBAsLS25/vrrWbFiRVvDbjOVSsWIYCd2nSlu9ZuwvKaBVSl5jAxzb/E3wLYyU6sYFupGYkYJWq1xboTC9FTVNXCmpJpgV+Ou6P2rGB9Huvs6suxwjtGHK/Xt3S2nKa1pYHa/LjpbAOFqa8nVkZ6sOVZgtD1Ca+o1HMwuI9rLAWsLM6PE0D/IhXNV9ew3QnmbpKxStpw+x/R431ZP6TFTq/jkujjyKuqY84tuOj8WH8jGy96SkQaaXy5MQ5vvLHPmzLnsYyqVig0bNrTp/FlZWQQEBDT97O/vz+7duy84Zv78+cyfPx+A3NxcsrOz23TN5hrgqWZJsobPNx1hRpxni5//89FzjXsjeplRkGf4Ide+3lb8nFzL7wdO0t3HNKq1FxR07p0a9O2f2jc5rwpFAU/zOoO9j5pjZpQzT607y7fbjzIixNnY4VxRa1/D56obeHfzKYZ0saePm6LT9p/c1Z6fk/P4eEMy17fiXtVW+7Ib934OstXo5PdqTRt3tWlMelcdOI2/eetWSrfWW3+kY22mYqSvGbm5Oa0+T7AVTOzmzMLEDG6JdCDEtfW7PJ2rbuD3Y/lcE+6MRU0J2dn/nxDLfVj/jNnGbU78Nm7ciFarZefOnQwcOFAXMV3gUt/w/94TMXv2bGbPng1AQkICvr5tmxDdXBMatDyz/Rybsut4ZFzLr7l6dQae9pZMSuiGrxE2or/O0omn151lW56Gq3oZps2aw1B/v87qSu27MScTgNggX5P6O9zr6sGLmzL58XgFNw2KMnY4/6g1bffBqqNU1mm5f2g3ugb66TSeGzy9+deaM2zMrOXRVtyr2urHU42rivtHdMHXVzeJZ0vb2NNLi7V5KifKDHuPKa9pYEVqEmMjPBndo1ubezw/mu5C2BsbeHl7Hn/c3b/V51m6+RT1WoWpPYPx97v49WZK7/+OylhtrJNBfbVazWOPPaaLU13E39+fjIz/n5uSmZlpMi9IK3M1k6K82XyqiKoWDqFklVbz27F8ro70ItDFVk8RXllXN1t8Ha3ZeUbm+YlGR/MrMFNBnJH26L0cR2sLZvbwY01qAZkdsKZffnktH2xLY0y4B1dFeOn8/JbmaibHeLH59DmdzQ9ricSzJXjYWRLjbbzXlbmZmh5+TgZf4LE0KYuqeg3XxHjrZJg7wMWGx4aGsPZ4IWtaudpdURQ+3XmGWG8HRnaTYd7ORmezOceMGcNPP/2k8zk4vXv35sSJE6SlpVFXV8eSJUuYNGmSTq/RFjPifSmtaWBpUsuGLxbuyUCrwORorxZtxaRLKpWK0d3c2ZtRSn2D8ef51TVo+e5QIf3nbSXg5bX0fm8L724+RW2DxtihdRpH88rxd7bB0970CrnOGdaV2gatSe1EoStvbzpFdb2Gu/p2afNK3suZEe9HeW0DSw4Yfgg/8WwJ0d4OeNgbd6X4oGBXjhVUcK6y1mDX/CIxgxBXW0bpMMF6emQYnvaWzFl5BK225Z+5W04XkVpQydRYHzxM8L0u9Etnid/cuXOZNm0aVlZWODo64uDggKNj27/dmZub8+GHHzJ27FgiIyOZPn060dHROohYN8aEe+Bkbd6im6lWq/DF7gx6BzgxxMi1k8aGe1Je28D6k8ad05FTVsOAD7bx+NoznKuqp7uvI5W1Gh5dmULPuVs4Vdg5SnkY29G8CoJdbXE0kRW9fxXt7cDIMHeWJmW3uIfdlOWW1fDR9jTGRXgyJlx/8+9Gd3PHztKMX4/m6e0al3Kuqo4ThZVEezkYtGTVpfQNdKZeo7DldNuqMTTXsbxydp0pZlK0F35OuiuXYmdlztsTokjJq2Du5lMtfv68rWk4WJkzKUb3vcvC9OnsXVheXo5Wq6Wuro6ysjLKy8spK9PNptjjx4/n+PHjnDp1imeffVYn59QVawszbknwZ+OpQs6ca15y8mtKHmnnqpgS44NLG6ry68KIP1dzrTLifqjZpTX0n7eNlLxynh/sw4Z7+vPrrL6kPDmcRdfHk1lSw8APtnH2XJXRYuwM6jVaThRWEuxqe9n9Q43tqRGhFFXV89bGln/Ymao3NpykrkGr194+ACtzMyZFe7H5VBEVtYYb7t2bUQJAtLfxF5D1C3QBYHuaYRK/7w5koVbBVZGeOl8lf1MvfxL8nXh13Qnyypvfg5mcU8ayw7nMiPch1se0pnQIw9Dp16/i4mISExPZsmVL0/86g7v7B1GvUXh3S1qzjn9r40l8HKyYGqebOl1t4eVgRYSnvdG2b6up1zBl4R4KKur49Lo47ujlg99fNnC/pXcA6+/tR0WdhuGf7NTrRuWd3cnCysaVl66mW8h1ZJg7fbo487/t6R3itZBZUs0nO89wdZQXo7p56P16M+L9KK1p4PuDrV9Z2lLn7y29jFC4+e/8nGzwcbQyyDw/RVH4bn8WCQHOTQmnLqnVKhbO7EFFnYY7lyY1+3mvrjuBrYUZN/b0N3oPrDAOnf3VP//8c4YMGcLYsWN54YUXGDt2LC+++KKuTm/Sor0d6NPFmR8P5VD3D/PRdqSdY3t6MTf28qObh/G/AQOMDfcgKbuUMiNM+n505RESz5bw8rhwZsT7YWF28bfihAAXvr+lF6eLqrjz+4MGj7GzOJpXAUCwq3EWGzWHSqXirQmRFFTW8dIfx40dTpv9+7djaBWFWX10V7fvSsaEezQO9x4x3HBv4tkSglxsCDGR11X/QBcO5ZShacXcuJbYm1HKqaIqxoZ74GhtoZdrRHs78NjQEFYdzefLZuxnvetMMd8fzGZ6dx8GBLnqJSZh+nSW+L3//vvs2bOHwMBANm7cyIEDB/Dw0P83WFPx71FhZJXW8Pamyw9BKYrCU6uP4mxjzvTuLdurUZ/GhHtQp1H4NcWwc382nSzk4x1nuLGnH7P6dsHS/PIvx/GRXtw/MJClSdn8fNhwvRWdydH8xl6QOF/THv4Z2tWdEaFu/G9HOmfa8fD/vowSFu3N5IYefgZbWWljYcaEKC82nio0SDFnRVHYdaaYGG8HXI08reW8wSFuZJfVcihbv4WcvzuQiYWZivER+q2b+MpVEcT5OPLQz8kcz6+47HF1DVpmfX8QTztL7up/5fut6Nh09pe3trbG2rqxmGRtbS0RERGkpqbq6vQmb0KUFz39nPhgaxpVlxmCWpqUzdbT57h/QBA9/Vu/m4muDQlxw1ytYm2q4RZ41DZouOuHg/g5WfPQ4GCcbP75G/HbE6MJdLHh4RVH/rFnVbTc0bwKvB2s8NfhJHR9+XRad+o1jR9k7ZGiKDy68gguNhbc3jsAW0vDLaaZ3t2XkuoGfjLAF6gThZUUVNbR3dfRZOaNDg5u7On6XY/3O41WYemBbAYGuRLvp997vYWZmuW3J6BWqRj96S7yymouOkZRFB7/NYUjueU8NSKUfl2kt68z01ni5+/vT0lJCddccw2jR49m8uTJJlNvzxBUKhXvTIoir6KOe386fNHjOWU1PLryCBGe9tzep4vRSrhcir2VOb38nUj8cxK2IXy4LZ2ThVU8NTyUhGbO/bGxMGPeNTGcKa7m1XUdr6SHsZ1f0eukxwUGuhLqbsczI8NYd6KQ/21v3txaU/Jzci5bTp/j7v6BDAg27Ifw2HAPrMzV/GqABV3nF1F0N6Fe5O6+jthZmrE/U389fltOF5FTXsu4cA+DbFEX4mbHL3f2Jq+ilv4fbOPIX+YwarQKz69JZd7WNGbG+3JzQoDJJOHCOHR2h1++fDkAL774IsOHD6e0tJRx48bp6vTtwvBQd+7q14XPdp1lULALd/UPAqCitoFJXyZSUl3POxOiDL4vb3OMi/Dk5T+Ok1FcRYCeC0oXVdbx6rrjDAh0YXq8b4uGvCdGezEkxJV5W9N4eHAwrnZSg0oXtFqFo/nlXBPj3W42a392VBirj+bz6MoU+nRxJiFA9xPo9aG2QcPjv6QQ4mbLzQl+Bp9gb2dlzqgwdzadKkKj0WKmx+tvTyvG0crcJBZ2nGdupqZfoAtJ2WUoiqKXKTff7c/C1sKM8ZGG2x5vSFd3frmjDzO/2UfPuZuZFO1NiJstv6cWcDC7jAmRnrx+dSRudqYx5C6MR6fv+G3btrFgwQKGDh1K//79ycrK0uXp24UPp8TSw8+R2T8e5vqv9vHq2uNEvbWRfRmlvHZVBNd1N81e0FFh7ijAz8n6n+f3xoaTlNU08K/BwXg6tCxxU6lUzJ0UTWlNAy/83v4n95uKsyXVVNdrTXphx9+Zm6lZcUdvHKzMGTd/NykG3pGhtV7+4ziniqp4dEgIkZ4ORonh2jgf8spr+eO4fqd3bE8/R5yvI94tfJ/r29CubpwsrCRdD3NEaxs0/HQoh2GhbkR4GfbvOzrcg4NzhjIp2pv1Jwp5d8tpKmobeGN8BPOnxRHYjt7fQn90lvi99NJLvPnmm7z++usA1NfXc9NNN+nq9O2Gpbma7Q8O4s4+Afx4OIfn1qRiY2HGZ9PiuKtfoMlOqO0b6IKtpRlbThfp9Tr55bV8tD2NseGejI9sXfHQXgHOjA334Ot9mQatwN+RHc1rTJraU+IH4O1ozaZ7G/crHfThdtYcNV49yubYl1HCmxtPMTHKi5k9jbfAa0KUF2oVLNPjPL+iyjqO5VfQ3cfRoHMYm2NwsCsKsLqVW55dye/HCiiurmdsNw+jlEvxc7bhh1sTyHtxNOnPjmTPw4N5YkQoPu1g7q4wDJ0O9R44cICePXsCjZsPl5e3j2/gumZjYcbnM+L578QocsprcbI2N/k3nYWZmiHBriSeLdHb8Ac0bk1V26BlVt+ANhWrffWqCHq/t5VX1p7g3WtidBhh53T0z9WA0d7G6YFqi2gfR7beP5AJXyZy1ee7md7dl2dGhRLn43jJ17FGq5BbXsPZ4mryymtp0Co0aBUszdT4O1sT5eWgl9IqZTX1zPxmP642Fjw6NNioq1w97K3oF+jCplP6+6K3I9305ved1y/QBUszNTvSirl/YLBOz734QBbONuaM0/Nq3n9iYW6Gr4l/7gjj0NndzdLSEpVK1XSjrayULbacbC1xMpESBs0xLsKTNakF7DlbQh89FBwtqqzjf9vTGRvuyehubbspJgQ4MyTEle8OZPHG1ZFYGWACdUd2NK8CFxuLdtfjd16ktwOHHxvKA8uSWXwgi+8PZuPjaNVURqReoyWnrJas0hqyy2pouEINNxWNJW2ui/PhujgfnQzXabUKdyw9yOmiSj65Lo4hIYYp33Il07r78siKIySeLaZPF92/37enFWOuVplUBYPzrC3M6B/owt4M3X7RrahtYMWRXK6O9CLErX2+l0THp7PEb/r06dx9992UlJTw2Wef8eWXX3LXXXfp6vTCACZEefHwiiN8fzBbL4nfh9vSqKrXcHtvf51sTfXE8FAmfJHIRzvSeXRoVx1E2Hml5JUT7GqDczPK6pgqW0tzvrw+npfHdePTnWfZfbaYrNIaUgsqMVepcLW1IMbHgRGhbng7WuPtYIWHnSX2VmZYmKupqtNwpriaY3kV7D5bzHNrUnluTSrdfR15akQo18X5tGrhy/nSLT8dyuHhIcHM7OFnEqsqJ0d788iKIyw+kKWfxC/9HBGe9gSZ6JeJ0eHu/Pu3VE4UVNLNUzfF9FceyaW6Xsu4cI92s0hKdD46S/ysrKwYNWoUjo6OpKam8vLLLzN69GhdnV4YQFd3O8Lc7fQyz6+ytoF529IYEuKqs43or4rwpKubLV/sPssjQ0JMpiB2e6MoCkfzKhge6maQ0hP65u9syytXRQCNv1tNgxZFUbAwU7doztXRvHIW7Mlg6YFsZn6znzmO1jw6NITZ/QKb/cVFo1WYs/II729N44Yefjw5PBQ7A+zQ0RzBbrZEezmwWQ/DvbUNGvZklHBdnA+utqb5ZWJEqDuQyi8peczRUeL3zb4svB2sDFaQW4jW0NlXkry8PJ5++mnOnDnDqFGjGDVqlK5OLQxoSqw3+7PKyCyp1ul5P999lnNV9dyWENCsYs3NoVareHx4V1LyKvQ6Sb2jy6+oo7i6vt0O816JSqXCxsIMW0vzFk+0j/Ry4K0JUaQ9O5IvpnfHy8GSx35JwfelP3hw2WFSr7BLAkD6uSrGf7ab97emMbOHL69fHYG3o3Vbfh2duzbOm4PZZZwqvPLv0lL7M0upbdDS3ffS8yxNQUKAM3aWZuz8cy5iW51fJX1VhCddnDvee0l0HDpL/F599VVOnDjBnXfeycKFCwkLC+OZZ57h1KnLb2EmTM+kaG80WoXFB3RXiqdeo+W/m0/Rw8+RidGtW8l7OTf38sfJ2pwPt6Xr9LydSXtd0WsoarWKO/p2Yf+jQ1lzVx8GBbvyyc4zRLy5kcEfbufdzafYkXaOjOJq0s9VsSGtlLu+P0jUWxvZmlbEMyNDmXdNDF30XB+zNabE+qBVGnuqdGl7WjEAvUxwft95FmZqhoa4setMCRqNts3nW3wgC41WYXykp0kM5QtxOTodc1CpVHh7e+Pt7Y25uTnFxcVcd911jB49mrfeekuXlxJ60i/QBXc7S35PLeDx4aE6OefiA1lklNQwZ2hX3O11W8/L1tKc+wYG8cb6kxzILKGHv7NOz98ZnF/Rq6t5Th3Z2AgvxkZ4caqwknc2neKP1AIeXZly0XE2FmrGdPPgrn6BjO7mYbJlnLr7OuLvZM36k4W8MDZcZ+fdllaEv5M10d6mt6L3ryZEe7H6WD7bzxQzJMStTef6Zl8mkZ72DDTwTixCtJTOEr958+axaNEi3N3dmTVrFm+//TYWFhZotVrCwsIk8WsnzNQqrovzYcGeDAoqavFoY6Km1Sq8ueEkoe62TI311lGUF3pwUDBvbzzF2xtP8d3NvfRyjeZQFIVj+RWcKa4m3MOeIFcbkx3m+qujeRXYWZoR4WF6O8qYqq7udnx8XRyKonAgq4ztaUXkV9QB4KqqZkh0EDE+jliZm/acSZVKxdRYHz7Zma6T9zs0zmvcdKqI4aHueJj4LhHj/yy5svxQTpsSv6N55ezLLOXRISEmV6xaiL/TWeJXWFjIsmXLCAwMvODf1Wo1v/76q64uIwxgZg8/Ptl5hkV7Mnisjb1+PyfnkpJXwavjwvW2FZyPozXXxvmwMiWPospa3IywjduaY/k8uPwwJwv/fyeAISGuzJ/WnXAT70lLySsn0MUGl3ZUeshUqFSN5Ur+WrIkOzsbX9/2sX0cwNQ4b+ZtS+O7/Vk8NCSkzefbl1lCaU0DvQOcTH7IM9DVlghPO7a3cZ7f1/syMVM17oPcHr7sic5NZ+MPL7/88kVJ33mRkZG6uowwgIHBrnjaW7K6jbsgKIrCa+tPEOBszTQ9b1U3Z2hXKus0vLPptF6v83eKovDM6qNc9dlu6jUK/x4Vxvzr4vjXoGD2Z5bS690tOps8ri8pueV0dbPTS9FiYfoGBrniYmPBbzraxWLd8UIA+ge1jyHPiVGNC9qyWrmgTatV+HZfFn0DXfRSBksIXTPNiSd/+uGHH4iOjkatVrN3715jh9NpmKlVXB/vx7b0c2QUt34vyzXH8tmfWcqtCQGE6XkYsXcXZ3r5O/Ht/kydTNRurjkrU3h9/UmmxHiz8vbevDwunLv6B/L+lBgOPzYUZ2sLrvpsd9MCClNTXFVHTnmtLOzoxMzN1EyN9Wbr6XOUVNe1+XzrThTQzd2OOB/Tnt933uSYxgVt3+5v3QKXLaeLOFtSzfgIz3ZdB1N0Hiad+MXExLBs2TKGDBli7FA6nTv6BlCvUfiglatlFUXhtXUn8HKw4rruPgYZ/nhsWFcySmr4ppU38Jb63/Z03t1ymhnxvsybEk2cn9MFv2eQmx1b7h8AwIyv9qG5wm4RxpKS17iwQ3YZ6Nyu7+FHVb2mzat7q+oa2J52jj5dnE22ft/f9Q90wdvBilVH81r1/M92ncXO0oyrIo27RZsQzWXSiV9kZCTh4bpbaSaar7uvE/G+jiw7nIOitDxh2XK6iO3pxdzSy59YA63suzbOB097Sz7eka73a207XcS/fk5mULAr/7kqAv/L1O0KcbfjgykxHM4t5/k1x/QeV0ul/NkTGeouiV9nNqyrG642FvxypHXJz3kbTxZRp1Ho28Wl3cx1U6tVzIj3ZUd6cYuHe/PLa/nxUDYTo7yIbSc9nEJ0iEk98+fPZ/78+QDk5uaSnZ1tkOsWFBQY5DrGcn2UM0+tO8u3248yIsS52c9TFIWnVx7HxdqMcf7m5OY2v7hyW9v01jg33t6Rw2/7j9PdWz+LKspqNcz8OgVPW3Oe7OOKdV0p2dmllz1+hI+aIYEOvLflNNNCbfG0N15PyN/bN/FULtZmKjxVlQZ733R07fW+MC7UiWUphaScOtPqIcvFe85gY66iu1ODXl9Pum7jUQFWvK9V+HBDMg/282v28z7cnUudRmF0gAUFebk6jcmY2utruD0xZhsbPfEbNWoUubkXv2Fee+01Jk+e3KxzzJ49m9mzZwOQkJCAr69+FxL8lSGvZWj3unrw6pYsFiWXctOgqGY/b1VKHjszK3hieFeGdg/DrIUr+9rSpo+PdeP93bl8caiUH3t2a/V5ruTpxQfIKa/js2ndubp3QLN6Nv433ZHYtzfx3r5zLJzZQy9xNddf2/dsxVmC3ezoFtRFZzuqiPZ5X7h7sBXfHd7BL+l1PDny0gv1rkSrVdiQnsyAYDf6RIXovZSNLtvYx0ehy29n+CO9mtenNu+89Rot3yan0Mvficm9I3Az8dI1LdUeX8PtjbHa2OhDvevWrSM5Ofmi/zU36RP642htwX0Dg1h/opB9GcXNek6DRsuTq47SxdmGWxP8W5z0tZWHvRXXx/ux6mg+eWW1Oj//78fy+WpvJrf2DmBavG+zh7OivR24rrsPS5OyyShp/YIZXUvJKyfYzRbHZu49KzquQcGu+DtZszy5dT1X+7NKySmrZUiIq8nXL/w7lUrFfQMC2Z9VyrZm7lX+3f4szpZUc3Mv/w6X9ImOzeiJnzBtc4Z2xdJMzYu/H2/W8e9vTeNIbjkPDAoi0stBz9Fd2qPDQqhp0PLmxpM6PW9lbQP3/HiIQBcbHhoc3OLyJ6+Mi6CmQctra0/oNK7WKq2uJ7O0hhBX23YzH0voj1qt4vbeASSeLWnVKvQVybmoVTCsq7seotO/WX0DsTJT896Wfy4JpdEqvL7+BN3c7fRWmF4IfTHpxG/58uX4+/uzc+dOrr76asaOHWvskDodTwcr7u4fyKqj+Ww8ceU5CaeLKnluzTEGh7hycy9/oyUT3X2dGBTswjf7Mqmua9DZeV/4PZX04mr+PSqMON+W70Ea7mnPyDB3fjqcS3WdRmdxtdb5rdpkRa8475beASjAh9vSWvQ8RWnc3zvB35nuvu1zkYObnSXT431ZdTSfzH/olV98IIvUgkpu6x2gt8L0QuiLSSd+U6ZMITMzk9raWvLy8vj999+NHVKn9MpV4bjbW3LPT4dpuEyNvJp6DTO/2Y9apeLJ4aF4O1obOMoLvTAmnILKOt7WUUHnfRklvLvlNFNivJke3/p5GY8ODaGwso5PdqbrJK62SMlt7NWRxE+cF+pux+AQV5YdzqW+ofn1MHemF3OqqIrxkZ7teq7oMyNDqddoL7n/8nllNfU8/ksKUV72XN9D5sGJ9sekEz9hGhytLfhoSizHCyq5ZfGBi8q7aLQKs384ROLZEl4c040x4R5GivT/jQxzp4efI/N3nqGuoW29a3UNWu5YehAXGwseGRKCo3XrP9jGhXsS6GLDN/sy2xSTLqTklWNlpibaq3320Aj9eGRICLnltSzYk9Hs53y9LxMrc3W7r2UX4eXAnX27sOxQDnszSi55zHNrUskrr+XJ4aEEu8n+1qL9kcRPNMu0eF/+NSiYxQeymbX0IJW1jUOohRW1TFmwh6/3ZXJP/0Du6heIhZnxX1YqlYqXxoaTVVbDWxtPtelcb248yaGcMp4eGcbA4LZtQ6VWq5jVtwv7s8pIyipp07naKiWvgkBXG9ztZWK6+H8To7zwcbTii8SzzTq+ul7D0qRshnd1aze7dVzJq1dFYGtpzsxv9lFWU3/BY9/sy2Te1jSu6+7D5BiZ2yfaJ+N/Qot2471rorm9TwBf7skg4JV19HlvC34vr2X10TyeGN6Vl8eFm9Qwz4QoL3oHOPP+1jQqalo31+9IbjmvrD3O6G7u3NzLXyebzt+S4A/Apzub98GqL0dyywlxtcVR9ugVf2FupuahQcEkni3h92bs37toTwbF1fVMifXG2qJ9rea9FA97K364pRdp56oZ8fFOThVWotEqvL/lNHcuPUgvfydeGNPNpO51QrSEJH6i2VQqFV/OiOe3u/rSL9AFFSqmxvrw3U09eX50NzzsrYwd4gVUKhVzJ0VRWFnHM78dbfHzGzRabl+ShJ2lGU8M64qng25+vy4utgwOdmXV0Ty0WsPtK/xX5TUNnC2pJsTNVifJrOhY7h8UjKuNBS/+nnrF4zRahXc2nSLay4EJUV4Gik7/xkZ48sm1sRzJLafbGxuwemIVD684QkKAE29PjCTaQLsRCaEP8lVftNi4CE/GRbSPuTyDQtyYFO3F/J1nuad/IFEtuGG/vekUezJKeO2qcIaF6rZExe19Arhj6UFWHc1nYrThh4yOnV/R6yoLO8TF7K3MeWpkKE/8epTlh3OYEutzyeO+T8rmVFEVb02IxNfJxsBR6tesfoGM6ubOf9adRKMoRHrac0NPvw73e4rOR3r8RIf38bVxmJupuH3pQbTa5u07vPV0Ec+tSWVUmDt39OmCuY7nLU6O8cZcrWLZoeZvZ6dL5/fo7eouk9PFpd0/MIgAZ2seXJ5M+d/mugGUVNcz55cjf9ayu3Ri2N4Fudoxf3p3vpgRz2PDQyXpEx2CJH6iw/N1subNqyNJPFvC06v+ecg3/VwV07/ah6+jFS+M6aaX0jSutpYMCXFlw8kiNJcpkaNPR3LLsTBTEeNjnCLbwvTZWprzzQ09yC6t4ZbFSRes5lcUhYd/Tia/vJbnx3STLxBCtCOS+IlO4b6BQUyJ8eadzadYsj/rssflldcydv4uKus0vDMxqs2reK9kWndfzpZUs+lU87aI0qWD2WWEuNriYWda8zKFaRnS1Z3HhnXl5+Rcrv96H8VVdU072Czam8ltvQNkdasQ7YzM8ROdgkql4qsbetB/3jZuWnyAstp67uoXeMHuIvszS7hmwR7yK+r4aGoMU2N99Lr7yOQYb+776TA/HsphZDfD1j48mF1Gny7Oskev+EdvTohEo1WYu+V00z6+9RqFO/oE8OLYbi3eulAIYVzyjhWdhr2VOdsfHMiIj3dy94+H+XpfFjf29MPGwox1Jwr4bn8WHnaWfD4tjmnxvjqf1/d3Po7W9OnizMaThSiKYrAt7vLKa8mrqCXM3U726BX/SKVS8d/J0UyM9uLLxAzUKhgY5MrUOB/c7KQGpBDtjSR+olNxtLZg178G8eq6E3y4LY17fzoMgLW5mht6+HFb7wCGh7obrMTJtO6+PPZLColnS+gb6GKQax7MLgWgm4fMyxLNNyzUXeer24UQhieJn+h0zM3UvDg2nGdHhrIno5SiqjoivewJcLbBytywBWinxHrz2C8pLEnKMmDiVwZAtLcs7BBCiM5GEj/RaVmYmzFAj4s3miPEzY4Ybwc2nTTcAo+D2WV42VsS7CY1/IQQorORVb1CGNm07r4czC7jeH65Qa53MLuMMA973GxlfpYQQnQ2kvgJYWQTojxRgKUHs/V+rdoGLcfyKwhzt+sQ+6oKIYRoGUn8hDCyHn5OeNpbsuXUOb1f60RRDQ1aRRZ2CCFEJyWJnxBGplKpmBjlxc4zxVTUXrw1li4dKagCIEx2WhBCiE5JEj8hTMCEKC8q6zT8nJyn1+ukFFRjZa4m1sdRr9cRQghhmkw68Xv88ceJiIggLi6OKVOmUFJSYuyQhNCLUd08sDBT8fuxfL1eJ6WgmlA3OzwdZKs2IYTojEw68Rs9ejTJyckcOnSIbt268frrrxs7JCH0wt7KnMHBrmxLO4eiKHq5hqIopBRU0c3DDifZqk0IITolk078xowZg7l54wdUv379yMzMNHJEQujPpGhv0our2XO2RC/nzyqtoaRGQ5iHbNUmhBCdVbv52v/ll18yY8aMSz42f/585s+fD0Bubi7Z2foviwFQUFBgkOt0Jp25TXu7NyZjX+1Ixd+ii87Pv+F041ZtPhZ1BnuPdEad+TVsKNLG+iXtq3/GbGOjJ36jRo0iNzf3on9/7bXXmDx5ctN/m5ubc+ONN17yHLNnz2b27NkAJCQk4Ovrq7+A/8aQ1+osOmub+vpCV7fT7Muv10sbnD1SAcCgyEB8fQ2zPVxn1Vlfw4Ykbaxf0r76Z6w2Nnrit27duis+vmjRIn799VfWr18vw1Oiw5sU7c2H29PIL6/B08Fap+dOPFtCF0dLglxlqzYhhOisTHqO35o1a3jzzTdZuXIltrbyYSU6vglRXtRrFH48lKPT8yqKQuLZEsLdrXGVrdqEEKLTMunE74EHHqC8vJzRo0cTHx/PPffcY+yQhNCrQcGu2Fmase54oU7Pm1lSQ15FLRFu1qjV0nMuhBCdldGHeq/k5MmTxg5BCIOyNFczJtyDbafPodFoMTPTzXezxIxiAMLddDt8LIQQon0x6R4/ITqjSVHeFFTWsf6k7nr9Es+WYK5WEectUyaEEKIzk8RPCBNzVaQnAMsPX7zavbUSz5bQzcMOb9mxQwghOjVJ/IQwMV4OVvTwc2R72jmdnK9eo2VPRgkx3g7YWZr07A4hhBB6JomfECZocrQ3ybnlnCqsbPO5DmSVUlmnoYefkw4iE0II0Z5J4ieECZoQ5YUCLEnKavO5tp5u7DlMCJDETwghOjtJ/IQwQT38nPCws2TzyaI2n2vr6SICnK2J85HETwghOjtJ/IQwQWq1ionRXuw4U0xZTV2rz6PVKmxNO0e8rxPudlK4WQghOjtJ/IQwUdfF+VBZp2HxgexWn+NofgXnqurp4ecohZuFEEJI4ieEqRoZ5oGDlTmrUvJbfY4NJxprAfb0l2FeIYQQkvgJYbIszdVMjPJiy+kiquoaWnWONan5BDhb07eLi46jE0II0R5J4ieECbuuuw+lNQ18n9Ty4d6aeg0bTxYyIMgVT3sp3CyEEEISPyFM2lURnjhYmfPjoZwWP3fr6XNU12vpH+gi8/uEEEIAkvgJYdKsLcyYFufDxpNFnKuqbdFz16TmY2mmYkiIq56iE0II0d5I4ieEibultz9V9Rq+3J3R7OcoisLKI7n09HOim4e9HqMTQgjRnkjiJ4SJGxzshp+jNT+1YLh3b0YpJwurGNXNAzsr2Z9XCCFEI0n8hDBxarWK2f26sOtsCXszSpr1nMUHsrAwUzE23EO/wQkhhGhXJPEToh2Y3T8Qc7WKuZtO/eOxGq3CkqQsBgS60sNP6vcJIYT4f5L4CdEOeDtaMzXWm5UpeZyrvPIWbn+k5pNTVsu4CBnmFUIIcSGTTvyee+454uLiiI+PZ8yYMWRnt37rKiHau8eHh1JZp+Hfa45d8bi3Np7C096SidFeBopMCCFEe2HSid/jjz/OoUOHSEpKYsKECbz88svGDkkIo0kIcGZClCdf7c0kq6T6ksfsPlPMplNF3NDTj0hPBwNHKIQQwtSZdOLn6OjY9N+VlZWoVFKEVnRub02Iorpew4PLky96TKtVeGb1MRyszJkR7ytFm4UQQlzE5CcAPfvss3z11Vc4OTmxcePGSx4zf/585s+fD0Bubq7BhoQLCgoMcp3ORNr0ypyAO3p48vn+XN5Zk8QNcZ5Nj83fl8eGk4U83NcTX7PqS74PpH31T9pY/6SN9UvaV/+M2cYqRVEUo10dGDVqFLm5uRf9+2uvvcbkyZObfn799depqanhpZdeuuL5EhIS2Lt3r87jvJTs7Gx8fX0Ncq3OQtr0n9VrtPSft43k3HLemRjJTb0C+GpvBo//cpR+gc4svqknvk42l3yutK/+SRvrn7Sxfkn76p++2/hKuZDRe/zWrVvXrONuuOEGrr766n9M/ITo6CzM1Kya1ZfJXyby4PIjPLj8CACDgl15eWz4ZZM+IYQQwuiJ35WcOHGCsLAwAFauXElERISRIxLCNHg5WLHjwUF8tusMqQWV+DhacUMPP/ycJekTQghxeSad+D311FOkpqaiVqsJDAzkk08+MXZIQpgMtVrF3QOCjB2GEEKIdsSkE7+ffvrJ2CEIIYQQQnQYJl3ORQghhBBC6I4kfkIIIYQQnYQkfkIIIYQQnYQkfkIIIYQQnYQkfkIIIYQQnYTRd+7QNXd3d4KCggxyrYKCAjw8PAxyrc5C2lS/pH31T9pY/6SN9UvaV//03cbp6ekUFhZe8rEOl/gZkiG3h+sspE31S9pX/6SN9U/aWL+kffXPmG0sQ71CCCGEEJ2EJH5CCCGEEJ2EJH5tMHv2bGOH0OFIm+qXtK/+SRvrn7Sxfkn76p8x21jm+AkhhBBCdBLS4yeEEEII0Ul0isTP3t7e2CFc0R133IGnpycxMTHGDqVVVCoVN998c9PPDQ0NeHh4MGHCBJ2cvzl/v2PHjtG/f3+srKx45513dHJdU6bPNi8qKmL48OHY29vzwAMPtPl87dk/vfaGDRvWopV5zz77LAEBASZ/T2qO1157jejoaOLi4oiPj2f37t2tOs+mTZvYsWOHzuIKCgq6bBmL1hg3bhzOzs46u5+1lEqlYs6cOU0/v/POO7z44otGiUWXr9v2cJ8x9fdpa3OHTpH4GYNGo2n2sbfddhtr1qzRYzT6ZWdnR3JyMtXV1QCsXbsWPz+/Fp2joaGhTTG4uroyb948HnvssTadp73QRZtfjrW1Na+88kqnSKANbeLEiSQmJho7jDbbuXMnv/76K/v37+fQoUOsW7eOgICAVp1L14lfW1zqPvT444/z9ddfGyGaRlZWVixbtkynyawx/L1t5T5zaYbIHTpN4ldRUcHIkSPp2bMnsbGxrFixAmgschgZGcldd91FdHQ0Y8aMafow/eu3+cLCwqbC0Onp6QwePJiePXvSs2fPppvWpk2bGD58ODfccAOxsbE899xzvP/++00xPPvss8ybN++i2IYMGYKrq6s+f329u+qqq1i1ahUAixcvZubMmU2PJSYmMmDAAHr06MGAAQNITU0FYOHChUybNo2JEycyZswYKioquP3224mNjSUuLo6ffvqp6RzPPvss3bt3p1+/fuTl5V10fU9PT3r37o2FhYWef1PT0Zo2Hzx4MElJSU3HDRw4kEOHDl1wXjs7OwYNGoS1tbX+f4l2YNOmTRf09jzwwAMsXLjwgmO++OILHnnkkaafP/vsMx599NGLztWvXz98fHz0Fquh5OTk4O7ujpWVFdBYON/X1xeAffv2MXToUHr16sXYsWPJyckBGu+nDz/8MAMGDCAmJobExETS09P55JNPePfdd4mPj2fr1q0UFBRw7bXX0rt3b3r37s327dsBePHFF7n11lsZM2YMQUFBLFu2jCeeeILY2FjGjRtHfX19U3xvv/02ffr0oU+fPpw8eRLgiuedPXs2Y8aM4ZZbbrnodx05ciQODg76a8x/YG5uzuzZs3n33XcveuzMmTOMHDmSuLg4Ro4cydmzZyktLSUoKAitVgtAVVUVAQEB1NfXc+rUKcaNG0evXr0YPHgwx44dAxoTiHvvvZfhw4cTEhLC5s2bueOOO4iMjOS222674Jpz5syhZ8+ejBw5koKCAoArnvfRRx9l+PDhPPnkkxecp73cZzpk7qB0AnZ2dkp9fb1SWlqqKIqiFBQUKF27dlW0Wq2SlpammJmZKQcOHFAURVGmTZumfP3114qiKMrQoUOVPXv2ND0nMDBQURRFqaysVKqrqxVFUZTjx48rvXr1UhRFUTZu3KjY2toqp0+fVhRFUdLS0pQePXooiqIoGo1GCQkJUQoLCy8ZY1pamhIdHa37X94A7OzslIMHDyrXXnutUl1drXTv3l3ZuHGjcvXVVyuKoiilpaVKfX29oiiKsnbtWmXq1KmKoijKggULFD8/P6WoqEhRFEV54oknlIceeqjpvOfOnVMURVEAZeXKlYqiKMrjjz+uvPLKK5eN5YUXXlDefvttnf+Opqa1bb5w4cKmNk5NTW167V7KggULlPvvv1+/v4iJs7Ozu6BdFUVR7r//fmXBggWKovz/PaKiokIJCQlR6urqFEVRlP79+yuHDh264nnbs/LycqV79+5KWFiYcu+99yqbNm1SFEVR6urqlP79+yv5+fmKoijKkiVLlNtvv11RlMa2mjVrlqIoirJ58+am+93f37MzZ85Utm7dqiiKopw5c0aJiIhoOm7gwIFKXV2dkpSUpNjY2CirV69WFEVRrrnmGmX58uWKoihKYGCg8uqrryqKoiiLFi1q+ttd6bw9e/ZUqqqqLvv7/v01YEh2dnZKaWmpEhgYqJSUlChvv/228sILLyiKoigTJkxQFi5cqCiKonzxxRfK5MmTFUVRlEmTJikbNmxQFKXxb3DnnXcqiqIoI0aMUI4fP64oiqLs2rVLGT58uKIoinLrrbcqM2bMULRarfLzzz8rDg4OyqFDhxSNRqP07Nmz6fMRUL755htFURTlpZdearo/XOm8V199tdLQ0HDZ38+U7zMdNXcwb3mq2D4pisIzzzzDli1bUKvVZGVlNfUcBQcHEx8fD0CvXr1IT0+/4rnq6+t54IEHSEpKwszMjOPHjzc91qdPH4KDg4HGuSZubm4cOHCAvLw8evTogZubm15+P2OLi4sjPT2dxYsXM378+AseKy0t5dZbb+XEiROoVKoLvpmPHj266RvLunXrWLJkSdNjLi4uAFhaWjb1uPTq1Yu1a9fq+9dpF1rT5tOmTeOVV17h7bff5ssvv7zo27xoHTs7O0aMGMGvv/5KZGQk9fX1xMbGGjssvbG3t2ffvn1s3bqVjRs3MmPGDN544w0SEhJITk5m9OjRQOOw1V97OM/3Sg8ZMoSysjJKSkouOve6detISUlp+rmsrIzy8nKgsZfbwsKC2NhYNBoN48aNAyA2NvaC+/b568ycObOpJ/ZK5500aRI2NjZtbRa9cXR05JZbbmHevHkXxLlz506WLVsGwM0338wTTzwBwIwZM1i6dCnDhw9nyZIl3HfffVRUVLBjxw6mTZvW9Pza2tqm/544cSIqlYrY2Fi8vLyaXr/R0dGkp6cTHx+PWq1mxowZANx0001MnTr1H887bdo0zMzM9NAqhtERc4dOk/h9++23FBQUsG/fPiwsLAgKCqKmpgagabgCwMzMrKm71tzcvKm7/PyxAO+++y5eXl4cPHgQrVZ7QVe1nZ3dBdedNWsWCxcuJDc3lzvuuENvv58pmDRpEo899hibNm2iqKio6d+fe+45hg8fzvLly0lPT2fYsGFNj/21vRRFQaVSXXReCwuLpn83MzNr83zAjqSlbW5ra8vo0aNZsWIF33//vWzL1Ax/vQ/AhfeCv5o1axb/+c9/iIiI4PbbbzdUeEZjZmbGsGHDGDZsGLGxsSxatIhevXoRHR3Nzp07L/mcv7+/L/V+12q17Ny585KJ2Pl7tVqtvuC+oFarL7gv/PW85//7Suf9+33bFD388MP07Nnziq+t87/rpEmTePrppzl37hz79u1jxIgRVFZW4uzsfMFUj7/6a9v+9TPx72379+tptdornrc9tO2VdMTcodPM8SstLcXT0xMLCws2btzImTNn/vE5QUFB7Nu3D4Aff/zxgnP5+PigVqv5+uuvrzgZc8qUKaxZs4Y9e/YwduzYtv8iJuyOO+7g+eefv6ino7S0tGnhwd/nRv3VmDFj+PDDD5t+Li4u1kucHUlr2nzWrFn861//onfv3u1+bqkhBAYGkpKSQm1tLaWlpaxfv/6Sx/Xt25eMjAy+++67C+ZbdkSpqamcOHGi6eekpCQCAwMJDw+noKCgKfGrr6/nyJEjTcctXboUgG3btuHk5ISTkxMODg5NPW9w8X3gcgnFlZy/ztKlS+nfv7/OzmtMrq6uTJ8+nS+++KLp3wYMGNA0SvLtt98yaNAgoLFHtk+fPjz00ENMmDABMzMzHB0dCQ4O5ocffgAav2gfPHiwRTFotdqmz8LvvvuOQYMG6eS8pqwj5g4dPvFraGjAysqKG2+8kb1795KQkMC3335LRETEPz73scce4+OPP2bAgAEXrKi67777WLRoEf369eP48eNX/EZjaWnJ8OHDmT59+mW7u2fOnEn//v1JTU3F39//gjd2e+Lv789DDz100b8/8cQTPP300wwcOPCKL/R///vfFBcXExMTQ/fu3dm4cWOzr52bm4u/vz9z587l1Vdfxd/fn7Kyslb9Hu1Ja9q8V69eODo6XrHnICgoiEcffZSFCxfi7+9/wRBZZ3H+3hEQEMD06dOJi4vjxhtvpEePHpd9zvTp0xk4cGDTNIW/e+KJJ/D396eqqgp/f3+jleVoq4qKCm699VaioqKIi4sjJSWFF198EUtLS3788UeefPJJunfvTnx8/AUrdl1cXBgwYAD33HNP031u4sSJLF++vGlxx7x589i7dy9xcXFERUXxySeftDi+2tpa+vbty/vvv9+0KKK15x08eDDTpk1j/fr1+Pv78/vvv7c4Hl2ZM2fOBZ9F8+bNY8GCBcTFxfH1119fsCBgxowZfPPNN01Ds9CYHH7xxRd0796d6OjopoUKzWVnZ8eRI0fo1asXGzZs4Pnnn2/TeU35PtORc4cOv3PHwYMHueuuu4xWQkGr1dKzZ09++OEHwsLCjBKDEH+VnZ3NsGHDOHbsGGp1h//u12qtuXdMmDCBRx55hJEjR+oxsvZp2LBhvPPOOyQkJBg7FCH+UUfOHTr0Xf+TTz5h5syZvPrqq0a5fkpKCqGhoYwcOVKSPmESvvrqK/r27ctrr70mSd8VtPTeUVJSQrdu3bCxsZGkT4h2rqPnDh2+x08IIYQQQjSSr/xCCCGEEJ2EJH5CCCGEEJ2EJH5CCCGEEJ2EJH5CiA7PzMyM+Ph4oqOj6d69O3Pnzr2gKLM+PP7440RHR/P444/r9TpCCNESsrhDCNHh2dvbU1FRAUB+fj433HADAwcO5KWXXtLbNR0dHSkoKLigur++NDQ0YG7eaTZiEkK0gfT4CSE6FU9PT+bPn8+HH36Ioiikp6czePBgevbsSc+ePZsKDt98880XFKK98cYbWbly5QXnUhSFxx9/nJiYGGJjY5t2jJg0aRKVlZX07du36d+gsTZXWFgYBQUFTT+HhoZSWFhIQUEB1157Lb1796Z3795s374dgMTERAYMGECPHj0YMGAAqampQOOOLNOmTWPixImMGTNGfw0mhOhYFCGE6ODs7Owu+jdnZ2clNzdXqaysVKqrqxVFUZTjx48rvXr1UhRFUTZt2qRMnjxZURRFKSkpUYKCgpT6+voLzvHjjz8qo0aNUhoaGpTc3FwlICBAyc7Ovuw1FUVRXnzxReXdd99VFEVRfv/9d2Xq1KmKoijKzJkzla1btyqKoihnzpxRIiIiFEVRlNLS0qbrrl27tun4BQsWKH5+fkpRUVGr2kQI0TnJ2IAQolNS/pzlUl9fzwMPPEBSUhJmZmYcP34cgKFDh3L//feTn5/PsmXLuPbaay8aTt22bRszZ87EzMwMLy8vhg4dyp49e5g0adJlr3vHHXcwefJkHn74Yb788sumrfPWrVt3wZZVZWVllJeXU1payq233sqJEydQqVTU19c3HTN69GjZb1kI0SKS+AkhOp3Tp09jZmaGp6cnL730El5eXhw8eBCtVou1tXXTcTfffDPffvstS5Ys4csvv7zoPEorpkgHBATg5eXFhg0b2L17N99++y3QOOy7c+dObGxsLjj+wQcfZPjw4Sxfvpz09HSGDRvW9NiV9voUQohLkTl+QohOpaCggHvuuYcHHngAlUpFaWkpPj4+qNVqvv76azQaTdOxt912G++99x4A0dHRF51ryJAhLF26FI1GQ0FBAVu2bKFPnz7/GMOsWbO46aabLtiAfcyYMXz44YdNxyQlJQFQWlqKn58f0DivTwgh2kISPyFEh1ddXd1UzmXUqFGMGTOGF154AYD77ruPRYsW0a9fP44fP35BL5qXlxeRkZFNw7F/N2XKFOLi4ujevTsjRozgrbfewtvb+x/jmTRpEhUVFRecd968eezdu5e4uDiioqL45JNPAHjiiSd4+umnGThw4AVJqRBCtIaUcxFCiMuoqqoiNjaW/fv34+TkpLPz7t27l0ceeYStW7fq7JxCCNEc0uMnhBCXsG7dOiIiInjwwQd1mvS98cYbXHvttbz++us6O6cQQjSX9PgJIYQQQnQS0uMnhBBCCNFJSOInhBBCCNFJSOInhBBCCNFJSOInhBBCCNFJSOInhBBCCNFJSOInhBBCCNFJSOInhBBCCNFJSOInhBBCCNFJSOInhBBCCNFJmBs7AF1zd3cnKCjIINeqr6/HwsLCINfqjKR99UfaVr+kffVL2ld/pG31y1Dtm56eTmFh4SUf63CJX1BQEHv37jXItbKzs/H19TXItTojaV/9kbbVL2lf/ZL21R9pW/0yVPsmJCRc9jEZ6hVCCCGE6CQk8RNCCCGE6CQk8RNCCCGE6CQk8RNCCCGE6CQk8RNCCCGE6CQ63Kpe0ToNGi2ZpTXkltdSWFlHQcX5/6+jsk6DRlFo0CiN/6/VokKFo7U5TtbmOFpb4GRtjrONBYEuNoS42eFpb4lKpTL2ryWEEEKIv5DEr5Mpr2kgKbuUg9llnCis5GRhJScKKkkvrqJeo1x0vKWZCltLM8xUKszUKtR//r9Wq1BVr6GitoFLPA0bCzVBLraEutsR5+tInwBn+nRxxtvR2gC/pRBCCCEuxaiJ3x133MGvv/6Kp6cnycnJFz2uKAoPPfQQq1evxtbWloULF9KzZ08jRNo+1TVo2ZtRws4zxezLLGV/ZgnHCyo5n6fZWKgJcLahi4sNg4Jd8XOyxt3OEjdbS3ycrPBxsMLFxgIrCzPM1SrMVCrOd+IpCmgUhXqNltKaBooq68ivqCPtXBVni6vJKq0hq7SGI3nlrD6a15Qc+jpa0beLC4NDXLkqwpNwT3vpGRRCCCEMxKiJ32233cYDDzzALbfccsnHf/vtN06cOMGJEyfYvXs39957L7t37zZwlO1HXYOWxLPFbD5dxKaTRWxPP0d1vRYAL3tLIjwdGB7qToSnPbE+DnTzsMPFxhI7q7a9DNzsrAhxs7vkY1qtQm55LdvTzrHrTDFH8spJzChheXIuj65MoYuzDROiPJkY7c3Qrm7YWJi1KRYhhBBCXJ5RE78hQ4aQnp5+2cdXrFjBLbfcgkqlol+/fpSUlJCTk4OPj4/hgjRxOWU1rD6az68peaw9XkBlnQaAMHc7JkV708vfid4BzkR5OeBmZ4mZ2rC9a2q1Cl8na6bF+zItvrFauVarcCCrlGWHctiado4vEjP4344z2FiouSbGmzv6dGF4qLtB4xRCCCE6A5Oe45eVlUVAQEDTz/7+/mRlZV2U+M2fP5/58+cDkJubS3Z2tkHiKygoMMh1/u54UTW/phaz7nQpB/OqAPCwNWd4oD0JPrYk+NoT6m6LQ1NPXh0N5UXklRsl3EvyMYP7ezhxfw8nyms1rDlxjrWnSlmZnMviA9l42plzdZAtt/auJszNxtjhdjjGeu12FtK++iXtqz/StvplCu1r0omfoly8auBS88Fmz57N7Nmzgcb96Qy5z6ChrnWioIKlSdksTcomObccFRDr48B9AwIZHOzGkK6ueDtYozZwj56uhAcH8BBQXlPPwj2ZfH8wm0Up51hwJIUBQS48OTyUCVFe7fb3M0WyH6d+Sfvql7Sv/kjb6pex29ekEz9/f38yMjKafs7MzDR6gxlSYUUt3+zP4ut9mezPLAUg3teRx4d1ZXQ3D3p3ccbZxsLIUeqWg7UFDw4O5sHBwew+epolqVUsScpm8oI9BLnY8NiwrtzWO6DN8xKFEEKIzsikPz0nTZrEhx9+yPXXX8/u3btxcnLq8PP7NFqFtccL+GL3WVYcyaVeoxDlZc/DQ4IZFebBoGBXnDpYsnc5AU7WvHtNCG9NiOTTXWf5ZMcZHliezDO/HeOBgUE8Pjy0wyW+QgghhD4ZNfGbOXMmmzZtorCwEH9/f1566SXq6+sBuOeeexg/fjyrV68mNDQUW1tbFixYYMxw9SqnrIZPdpzhy8SzZJbW4GRtznVxPkyO9mZEmDse9lbGDtFoLMzNeGBQMPcPDGL10Xz+u+kU/1l/kg+2pfP4sK48MjQEe+kBFEIIIf6RUT8tFy9efMXHVSoVH330kYGiMY7dZ4qZtzWN7w9mo9Eq9A904YFBQUyK9qabh73BV+GaMpVKxdVRXlwd5cXW00U8+9sxnv89lblbTvPMyFAeGBQs5WCEEEKIK5BuEiOo12j5PimbedvSSDxbgp2lGdO6+zC9uy/DQ907zVBuWwwOcWPL/QNZf7yAZ387xhO/HuWdTad4e0IUNyf4S1FoIYQQ4hIk8TOg6noNCxIzeGvjSc4UVxPkYsOTw7tybZwPPfycMDdTGzvEdmdkNw9GdvNgRXIOz6w+xq1Lknh/axqfTosjIcDZ2OEJIYQQJkUSPwMoq6nnkx1nmLv5NHkVtcT5OPDupCiuifUm0MVWeqd0YHKMDxOjvHl382le33CCPu9t5Yaefvx3UjReDp13fqQQQgjxV5L46VF5TQPvbz3NfzefoqS6gX5dnHl5XDcmR3vj5Wht7PA6HLVaxZzhXbmzbwCPrDjCN/uz+Dk5l/+Mj+CBgcFSA1AIIUSnJ4mfHtTUa/hk5xn+s+4EBZV1DAlxZVbfLlwd5YWrraWxw+vwnG0tWTCzB48MDeHuHw7x0M9HWLQnk69u6EG0t4OxwxNCCCGMRhI/HWrQaFm0N5OX/kglo6SG3gFOvD0hkkkx3rhIwmdwcb5O7PjXID7ans6/fztG/H8389iwrrw4thtW5rL6VwghROcjiZ+OrE0t4OEVyaTkVRDt5cD/poYyrbsv7p24/p4pUKlUPDAomOvifLhjaRJvbDjJ9wez+WpmPAOD3YwdnhBCCGFQsoy0jU4VVjL5y0TGzN9FaU0Db02I5PfZfbl3YLAkfSbE29Ga1Xf14/tbelJdp2HIRzuYs+IItQ0aY4cmhBBCGIz0+LVSeU0Dr2/NYv6+/ZipVTwwMIh7+gcS5e0gq3RN2LTufozt5sltS5OYu+U0q47m8f0tCcT5Oho7NCGEEB2YoigUVdXja+Q4pMevFQoragl/cwMfJuYyppsHy25N4N3J0UT7OErS1w442liw7LbeLL6pB4WVdfR6dwsv/ZFKg0Zr7NCEEEJ0QOnnqpjwRSITvztGTb1xR5qkx68V3O2tuDUhAD/LWm4ZHI2jtey00R5d38OfEaEe3PDtfl78/Tgrj+Tx060JBLnaGjs0IYQQHUCDRsvczad58Y9UAG6Lc0NRFKPGJD1+rfT61ZFMjfaUpK+d83SwYu3d/fhoaiyp+RXEvr2JJQeyjB2WEEKIdi45p4x+87bx5Kqj9O3iwg+3JPDk4ABsLI3b5yaJn+j0VCoV9w0MYt8jQwh0sWXmN/u5dfEBqo3cHS+EEKL9adBoeWP9CXq9u4VTRZW8MT6CpTf34uooLyzMjD8dTIZ6hfhTuKc9+x8dwoPLk5m/6wzb087x8+29ifGRhR9CCCH+2dG8cm5bkkTi2RJGhLrx1IhQRoR5YGZCO0dJj58Qf2FprubTaXEsvy2B4up6Et7dyofb0ow+J0MIIYTpUhSF97ecpsfcLaTmV/Cfqxp7+UaHe5pU0gfS4yfEJV0T60OfAGemLtrLg8uT+T21gK9v6IGzjczpFEII8f+KKuu4fUkSv6TkMTjElX+PDGNkN9Pq5fsr6fET4jJ8nW3Y8eAgnhkZym/H8ol+ayN7zhYbOywhhBAmYtvpIuL/u5k1qfk8NjSExTf2ZEyE6fXy/ZUkfkJcgVqt4rXxkay/ux8aBQZ+uJ0PZOhXCCE6NY1W4bV1xxn28U5UKlgwI55XrorAz9nG2KH9I0n8hGiGoaHuJD82lN7+zvxreTLTvtpHZW2DscMSQghhYOeq6hj/2W7+/Vsqo8PcWXpzL27s5Y+1hZmxQ2sWSfyEaCZ3eyu2PjCQOUNDWHYoh+7/3czRvHJjhyWEEMJAknPK6P3eVjaeKuTfo8JYeH08/YNcjR1Wi0jiJ0QLqNUq3pkUzco7elNUVUfCu1v5Zl+GscMSQgihZ8sP59Bv3jbKahqYf10cz44Kw8vR2thhtZgkfkK0woRobw4+OpRQdztu/i6Ju74/SF2D7PUrhBAdjVar8NLvqUxduJcgF1u+nhnPLQkB7WZo9+8k8ROilbq42rL3kcHc0SeAz3efpfd7WzhbXGXssIQQQuhIZW0D1321lxf/OM6ESE+W3NyDcZFeqE141e4/kcRPiDawMFPzxYx4Fs2M51RRFXHvbGZVSq6xwxJCCNFG+eW1jPhkJyuSc3l0SAifT+9OjI+TscNqM0n8hNCBWxIC2P3QIDzsLZn4xR6e/DUFjVZKvgghRHt0srCSAR9s42B2GW9NiOKlceHtcj7fpUjiJ4SORHs7cnDOUCZFe/HWxlMM/98OCipqjR2WEEKIFkg8W8yAedsorKzj46mxPDgoGHurjrPRmSR+QuiQraU5y2/vzX8nRrH7bDExb29iR9o5Y4clhBCiGX5NyWP4/3ZiaabmyxndubV3AJbmHStV6li/jRAmQKVS8eiwrmy6bwAWZmqG/G8H72w8Kbt9CCGECVu0J4NrFuwh0MWGL2d0Z0qsT7texHE5kvgJoSf9g1w5/NhQBgW58vivR7nmyz2U1dQbOywhhBB/8+nOdG5bkkQvfye+nBHPmAhPVKqOl/SBkRO/NWvWEB4eTmhoKG+88cZFjy9cuBAPDw/i4+OJj4/n888/N0KUQrSei60lG+/rz1MjQll1NI/u72zmcE6ZscMSQgjxp/e3nOaeHw8zKNiV+dfF0i/Ixdgh6ZXREj+NRsP999/Pb7/9RkpKCosXLyYlJeWi42bMmEFSUhJJSUnMmjXLCJEK0TYqlYrXr45k5Z19KK9toPd7W1mQeNbYYQkhRKf3xvoTPLziCMO7ujF/Whzd/ZyNHZLeGS3xS0xMJDQ0lJCQECwtLbn++utZsWKFscIRQu/GR3qRNGcI0V4O3LH0ILctPkBNvcbYYQkhRKejKAov/p7K06uPMaabB/OnxRHp5WDssAzCaOuTs7KyCAgIaPrZ39+f3bt3X3TcTz/9xJYtW+jWrRvvvvvuBc85b/78+cyfPx+A3NxcsrOz9Rf4XxQUFBjkOp1VR2xfNbB8elf+vf4Mi/ZmsiutkIVTQuniZGXQODpi25oSaV/9kvbVn87Qtoqi8Ob2bD7YncvYEEdeGeKBbX0Z2dn6n4ZjCu1rtMTvUisc/z6RcuLEicycORMrKys++eQTbr31VjZs2HDR82bPns3s2bMBSEhIwNfXVz9BX4Ihr9UZddT2/epWP8buy+Tenw4z5utjfHVDD66J8TZoDB21bU2FtK9+SfvqT0dv21fXHueD3blMifHm3cnRBLraGvT6xm5fow31+vv7k5GR0fRzZmbmRY3h5uaGlVVjT8hdd93Fvn37DBqjEPp0Yy9/Eh8ajJ+TNVMW7GHOiiM0aLTGDksIITqsuZtP8dyaVMZHehol6TMFRkv8evfuzYkTJ0hLS6Ouro4lS5YwadKkC47Jyclp+u+VK1cSGRlp6DCF0KsIL3sOPDqE6+J8mLvlNIM/2k5uWY2xwxJCiA7nkx3pzFmZwsgwd+Zd0zmTPjBi4mdubs6HH37I2LFjiYyMZPr06URHR/P888+zcuVKAObNm0d0dDTdu3dn3rx5LFy40FjhCqE31hZm/HBrAvOuieFAVhkxb29i/XHjzwMRQoiO4qu9Gdz7U2PJlo+mxtLV3d7YIRmNSulg2wkkJCSwd+9eg1wrOzvb6GP1HVlnbN99GcVcu2gfZ4ureXJEKK+MC8fcTPffzzpj2xqStK9+SfvqT0ds2x8OZnP91/tI8Hfm8xlxxPo4GS0WQ7XvlXIh2blDCBPSK8CFw48NZWK0F29sOMmAD7aTWVJt7LCEEKJdWne8gBu/3U+sjyMfTIkxatJnKiTxE8LEOFhbsOKOPnw0JYbk3Mah35+Tc40dlhBCtCtJWaVMXbiXQBcb3psUTZ/Ajr0jR3NJ4ieEibpvUDCJDw3C28GKKQv2cO+Ph6htkILPQgjxT9LPVXHVZ7uxtTRj3jUxDAtzN3ZIJkMSPyFMWIyPEwcfG8pNPf34ZOcZes3dwomCCmOHJYQQJquoso5x83dRWadh3jXRjIvwNHZIJkUSPyFMnJW5GV/f2JOvb+hBRkkN8f/dwhe7z1yyCLoQQnRm1fUaJn6RSNq5KuZOiuLaON+LNofo7CTxE6KduKmXP0lzhhDhaces7w8x+cs9FFXWGTssIYQwCRqtwsyv97HrTDGvXhXBzQn+mKkl6fs7SfyEaEeC3exIfHgITw7vym/H8ol8cyNrU/ONHZYQQhjdnJVHWHEkj8eGdeXeAUFYmZsZOySTJImfEO2MmVrFGxOi2HRvf+wszRgzfzcPLDtMTb0s/BBCdE6f7kzn/a1pzOzhyxPDu2JvZW7skEyWJH5CtFMDQ9xIfnwYM+J9+Wh7Ot3/u5nDOWXGDksIIQxq/fEC7l+WzMAgF14dF4G7vZWxQzJpkvgJ0Y7ZWZmz5OZeLL6pJ0WVdSS8u4W3NpxEq5WFH0KIji81v4LrvtpLkIsNb02IIsTdztghmTxJ/IToAK7v4cfhx4fRN9CFJ1cdZeAH20grqjJ2WEIIoTfnquqY+EUiKlS8OymaAcGuxg6pXZDET4gOwsfRms33DeC/k6I4nFtO9Nsb+WhbmpR9EUJ0OPUaLdct2kt6cRVvT4zk6igvY4fUbkjiJ0QHolKpeHRoV5IeHUqsjyMPLE9m2P92kFEs+/0KITqOh35OZuPJIp4b1Y0be/qjlrItzSaJnxAdUKiHHbv+NYhXrwpnT0YJkW9t5PNdUvRZCNH+fbH7LB/vOMMtvfy5f1AQ1hZStqUlJPETooNSqVQ8O6ob+x4ZQriHHXf9cIix83eRXVpj7NCEEKJVdp8p5r6fDtOvizPPj+mGq62lsUNqdyTxE6KDi/RyYM/DQ3h+dBhbTp0j8s2NLDlcKL1/Qoh2JbeshmsX7cXDzpLXxkfQVVbwtookfkJ0Amq1ipfGRbDn4UGEuNky548zDP94J+nnZOWvEML01TVomfbVPgor63h7YiTDQ92NHVK7JYmfEJ1IrK8T+x4ZwpMDfdhztoSotzby3pZTaKTunxDChM1ZeYRtaed4fnQY18b5olLJYo7WksRPiE5GrVbxr36+JM0ZQg9fJx5ZkULf97dyNK/c2KEJIcRFFiZm8OH2dG7u5ce9A4KwNJfUpS2k9YTopMI87Nn24EDenxzNycJKuv93My/+nkq9Rmvs0IQQAoCkrFLu/ekQfQKceW50N1xkMUebSeInRCemUqn415AQjjwxjGEhbrz0x3Hi3tnM3owSY4cmhOjkSqvruW7RXhytzXntqnDCPOyNHVKH0KzE79prr2XVqlVotdITIERH5Odkwx/39GfBjHgKK+vo+/5WHvk5mep6jbFDE0J0QoqicPvSJNKLq/nP+AhGhHkYO6QOo1mJ37333st3331HWFgYTz31FMeOHdN3XEIII7itTwDHnhzO5Ghv3tuaRvgbG1h/vMDYYQkhOpl3t5xm+eFc/jUomJk9/GRnDh1qVuI3atQovv32W/bv309QUBCjR49mwIABLFiwgPr6en3HKIQwIDc7S5bd3pufb09AUWDUp7u46dv9FFfVGTs0IUQnsO10EU/8epThoW48NiwEW0tzY4fUoTR7jl9RURELFy7k888/p0ePHjz00EPs37+f0aNH6zM+IYSRTI7xIfWp4dzZJ4AlB7IIe30DSw5kSeFnIYTe5JfXMuPrffg6WvHyuHB8nWyMHVKH06zEb+rUqQwePJiqqip++eUXVq5cyYwZM/jggw+oqKjQd4xCCCOxtTTn8xnxbL1/IJ72Vsz8Zj9j5+8is6Ta2KEJIToYjVbhhm/3U1RZz5tXRzIwyNXYIXVIzeo/feCBBxgxYsQlH9u7d69OAxJCmJ7+wa4cemwoL/yeyn83nybizY38Z3wEDwwMlrk3Qgid+M/6E6w/Uchzo8OYGucjRZr15IqJ37Jlyy753+dNnTpV9xEJIUySuZma18ZHcnOvAG5bcoCHfj7Coj2ZfH1DD6K8HYwdnhCiHdt6uogXf0/lqghP7h8QhJW5mbFD6rCumPj98ssvl31MpVJJ4idEJxThZc/Ofw3io23p/HvNMbr/dzNPDO/K82O6yc1aCNFiRZV13PDNfvycrHl+TBhejtbGDqlDu2Lit2DBAr1efM2aNTz00ENoNBpmzZrFU089dcHjtbW13HLLLezbtw83NzeWLl1KUFCQXmMSQvwzlUrFA4ODua67D3csTeI/60+y5EA2X90Qz8BgN2OHJ4RoJxRF4Y6lSeSW17Lw+nj6Bcq8Pn27YuL3zTffcNNNNzF37txLPv7oo4+2+sIajYb777+ftWvX4u/vT+/evZk0aRJRUVFNx3zxxRe4uLhw8uRJlixZwpNPPsnSpUtbfU0hhG55O1qz+q5+/HgwmweXJzP4wx3c3ieAdydH42htYezwhBAm7sNt6aw8ksecoSFc193H2OF0Cldc1VtZWQlAeXn5Jf/XFomJiYSGhhISEoKlpSXXX389K1asuOCYFStWcOuttwJw3XXXsX79eiklIYQJuq67LyeeHsHNCf4sSMwg7PUNLD+UY+ywhBAm7EBmKY/9coTBwa48NqyrTBUxkCv2+N19990AvPDCCzq/cFZWFgEBAU0/+/v7s3v37sseY25ujpOTE0VFRbi7u19w3Pz585k/fz4Aubm5ZGdn6zzeSykokB0N9EnaV3/01bavD/Ximq62PPp7OlMX7WV0iCNvjQnC065z9f7Ja1e/pH31x1BtW1Gn4dqvj+JoZcac3i5oK86R3Qmqw5nCa7dZ5Vxqamr44osvOHLkCDU1NU3//uWXX7b6wpfqufv70u3mHAMwe/ZsZs+eDUBCQgK+vr6tjqulDHmtzkjaV3/01bZTfOHqnmH8+7djvL/1NEMWpPD2hEhm9w/sVOUZ5LWrX9K++mOItr118QHOlNby8bWxTOoj9wZDalYB55tvvpnc3Fx+//13hg4dSmZmJg4ObSvf4O/vT0ZGRtPPmZmZFzXGX49paGigtLQUV1eZ+CmEqbM0V/PWxCj2PzKEMHdb7vnpMAM+2MbJwkpjhyaEMLKv9mbw1d5MZvXtws0JAZ0q6TMFzUr8Tp48ySuvvIKdnR233norq1at4vDhw226cO/evTlx4gRpaWnU1dWxZMkSJk2adMExkyZNYtGiRQD8+OOPjBgxQl4gQrQj0T6O7Hl4CO9MjCI5p5yYtzbx8h+p1Gu0xg5NCGEExwsquO+nw/T0c+LZUWHYWMi8PkNrVuJnYdE4P8fZ2Znk5GRKS0tJT09v04XNzc358MMPGTt2LJGRkUyfPp3o6Gief/55Vq5cCcCdd95JUVERoaGhzJ07lzfeeKNN1xRCGJ5arWLOsK4cfWI4A4NdeeH348S9s5m9GcXGDk0IYUC1DRpmfLUPc7WKV8aF08XF1tghdUrNmuM3e/ZsiouLefXVV5k0aRIVFRW88sorbb74+PHjGT9+/AX/9vLLLzf9t7W1NT/88EObryOEMD5/FxvW39ufb/Zl8siKI/R9fxv3DgjizasjsbNq1q1ICNGOPfHrUZKyy5g7KYpxEZ7GDqfTuuLd9q/1+84Xc77//vuB/y/1IoQQLXFTL3+ujvTknh8P8dH2dH4+nMvn07szLlI+CIToqFYm5zJvaxoz432Z1TdQ9vg2oisO9Z6v17d3714+/vhjsrKyyM7O5tNPPyUlJcVQMQohOhgXW0uW3pLAmrv6Ym6m4qrPdzPjq70UVdYZOzQhhI5lFFdz+9Ikwj3seG5MNxyspYffmK7Y+ufr940ZM4b9+/c3reR98cUXmTZtmv6jE0J0aGMjPDn25HDmrEzh011n+ON4AR9OieWGnn6ykEuIDqBBo+XG7/ZTU6/l9fGRRHq1rSKIaLtmLe44e/YslpaWTT9bWlq2eXGHEEIAWFuY8dG1sez810D8nWy46bsDTPg8kbzyWmOHJoRoo1fXnWDr6XM8NSKUidFexg5H0MzFHTfffDN9+vRhypQpqFQqli9f3rSVmhBC6ELvABeS5gzl378dY+7mU4S/sYGPr41lZk9/Y4cmhGiFTScLeWXtcSZEenLfwCDMzZrV1yT0rFl/hWeffZYFCxbg4uKCs7MzCxYs4Omnn9Z3bEKITsZMreL1qyPZ/dBg/J1suOHbA0z6IpGCCun9E6I9Kayo5cZv9+PvbMPzY7rhZmf5z08SBtHsGZY9e/akZ8+e+oxFCCEAiPdzImnOEJ797RjvbjlN+Bsb+eS6WKbH+xk7NCHEP1AUhduWJFFQWcfCGfH07uJi7JDEX0i/qxDCJJmbqXlzQhS7/zUIbwcrZny9n2u+TKRQev+EMGnvb01j1dF8Hh4cwtQ4H2OHI/5GEj8hhEnr4e/MwceGMmdoCKuO5hP+5kZ+PJht7LCEEJewL6OEJ35NYWiIGw8PCcZatmQzOZL4CSFMnoWZmncmRbPjwYF42Fky7at9XLdwL+eqpO6fEKairKae67/Zh6utJc+PCcPXycbYIYlLkMRPCNFu9O7iwuHHh/Hw4GB+PpJLt9c38PPhHGOHJUSnpygK9/x4mLSiKl4bF87wUHdjhyQuQxI/IUS7YmGm5t1rYtj2wEDcbC2ZsnAvM77aS7H0/glhNF8mZrD4QBaz+wcyo4cUYDdlkvgJIdqlfoGNvX/3Dwzip0M5hL+xkdUpecYOS4hO50huOQ8uP0yfAGfmDO2KvZVsyWbKJPETQrRbluZqPpway6b7BuBgbc7VXyRy2+IDlNc0GDs0ITqFqroGZny9DxsLM14eF05XdztjhyT+gSR+Qoh2b1CIG0ceH8adfQL4el8mEW9uZOOJAmOHJUSH9/CKIxzJLeflseGM6uZh7HBEM0jiJ4ToEKwtzPh8Rjxr7uqLmRpGfLKLe388RFWd9P4JoQ9LDmTx2a6z3Jbgz429/DFTy7y+9kASPyFEhzI63JOjTwxnZg9fPtl5hqi3NrEj7ZyxwxKiQzlZWMnsHw4R5+PAY8O74mxjYeyQRDNJ4ieE6HDsrMz57qZerLg9gboGLYM/2s6clUeobdAYOzQh2r3aBg3Xf70PgNeuiiDa29HIEYmWkMRPCNFhTYrx4egTw5kc7c3czaeJfXsz+zJKjB2WEO3aU6uOsi+zlBdGhzE2wtPY4YgWksRPCNGhOdlasOz23nx3Yw9Kquvp+/5W/v3bUeo1WmOHJkS788uRXN7bksb07j7c1qcLFmaSRrQ38hcTQnQKM3v6c+TxYYyN8OS1dSfpOXcLh3PKjB2WEO3GmXNV3LYkiW4edjw9MhQ3O0tjhyRaQRI/IUSn4eFgxapZffl8eneySmvo9e4WXlt3nAbp/RPiimobNEz/eh+1DVreGB9JvJ+zsUMSrSSJnxCi07mzbxeSHx/K4GBX/v1bKn3f38bxggpjhyWEyXpsZQqJZ0t4YUw3JkR7GTsc0QaS+AkhOiVfJxvW3dOfeddEc7Kwkri3NzN38ym0WsXYoQlhUpYcyOLD7enc2NOPO/vKvL72Tv56QohOS6VS8eDgEA4+NoTeXZyZszKFQR9uJ62oytihCWESjuaVM+v7g3T3deSpEaG42sq8vvZOEj8hRKcX5GrHlvsH8NaESA7llBH99kb+tz0NRZHeP9F5VdY2cN2ivViaqXl9fAQxPlKvryOQxE8IIWjs/Xt8eCj7Hx1CrI8j9y9LZsTHO8ksqTZ2aEIYnKIo3P3jIY7mVfDaVeGMCZd6fR2FJH5CCPEX3Tzs2fWvQbw8NpxdZ4qJfHMjX+w+I71/olP5aHs63+7P4u7+gdzUK0D24e1AJPETQoi/UalUPDemG/seGUyoux2zvj/E0I92cLqo0tihCaF3m08V8siKIwwOceXJEV1xsDY3dkhCh4yS+J07d47Ro0cTFhbG6NGjKS4uvuRxZmZmxMfHEx8fz6RJkwwcpRCixdEHogAAGYpJREFUs4vydmTfI0N4ZWw4+7NKiXprE2+sPyF1/0SHlVVWx7RF+/BzsuaVseEEudoZOyShY0ZJ/N544w1GjhzJiRMnGDlyJG+88cYlj7OxsSEpKYmkpCRWrlxp4CiFEALUahX/HtONQ3OG0reLM0+vPkaPuVs4kFlq7NCE0Knqeg2zVp6iql7DfydGMaSrm7FDEnpglMRvxYoV3HrrrQDceuut/Pzzz8YIQwghmi3E3Y5N9w3g0+viyCmrofd7W3h0RTJVdQ3GDk2INlMUhXt+PMShvCpeGRfOxGhvVCqZ19cRGWXgPi8vDx8fHwB8fHzIz8+/5HE1NTUkJCRgbm7OU089xTXXXHPJ4+bPn8/8+fMByM3NJTs7Wy9x/11BQYFBrtNZSfvqj7Rt600ItGDAbZE88Uc6725JY+mBTN4ZE8jQIKemY6R99UvaV/c+35/HV3szmdnNlvFdLCjMzzV2SB2SKbx29Zb4jRo1itzci184r732WrPPcfbsWXx9fTl9+jQjRowgNjaWrl27XnTc7NmzmT17NgAJCQn4+vq2PvAWMuS1OiNpX/2Rtm09X2D1vYGsPJLLg8uSueGnk0yK9uLDKbEEuNg0HiPtq1fSvrqz8WQhL2/OYlhXNx4d6kV4cBdjh9ShGfu1q7fEb926dZd9zMvLi5ycHHx8fMjJycHT89L1gc43TkhICMOGDePAgQOXTPyEEMIYJkV7MzrMnadWHeXTXWfp9sYGnh0Vxo3htsYOTYhmSc2v4NqFewl0tuHVq8Lxtao1dkhCz4wyx2/SpEksWrQIgEWLFjF58uSLjikuLqa2tvEFWFhYyPbt24mKijJonEII8U9sLM15f0osB+cMpX+QC8+tSWXogiOsOXbpKSxCmIrCilqu/nw3KhW8NzmagcGymKMzMEri99RTT7F27VrCwsJYu3YtTz31FAB79+5l1qxZABw9epSEhAS6d+/O8OHDeeqppyTxE0KYrHBPezbcO4DFN/VEURSu+mw34z/bTfo52fdXmJ6aeg3XLNhDZkkNcydGMT7Ky9ghCQMxyuIONzc31q9ff9G/JyQk8PnnnwMwYMAADh8+bOjQhBCiTa7v4UdfNy0fHCjjk53pRLyxkTnDQnh6ZBj2VlIIVxifoijcufQg29OLeWN8BNN7+MnOHJ2I7NwhhBA6ZmVuxtzJ0Rx6bChDurryn/UnCX5tPfN3nkGjla3fhHG9+PtxvjuQxf0DgrirfyA2FmbGDkkYkCR+QgihJ6Hu9vxxd3/W3NUXX0dr7v7xENFvbWTNsXzZ+1cYxdd7M3h57XEmRXvx1MiuuNpaGjskYWCS+AkhhJ6NjfAkac4QPrk2lso6DVd9tpth/9vB7jOX3q5SCH1YfTSPO5YepHeAE6+Nj8DfWVafd0aS+AkhhAGoVCruHhDEyadH8MzIUA7llNFv3jaumr+LpCzZ/k3o17bTRVy7cC+h7nb8d2I0Md6Oxg5JGIkkfkIIYUBWFma8Nj6StGdG8uCgILanF9Nj7hauWZBISm65scMTHVBSVikTvkjEy8GKD66JZrDswdupSeInhBBG4GxrybwpsZx8egSz+gawNrWQmLc3MXXhHukBFDpzoqCCsfN3YW1hxkdTYxnZzcPYIQkjk8RPCCGMyNPBis+mx3Pi6RHckuDPH6kF9Ji7hTGf7mJ72jljhyfascySakZ/uos6jZaPpsQwLsITlUrKtnR2kvgJIYQJ8HWyZuHMHpx+ZiT3DQgi8Wwxgz7czoB521iVkodWysCIFsgrr2XM/F0UVtbx4ZRYJsd4S60+AUjiJ4QQJsXTwYqPro3lzL9H8uTwrpwqqmTCF4mEvb6Bj7alUVHbYOwQhYnLLq1h2P92kFZUxbuTopke74u5mXzci0byShBCCBPkZGPJGxOiOPvvUcydFIW1hZoHlifj99Ja5qw4whnZCk5cQkZxNUP/t4OzxdV8MCWGW3r7YyFJn/gLeTUIIYQJs7Iw45GhXUl+fBgrbu9N3y7OvL/1NMGvrWfsp7tYkZxLg0Zr7DCFCUgrqmLI/7aTW1bDR1NjuDnBHytz2ZVDXEg2jhRCiHZApVIxKcabSTHeHM0tZ+6WU6xIzuOaBXvwsrfirn5dmNW3C4GuUpS3MzpRUMGIj3dSXtvAx9fGMi3eV5I+cUnS4yeEEO1MpLcDn02PJ+O5UXx8bSyh7ra8tu4Ewa+tZ+hH21m0J4PyGpkL2FkcyS1n6P92UFHXmPTN6OEnSZ+4LOnxE0KIdsrKwox7BgRxz4AgDmWX8dH2NFYfzee2JUnc+9MhJsd4c1tCACPD3GVyfwe15VQRkxckYq5WM/+6OKbE+sjfWlyRJH5CCNEBxPk68um07mg0WlYcyeXb/VmsSslnyYFsXG0smBLrzfR4X4aHustk/w7ih4PZ3PTtAXwdrfhgSgzjI71QS8kW8Q8k8RNCiA7EzEzN1Dhfpsb5UlZdz6K9maw6msfiA9l8kZiBs405U2J8mB7vy4hQdyzNJQlsbxRF4fX1J3n2t2N093Vk7qQoRoTJjhyieSTxE0KIDsrRxoIHBwfz4OBgzlXV8e2+LH47ls/3B7NZsCcDR2tzJkd7c02MN6O7eeBgLR8Jpq66XsOdSw+y+EAWV0V48J/xEcT7ORs7LNGOyLtcCCE6AVdby6YksKS6jiUHslmVksfPybl8vS8Tc7WKISGuTIr2ZkKUF13d7YwdsvibtKIqpn21l/2ZpTwwMIinRoTi52xj7LBEOyOJnxBCdDLONpZNi0IqaxtYcSSXNccK2JZWxMMrjvDwiiOEuts2JYEDg1xlSNjIfjmSyy2LD9CgUXhnYhSz+nXB0drC2GGJdkgSPyGE6MTsrMy5oac/N/T0R6tV2H22mGWHctiWdo4PtqUxd/NpbC3MGBLiytgIT0Z38yDKyx6VShYRGEJNvYZnVh/j3S2nCfew480JkVwd6SUrd0WrSeInhBACALVaRf8gV/oHuQKNe77+dCibrafPsftsCWtSCwDwdrBiTDcPxoR7MKqbB14OVsYMu8NKzinjxm8PcCinjGlxPjwzKlTm84k2k8RPCCHEJfk6WfPg4BAeHByCVquwL7OElUfy2HWmmBVHcvlqXyYA0V72jPuzN3BgsCv2VvLR0hZ1DVre2niSV9aewN7KjPcmR3NLgj8utpbGDk10APLuFEII8Y/UahW9u7jQu4sLAJW1Daw9UcC61EJ2ny1m3rY0/rv5NOZqFb38nRgZ5s7wUHcGBLlgaykfNc21+0wxd/1wkMM55Yzu5s7jw7oyIswDM6nPJ3RE3o1CCCFazM7KnGtifLgmxgeA3LIaVqXksS3tHHszS3lzw0n+s/4kFmYq+gQ4MzLMg+GhbvQLdMHaQrYT+7vcshqeWnWURXsz8bCz5L8To7g5wR8PexlGF7oliZ8QQog283a05s5+gdzZLxCAM+eq+O1YPjvSi9mXWcKr647z8lqwNFPTL/D/E8G+XVw69Yrhspp63tuSxjubTlHToOG2BH9m9w+kbxcX2YVD6IUkfkIIIXQu0NW2qWSMoiikFVWx6lgeu8+UsDejhBd/T+WF38HaXE2fLs4MCXFjcIgr/QNdO0Uh6bKaej7deYY3N5ykqKqe4V3deHBQMOMiPbGRHlGhRx3/3SWEEMKoVCoVIe52PDgohAcHNW45drKgktXH8tl9ppik7DL+s/4E2nWgVkGsjyNDu7oxONiVQcGueDtaG/tX0Jms0mo+3JbOxzvSKa1poF8XZ+YOCGJitJcs3hAGIYmfEEIIg1KpVIR52vOQpz3QmAieLanmj9QC9pwt4UBWKZ/uPMO8rWkABLvaMiTElYHBrvQOcMZFqxgz/BZr0Gj543gBn+48w68peQCMDHXn5gR/rorwxF3m8QkDksRPCCGEUalUKgJdbLmrXyB3/TlHsKiylg0nC9mRVsyBrDJ+Ts5l0d7G8jFWZiri/U7TN9CFPgHO9O7iTKibnUnNiatr0LI9/Rw/HMzmh4M5FFbW4WprwS29/Lkm1pvhoe6y84YwCqMkfj/88AMvvvgiR48eJTExkYSEhEset2bNGh566CE0Gg2zZs3iqaeeMnCkQgghjMHNzopp3f2Y1t0PgJr6BvacLWXL6SIOpOdxqkzL/L/0CjpamdPd15E4X0divB2I8XYg2tvBYMOnGq1Ccm4Z206fY8PJQtYeL6S8tgErc3Xjrifd/q+9u41p8gz3AP5/tMoURYYMBetW+jJEsCqCuJyp0clUTFhABBKcJNsiy8hctgziF82ySDBuyd5wGMPMIduiyRIdTphkw2whkY3K3M6RJWzycg5vopR3lUrpdT6Y9QzbUhELlP5/33rT637u5299ctHeD30KOyJDsCJkIf80C02pKWn8oqOjcfbsWWRnZ7t8zsjICHJycvDDDz9ArVYjLi4OSUlJWLly5SSulIiIpoMn5qiwUbcYG3WL0d6+AGFhYei+bUH1//Ti1//tQd2NAVzvuo3/NLXg9r0Re13IgrnQBftDt3g+tEH+0C6eD03QPIQs8EOw/1wEzZ87rkZs0GJFe/8QGs130NB1G392DuKP9j78V0c/Biz3j7tkoR+2GYLxH+FB2KwLQvTSAP4JG5o2pqTxi4yMdPucmpoa6PV6aLVaAEBGRgZKS0vZ+BEREQAgyN8Pu1Yuwa6VS+xjA0PD+O+OAdS29uHvrkE0d99Fe/8QfvyrC50DbXhwd6ACIHDeHATNn4N5c2Zj9iwFqlkKZs9SMFtRMGITDFisGLxnhfn2MO4Mj4yq9587G4Zgf+xYEYJVSwOwdlkA1i5bhKUBT/CdPZqWpu0ev7a2Nixfvtz+WK1W49dff3X63JMnT+LkyZMAgBs3bqC9vX1S1njr1q1JOY6vYr6ew2w9i/l6lrt8NX6ARucH6P7/pgmL1Ybeu8No7BlCc88Qeoas6LOMoG9oBP2WEfRZbBi22WCzASM2wDYisMr9u4yDn5iF5QvmYlHoPAQ+MRtB81QIXTAHmkA/PL3ID4vmzfnXO3o24E4POu94MAAP4mvXs6ZDvh5r/LZt24YbN244jOfn5+Oll15yWy/ieNeWojj/7Wn//v3Yv38/ACA2NhZhYWHjXO2jm8xj+SLm6znM1rOYr2c9ar5rH/M6ZiK+dj1rqvP1WOP3448/TqherVajpaXF/ri1tXXKwyIiIiLyZtP2e3Li4uLw999/o6mpCffu3cOZM2eQlJQ01csiIiIi8lpT0vidO3cOarUa1dXV2LVrF7Zv3w4AaG9vR2JiIgBApVKhsLAQ27dvR2RkJNLS0hAVFTUVyyUiIiKaEabk5o7k5GQkJyc7jIeFhaG8vNz+ODEx0d4IEhEREdHETNuPeomIiIjo8WLjR0REROQjFHH2d1O8WHBwMDQazaQc69atW3jqqacm5Vi+iPl6DrP1LObrWczXc5itZ01Wvs3Nzejq6nL6sxnX+E2m2NhYXLlyZaqXMWMxX89htp7FfD2L+XoOs/Ws6ZAvP+olIiIi8hFs/IiIiIh8BBu/Cfjna+LIM5iv5zBbz2K+nsV8PYfZetZ0yJd7/IiIiIh8BN/xIyIiIvIRbPyIiIiIfITPNH4XL15EREQE9Ho9jh49CgBoampCfHw8DAYD0tPTce/ePae1BQUF0Ov1iIiIQEVFxZhzPshisSA9PR16vR7x8fFobm52O683GiuLN998EwsWLHBZy3zdc5ZFZWUlYmJisGbNGjz//PO4fv2601rmO7ZXXnkFISEhiI6Oto/l5uZixYoVMBqNSE5ORm9vr9NaVxlOxrXFWzjLFwA+++wzREREICoqCnl5eU5rme/YWlpasGXLFkRGRiIqKgqffPIJAKC7uxsJCQkwGAxISEhAT0+P0/qSkhIYDAYYDAaUlJTYx2tra7Fq1Sro9XocOHAAznaEiQgOHDgAvV4Po9GI3377ze283mhG9g7iA6xWq2i1WmloaBCLxSJGo1Hq6upkz549cvr0aRERyc7Ols8//9yhtq6uToxGowwNDUljY6NotVqxWq0u53zQ8ePHJTs7W0RETp8+LWlpaWPO643GysJkMsnevXvF39/faS3zdc9VFgaDQf78808RuZ9DVlaWQy3zde/nn3+W2tpaiYqKso9VVFTI8PCwiIjk5eVJXl6eQ91YGU7GtcVbOMv30qVL8sILL8jQ0JCIiHR2djrUMV/32tvbpba2VkRE+vv7xWAwSF1dneTm5kpBQYGIiBQUFDh9/ZrNZgkPDxez2Szd3d0SHh4u3d3dIiISFxcnly9fFpvNJjt27JDy8nKH+rKyMtmxY4fYbDaprq6W9evXu53X28zU3sEn3vGrqamBXq+HVqvF3LlzkZGRgdLSUly6dAmpqakAgKysLHz77bcOtaWlpcjIyICfnx/Cw8Oh1+tRU1Pjck5n9VlZWQCA1NRUVFZWQkRczuuNXGUxMjKC3NxcHDt2zGUt83XPVRaKoqC/vx8A0NfXh7CwMIda5uvepk2bEBQUNGrsxRdfhEqlAgBs2LABra2tDnWuMhSRSbm2eAtn+RYVFeHgwYPw8/MDAISEhDjUMV/3QkNDERMTAwBYuHAhIiMj0dbWNur/rat8KioqkJCQgKCgIDz55JNISEjAxYsX0dHRgf7+fjz33HNQFAX79u1zme++ffugKAo2bNiA3t5edHR0uJzXG83U3sEnGr+2tjYsX77c/litVqOtrQ2BgYH2i/s/YwBw/vx5HD58eMxaV+MAcPjwYZw/f96hXqVSYdGiRTCbzWPWextX51JYWIikpCSEhoaOej7zHR9X51JcXIzExESo1Wp8+eWXOHjwIADm+7idOnUKO3fuBAC0t7cjMTERgOtszWazx64tM8Vff/2FqqoqxMfHY/PmzTCZTACY70Q0Nzfj6tWriI+PR2dnp/26Gxoaips3bwIArly5gtdeew3A2Pmo1WqHcQA4ceIETpw44bZ+puQ7U3sH1bie7aXEyf6EkZERhzFFUQAASUlJSEpKclmrKApsNpvL+vfff3/MYyuK4nLcGzk7F4vFgm+++QY//fSTw8+Y7/i4OpePPvoI5eXliI+PxwcffIB33nkHxcXFzPcxys/Ph0qlQmZmJgAgLCwM5eXlAB4tm4n+28wUVqsVPT09+OWXX2AymZCWlobGxkbm+4gGBwexe/dufPzxxwgICHD5vNjYWBQXFwN4tHxff/11+5gvXBtmau/gE+/4qdVqtLS02B+3trbi6aefRm9vL6xWq33M2UdlzmrDwsJcjo9Vb7Va0dfXh6CgoIeu9wbOzkWj0eD69evQ6/XQaDS4c+cO9Hr9Q9Uy39GcnUtISAj++OMPxMfHAwDS09Nx+fLlh6plvg+npKQEFy5cwNdff+30wuoqg+Dg4Em5tngztVqNlJQUKIqC9evXY9asWQ5fKM98H87w8DB2796NzMxMpKSkAACWLFmCjo4OAEBHR4fTj9LHyuffWxt8Od8Z2zuMa0eglxoeHpbw8HBpbGy0b6a8du2apKamjtqgefz4cYfaa9eujdpIGR4eLlar1eWcDyosLBy1QXPPnj1jzuuNHiYLVzd3MF/3nGXx+++/y+LFi6W+vl5ERIqLiyUlJcWhlvk+nKamplE3H3z//fcSGRkpN2/edFkzVoaTcW3xJg/mW1RUJIcOHRIRkfr6elGr1WKz2UbVMF/3bDabvPzyy/LWW2+NGn/33XdH3dyRm5vrUGs2m0Wj0Uh3d7d0d3eLRqMRs9ksIiKxsbFSXV1tv7mjrKzMof7ChQujbu6Ii4tzO6+3mam9g080fiL370AyGAyi1WrlyJEjIiLS0NAgcXFxotPpJDU11X6HWWlpqf2iJCJy5MgR0Wq18uyzz466u8nZnCIihw4dktLSUhERuXv3rqSmpopOp5O4uDhpaGhwO683cpXFP/7d+DHf8XOWxdmzZyU6OlqMRqNs3rzZfu7Md3wyMjJk6dKlolKpZNmyZVJcXCw6nU7UarWsXr1aVq9ebb8At7W1yc6dO+21rjL01LXFGznL12KxSGZmpkRFRcnatWulsrJSRJjveFVVVQkAWbVqlf21WlZWJl1dXbJ161bR6/WydetWe+NlMpnk1Vdftdd/8cUXotPpRKfTyalTp+zjJpNJoqKiRKvVSk5Ojr0pLyoqkqKiIhG533S+8cYbotVqJTo6Wkwmk9t5vdFM7B34lW1EREREPsIn9vgRERERERs/IiIiIp/Bxo+IiIjIR7DxIyIiIvIRbPyIiIiIfAQbPyKix+i9997Dhx9+ONXLICJyio0fERERkY9g40dENEH5+fmIiIjAtm3bUF9fDwD49NNPsXLlShiNRmRkZEzxComI7lNN9QKIiLxZbW0tzpw5g6tXr8JqtSImJgbr1q3D0aNH0dTUBD8/P/T29k71MomIAPAdPyKiCamqqkJycjLmz5+PgIAAJCUlAQCMRiMyMzPx1VdfQaXi79hEND2w8SMimiBFURzGysrKkJOTg9raWqxbtw5Wq3UKVkZENBobPyKiCdi0aRPOnTuHu3fvYmBgAN999x1sNhtaWlqwZcsWHDt2DL29vRgcHJzqpRIRcY8fEdFExMTEID09HWvWrMEzzzyDjRs3QlEU7N27F319fRARvP322wgMDJzqpRIRQRERmepFEBEREZHn8aNeIiIiIh/Bxo+IiIjIR7DxIyIiIvIRbPyIiIiIfAQbPyIiIiIfwcaPiIiIyEew8SMiIiLyEf8HRpLzNavo3i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data:image/png;base64,iVBORw0KGgoAAAANSUhEUgAAAn4AAANYCAYAAABaUuD/AAAAOXRFWHRTb2Z0d2FyZQBNYXRwbG90bGliIHZlcnNpb24zLjMuMSwgaHR0cHM6Ly9tYXRwbG90bGliLm9yZy/d3fzzAAAACXBIWXMAAAsTAAALEwEAmpwYAAEAAElEQVR4nOzdd3RU1doG8Gcyk15JrxBCQhLSG1V6b0FEmoAoJfaC7er1quBn4VoQvCgaBMEGCtJEpUpvIUDoJZQA6b33mf39ERgJzUBmcqY8v7Vckpkz57x752TmmX3KlgkhBIiIiIjI4JlIXQARERERtQwGPyIiIiIjweBHREREZCQY/IiIiIiMBIMfERERkZFQSF2Apjk7O8PX11fqMu5bXV0dTE1NpS5D49gu/WBo7QEMs02AYbaLbdIfhtYuQ2tPWloa8vPzb/ucwQU/X19fJCcnS13GfcvMzISnp6fUZWgc26UfDK09gGG2CTDMdrFN+sPQ2mVo7YmNjb3jczzUS0RERGQkGPyIiIiIjASDHxEREZGRYPAjIiIiMhIMfkRERERGgsGPiIiIyEgw+BERERG1gFPZpahTqiStgcGPiIiISMsqauqRU1aDepWQtA4GPyIiIiItSy+pRlmNEjKJ62DwIyIiItKiOqUKl4uqoJBLHfsY/IiIiIi0Kq+8Bkqhgon0uU93gt/Vq1fRu3dvBAcHIyQkBPPmzQMAFBYWon///ggICED//v1RVFQkcaVERERETaNUCVwoqISdmULqUgDoUPBTKBT49NNPcfr0aezfvx9ffPEFTp06hdmzZ6Nv375ITU1F3759MXv2bKlLJSIiIrorpUrgSHoxtp7LQ3lNPSxM5VKXBECHgp+Hhweio6MBALa2tggODkZGRgbWrl2LyZMnAwAmT56MNWvWSFglERER0T9LL65CVlk1WlmZwtXGXOpy1HRj3PEmaWlpOHLkCDp16oScnBx4eHgAaAiHubm5tyyfmJiIxMREAEB2djYyMzNbtF5NysvLk7oErWC79IOhtQcwzDYBhtkutkl/GFq7NN2eOqXA4fRiWJvJUVr994l9FVV1yLaqg5lCunE3nQt+5eXlGDVqFObOnQs7O7smvSYhIQEJCQkAgNjYWHh6emqzRK3T9/rvhO3SD4bWHsAw2wQYZrvYJv1haO3SZHvO55fDqpUpnKzNGj1eV1EDdw9nSQ/76syhXgCoq6vDqFGjMGHCBDz00EMAADc3N2RlZQEAsrKy4OrqKmWJRERERHdUXafEhfxKtLI0lbqU29KZ4CeEwNSpUxEcHIyXXnpJ/Xh8fDyWLl0KAFi6dClGjBghVYlEREREd5VRUgUAkOvCvVtuQ2cO9e7Zswfff/89wsLCEBkZCQD44IMP8Prrr2PMmDFYtGgRWrdujRUrVkhbKBEREdEdZJTUwM5cZ+LVLXSmsgceeABC3H7+uq1bt7ZwNURERET3prK2HhW19Tp1Fe/NdOZQLxEREZE+K66qg4lMNw/xXsfgR0RERKQBGSXVsDTV7Wil29URERER6YE6pQoFFXWw0pEZOu6EwY+IiIiomUqq6iAgIOOhXiIiIiLDllVWA3MJZ+RoKt2vkIiIiEiH1darkFFcDVsdvo3LdQx+RERERM2QV14DyITOX9ELMPgRERER3bfS6jqcyC6FvbluTtF2MwY/IiIiovtQUVOPpCvFsDJVwEwPzu8DGPyIiIiI7ll1nRLJV4thaiKDlZlu38LlRgx+RERERPegTqnC4YwS1AsBGz24oONGDH5ERERETaRUCRzNKEF5dT0cLPTjvL4bMfgRERERNYFKJXAquxR5FbVwsjaTupz7wuBHRERE9A+EEDiXV4H0kmq46GnoAxj8iIiIiP5RWmEVLhRUwMXaTOenZbsbBj8iIiKiu8gorsKpnDK9D30Agx8RERHRHeWV1+BoVimcrUwhN9Hv0Acw+BERERHdVnFVHQ5dLYaDhSkUcsOITIbRCiIiIiINKq+px8ErxbAxV8BcT2blaArDaQkRERGRBtTWq3DoajHM5DJYmurPrBxNoTPBb8qUKXB1dUVoaKj6sZkzZ8LLywuRkZGIjIzEH3/8IWGFREREZOiEEDidW4Zapf7NytEUOhP8HnvsMWzYsOGWx2fMmIGUlBSkpKRgyJAhElRGRERExiKzpBrpxdVwtNK/WTmaQmeCX48ePeDo6Ch1GURERGSkKmrqcSK74QpeQ6XzY5jz58/Hd999h9jYWHz66ado1arVLcskJiYiMTERAJCdnY3MzMyWLlNj8vLypC5BK9gu/WBo7QEMs02AYbaLbdIfhtau6+1JzStHdVUdyrV0iLeiqg7ZVnUwk/BiEZ0Ofk899RTeeustyGQyvPXWW3j55ZexePHiW5ZLSEhAQkICACA2Nhaenp4tXapG6Xv9d8J26QdDaw9gmG0CDLNdbJP+MLR22Ti6oKJEDq9W2rtJc11FDdw9nGEh4QUjOnOo93bc3Nwgl8thYmKC6dOnIykpSeqSiIiIyMAIIXA6pwxWCrnez8zxT3Q6+GVlZan/vXr16kZX/BIRERFpQlFlHQor62BrodMHQjVCZ1o4fvx4bN++Hfn5+fD29sasWbOwfft2pKSkQCaTwdfXF19//bXUZRIREZGBuVJcBXsnW6nLaBE6E/yWLVt2y2NTp06VoBIiIiIyFtV1SlTWKuFmYDdqvhOdPtRLREREpE155TWAYZ/W1wiDHxERERml6jolTmSXwdZMZw6Aah2DHxERERmlvPIamMhkUMiNZ8iPwY+IiIiMTklVHU7llMPOAOfjvRsGPyIiIjIqZdX1SLpSDGszuaSzaEjBuFpLRERERq1eqcKh9GKYK2SwNJIreW/E4EdERERG43JRJarrlbA2ogs6bsTgR0REREahqk6Js3kVaGVpJnUpkmHwIyIiIqOQmlcOM7kMChPjuYr3Zgx+REREZPCKq+qQXlwNBwtTqUuRFIMfERERGbSaeiVSMkpgYy6HTGa8o30Agx8REREZsKo6JQ5cLoZSCKO9oONG7AEiIiIySBU1DffrA4TRH+K9jsGPiIiIDE51nRJJV4phIgNszBn6ruOhXiIiIjIoSpVASmYJVBCwMbIp2f4Jgx8REREZlMySKhRW1vHw7m0w+BEREZHBqFOqcD6/Eq0Y+m6LwY+IiIgMQr1ShSPpJahTqmCmYMS5HR74phajVAkUVdaioLIOJjIgwMVG6pKIiMhAVNbW40h6CSpqlXCyNt4p2f4Jgx/dMyEESqvrUVBZi8LKOhRU1N707zoUVtYiv6Lhv8LKWuSX16Cs9lCj9fQNcMZHw4IR7e0gTUOIiMgg1CtVOJpZihqliqHvH+hM8JsyZQrWr18PV1dXnDhxAgBQWFiIsWPHIi0tDb6+vvjll1/QqlUriSs1LFV1ytsEt7uFuDoUV9WhXiXuuE4bMznsLU1hb6GAvYUpAl1sEO5iDlcHO9hbNjyWVVqNHw5lIOazXXgw1B0fDglCkJttC7aciIgMgRACJ3PKUFpdD2eGvn+kM8Hvsccew7PPPotHH31U/djs2bPRt29fvP7665g9ezZmz56N//73vxJWqbvqlCoUXgtpNwa2goq6a0Gu4bGCawGuoLIWRZV1qK5X3XGdFgoTdXizt1TAx8ESoe62DT/f8LiztRlcbc3hbmMOVxsz2JibwsLUBKbyv8+vyMzMhKenZ6P1zxoYiDf/PIPvD6Vj3clsPBLlhfcGB6GNo5XW+omIiAzL+fwKZJZUw9XGXOpS9ILOBL8ePXogLS2t0WNr167F9u3bAQCTJ09Gr169DD74qcTf58EVVDQObIWVDSHu+r/zbxidK6upv+M65SYyOFwLanYWCjhZmcHPyerv8GahgJ2FKRytTOFqYwZXG3O42ZnDwcIUFqZymMtNYGKi+bkNnW3M8fXoCLzVvz3+tf40fjmaieUpmZjasTVmDmwPdzsLjW+TiIgMR25ZNc7lVcDVhiN9TaUzwe92cnJy4OHhAQDw8PBAbm7ubZdLTExEYmIiACA7OxuZmZktVuOdCCFQWadCUXU9iquUKKyuR1FVPYqrlShS/7seRdVKFFU1/FxUXY/SGiXudBRVBsDGzAR25nLYmsthZyZHgIMCdm7msDO79ph5w/OOlqZwslTAxdoUDpYKWCjkMJWbwFT+TwFOAKgGqqtRVQ1Uaag/8vLy7vicCYCP+7jj2SgHvL8zHQsPXMaSg1cwJcoVz3R0RytL3d1N79YufaSv7VGqBH48no9Fh3NhIgPszOWwN5fDzlwBhaoWbg4ZsDOXN/rP9toyDf9XwEIh06vJ2/X1d3U3bJP+0IV21dSrkJJZAkuFHKU1zfvbLS8u1FBVd1dRVYdsqzpJrzjW3U/Ue5CQkICEhAQAQGxs7C2HFDVNpRJYnHTlhhG4OhRW1f59GLWiDkVVtahV3vk8OGuzhg+lhnPhTOFvawkHC1OYixq4tnJQnwvXytIULjZmcLe1gIuNGazN5DBXmMBcIYdcC6Nw2vRPvxdPT2B9iB+OZ5bgtfWn8VVyDr47lo9Xe7XDSz3bwdZCN3dXbe9vLU3f2rP7YgGeW30CKZmlCHW3hYu1Gcpq6pFRocTZwkqUVtei4nwFlHc5LxUAFCYy2Fk0nNIwMNAFg4Jc0c3XUadvCaFvv6umYJv0h5TtEkLgcHoJ7BzN4WCpmfv1OTi7aWQ9d1NXUQN3D2dYmMq1vq07afYn6fDhw+/6LXndunX3vW43NzdkZWXBw8MDWVlZcHV1ve91aZJMBjyz6gRqlSqYyWXqc93szE3hZmuOQBcb2N1wDpz9tYDnbG3WcCjV1hx2186DM1eYwExuou7D250LZ2zCPO3xZ0Jn7E8rwuu/n8bMTecwb9clvNkvAM9085X0D4Z0R0ZJFV777TR+OpIBNxszfDgkCAmdW8PRuuE8HyEE6pQCVzMy0MrZFcXV9eqLloqqGs6BLamuQ1m1EmU19aiobfj/xYJKfLrjIj7adgFWpnL0bOeIIcFuGBDoggBna70aFSQyVFeKqpBbXsPz+u5Ds4PfK6+8AgBYtWoVsrOzMXHiRADAsmXL4Ovr26x1x8fHY+nSpXj99dexdOlSjBgxornlaoRMJkPqG71RWauErbkClmYN58FZmOrfKJwu6+zbCtuf6YrN5/Lwnz/O4JXfTuHj7Rfw7sBAPN7Rp9HFI2Q8auqV+GzHRby3JRV1ShWmdfLBs93aIsLLvtFyMpkMZgoZLE3lcLQ2h6O1OfycmraNzJJqrDmehe0XCrDvchH+PNNwWMvb3gKDg1wxONgVffydYa+hkQYiarrS6jqczCmDsxXP67sfzQ5+PXv2BAC89dZb2Llzp/rx4cOHo0ePHk1ez/jx47F9+3bk5+fD29sbs2bNwuuvv44xY8Zg0aJFaN26NVasWNHccjWmdSteedpS+rd3Qf/2Llh9LAtvbzyLJ1Yew/tbUvHBkCCMj/LSyoUnpJsOXC7ClJ9TcCqnHL3aOWFGDz8MCnLV+OFYT3sLPP1AWzz9QFsIIXDwajHWHM/G3rQi/Hg4AwsPXIFcBsT6OGBoBzcMCnRFjLc990UiLauoqceh9BJYc6DlvmnspKm8vDxcvHgRfn5+AIBLly7d08mfy5Ytu+3jW7du1Uh9pP9GhnvgwTB3/HAoHe9uPoeJPx3Be1tS8d+hwRge4sZDcAasqk6JtzecxZwdF+BibYa5I0IwIdoLzi1wmEcmk6Fj61bo2LrhHqJVtfX4/VQu/jiTi/2Xi/D2hrN4e8NZOFgq0DfAGY/G+CA+1F3rdREZG5VK4FhWKVQqATuOtt83jQW/zz77DL169VIHv7S0NHz99deaWj0RgIYP4UmxPpgQ7Y2v9qVh9l/nMeLbg4j0tMOn8SHoE+AsdYmkYbsuFmDqz0eRml+Bh8Lc8UYff8T4OEgW9C3NFHg40hMPRzaci3u5sAK/HsvGX+fzsf18AX49lo2nurbB/0aGcUSCSEPqlCqcyCpFSXU9XHiT5mbRWPAbNGgQUlNTcebMGQBAUFAQzM150iVph4mJDE93a4vpndtgzo4L+GzHRfT9ah8eaOuIT4Z3QKc2nOFF35XX1OON309j/p40eNlZ4MuHQjE5zgdWZrp1dXcbR2u81KsdXurVDvVKFab8fBQL9l7G6ZxyrHk8jucBEjVTZW09DqeXoLJWydCnARp9Bz106BDS0tJQX1+Po0ePAkCjmTiINM1UboJ/9QnA8w+0xQdbz+OLPWno/PluDAx0wcfDOyDMw07qEnWWSiVQUl2nnuWlsLIOteXleMChFo4SnzS95Vwepv9yFJeLqjAu0hOv9WmHKC8HSWtqCoXcBN89EoUITzv86/fTiJqzA5ue6AJ/Z2upSyPSS7X1KqRklqKWc/BqjMaC36RJk3DhwgVERkZCLm+43YZMJmPwoxZhaabA/w0Owqu92uHtjWfxzYEriPhkBx4Kc8fsYR0M+oNXCIGKWuVNU/Q1nuXl+r8LKmqRX1mLwoo6FFfX3eFm4WfhaNUwx3KQqw0CXW0Q6GKNQFcbtHOy1up97Uqq6vDKb6fwzYEraN3KEgtHh2NclBeszXVrlO+fvNyrHTq42WD8D4cRM2cnVj4Wi/7tXaQuC0DDITMhoNP3JyQC/r6Qo6ZeKfmXUUOisXfT5ORknDp1iifYk6TsLE0x98FQvNkvAG/8cQY/HErHmhPZmBjjjfcGB8HbwVLqEu9L0pUi/Hos65abhV+fn/luNwu3NDVRT9fnYGGKtq2sEOHx983D7S0UcLh2o/DLWbnIrTPD5aIqXC6qxLqT2Sg4WKdel4kMaNPKCsHXA6GrNQJdbNDexQYedub39fdfW6/CwavF2H4hHwv2XkZWaTUejfHGSz39brlFiz4ZHOyGpBe6Y/A3BzA4cT8+iQ/Biz38JK3p0NViDFp4ANV1SvRv74L4EHcMCXaFqy1PyyHdUllbj4NXiyEDGPo0TGPBLzQ0FNnZ2eop1oik5GJjjm/GROCd/gF4bf1p/Hg4A8uOZGB659Z4Z0AgXPTopp9Lkq4iYeVRCIGG+ZUtTeFgoYCrjTkCnK3/DnWWpteeV8DVumG+ZTcbC9hbKmDRxNleMjNNGt1AvLK2HleKqnA0sxTn8ipwuagSl4uqcD6/AlvP56OmXqVe1sZcjvbOf48Stne5HgqtG43Y3Rj0tp8vwJ60QlTVNawn1N0W7w8OwsPhHno3ync77V1tcHhGdwxfdBAz1p7EscxSfD06XJJ7UO5LK8TghQdgbSZH97Yu2JNWiNUnsiEDEONtjxGh7hjWwQ0Rnnb8Ak+SKq2uw760IphemyCBNEtj76z5+fno0KEDOnbs2OiijubM3EHUXD6trLBsUgxm5Zbjld9OYcHey/g2KR3PPeCLN/oG6PSJ9yqVwJt/nsHsv86jo48DPnswBIEuNrBQtNzNwq3MFAhys0WQm22jx+uVKhRW1OJMXgWOZ5XiSnFVwyhhYSW2nc/HsiMZuHEM0sveAkGuNgCAvTcEvQBna4wIcUeMtz2ivOwR6Gqjt6Oyd2JvaYZtT3fF078eQ+L+KziTW47fpnZs0fOVdl4owNBvDqCVlSkWjArD0A7uqKtXYnNqPn47mYNdFwvx1oazeGvDWXjYmmN4iBuGh7ijj7+Tzl1MQ4atsLIWRzNKYaEwgY0BfPnTRRrr1ZkzZ2pqVUQa197VBuumdsTRjBK88tsp/HfbBSzYexmv9WmHGT38dO7DraKmHpOWHcHq49l4KMwdn40I0ambhivkJnC1s4CrnQV6tPt7OgwhBMprlMgurcax7FKcz6+4dti4CleKqlCnVKmDXqyPA4JcbeBiY27wtz2Rm8jw9egIhHvaYcbak4j6dAc2PtEZwTcFam3Yci4P8YuT4GZjjsQx4ejfvmHqS1OFHEOC3TAk2A1CCJzKKcMvKZnYfakQPxzKQOL+KzBXmKCvvzOGh7hhaLAbfFoZVign3VGnVCGtsBLn8sphb2EKS07NqTUa+7Tr2bMnLl++jNTUVPTr1w+VlZVQKpWaWj2RRkR42WPzk12wN60Ar/12Gv/58yw+23ERb/Vvj6e6+urECe8ZJVUYvigJRzNL8XJPP7zVPwD2lvpxjotMJoOthQK2FjYIuDbCd11NvRLVdSrYWSiM9lDiM93aItjVBmO+O4S4ubuwbGI0hodo72bPf5zOwUNLkuHjYIGFoyPQy//297mUyWQIcbfDrEENV8EXVNRg9fFs/JWaj52XCvHHmVwAxxHmYYv4kIZDwnE+DgYf2En7hBDIKavBqZwy1NSr4GxtDsUd9ishBAQAIW76NwCBhn8IACohIMT11zQ8d6fXXV9vcUUdqs1rgNust+F1f/8buPacEOoL5G58Xtxc67UFBIDSmjr0aift/WZlQgjxz4v9s4ULFyIxMRGFhYW4cOECUlNT8eSTT7b4zBuxsbFITk5u0W1qUmZmZqNzrAyFrrZr09lcvP77aRzJKIWnnTneHRSEx+J8mvyBpul2JV8tRvyiJJTW1OP9wUF4smsbmCta7puvrv6emkMX23SpoAKDFx7AubwKfDAkCP/q43/PYfif2rX6eBbGfn8I/k7WWDgmAt3aOt5XrbX1Suy8UIjfTuVg96UCHM0shVIATlamGNbBDf3bu8DaTH7Dh1zDh+GtH7INH4qqRh/ejR8vKi6Gvb3DTR+gf3+Q3+6DVaW6w+Oi8TpurOXvGm6tRXXHum//eKNt3abG8spKWFpa3vD834HhTkGhce2Nt3lre+9Q9w3rUN7cfze3C7c+r7p5XTdtq76+HiZyeeM6b1nfXX4fN/zeG9oE4MaAhsZtMBT2FgpkzxwACy2PaN4tC2lsxO+LL75AUlISOnXqBAAICAhAbm6uplZPpBUDAl0b5gE+noU3/zyLab8cxQdbUvHh0CA8HO7ZonOv/nosE5N+OgIHC1MsGhOB0REtu31qOW2drJH8Ync8uCQZb/xxBseySvHtuEiNhfyfj2Rgwk9H0MHVBgvHhKNTm/sLfQBgppCjX6AL+gW6QAiBs7kV+PVYwyHh1cezsTQ5XSM1/+2Khtd3KxkAmazh/5DJIEPDFesyNDz49/My9XKya8tdz+cyGWBy7THc9PyNywuVEnJ5ZeP1Xl/2hu1A9ncNsmtF3rzdxvU0LCRTv+7vn2/ejgkAmYmsUftMZDe09YbX4YZ2/V3HTf0gA+pqqmFubqH+wmJyw/agrvfv5Ru1BQ1htLpOBcgAGzM55CYmt/bfTb+LG/u90Tau1Ydr7bqxLdf700R2m7ZcW4mJDKgqL4W1rf1t13tz399xO7f9nUHdRzIAlXXSHwnVWPAzNzeHmdnfh6Pq6+uN9nAO6ReZTIaHwj0xMswDSw9exbubz2Hs94fRwe0cPh7WAYODXbW6Lwsh8OHW83jzzzMI97DF3AdD0NtfN+75RtpjY2GKTQmdMWPtSXy++xLO5VXg92md4NbMW6ssPXgVU35OQaSnHRJHRyDGx0EzBaPhbyXIzQZv9m8PACisqMHOi4WoVaogu/YBej1U3PjhZ3LDh/X1cGNicu0D2eTv5UoL8uHg7AKTa+syufEDVAaYwOTvoHPtg9dEvQ3ZDcvLYGJyrRaTvz+UTSBTvw5o/KF8/WcAjZ7Hzcvc4blbX9vwj5zsLLhfu9vFLcvc4bU3vr6p27u5Tm1r7ki6EAJlNfUoqKjD+YIKCJWAo5WpZLmhON8EDs5uWt9OXkWN1rfxTzR6jt8HH3yAqqoqbN68GV9++SWGDx+uqdUTaZ1MJsNjHVtjUqwPFuxJw4d/pWLooiTE+tjj0+Ed0EML52XU1Csx/Zdj+P5QOgYFumDugyEIdNX+Cf+kG0xMZJg3MhThnrZ4ZtUJRH66A39O74TI+7x/YeK+y3jy12OI83HAwtHhCPe8v/U0laO1OR4M09wtvDIta+Hp6fTPC+qRMjM5r069DZlMBjsLU9hZmMLT3hwXCipwubAaZnIZ7I34POCWoLEz2f/73//CxcUFYWFh+PrrrzFkyBC89957mlo9UYuRm8jwbPe2uPRmP7w/OAhphVXo+eU+9P9qH7JLqzW2ndyyGvRZsA/fH0rHk13a4LvxkQx9RmpqpzbY+kRnCCHQ5fPdWHk0857X8b9dl/DEymPo2qYVvh0bofXQR6Qp5go5OrjZoYefI1pZmSKnvBbK208rRBqgka8hKpUK4eHhOHHiBKZPn66JVRJJzkxhgn/3C8CLPdri/zafw2c7LiHk4+34bnwUhnZo3iGBk9llGPbNAWSV1mD2kCA8+0Bbg7hhMd2/bn5OSJ7RHUMWJmH0d4fwdv8yzBzYvkkjHx9vO4/X1p9G73ZOWPBwOAJvuqKaSB9YmysQ5WUPB4tKnMkrh4OFKcx14E4LhkYjPWpiYoKIiAhcuaL9k3KJWpqVmQIfDu2Afc93g6OVKYYtSsJzq46jpv7+TtLdcCYXXT7fjbKaeiSODsdLvdox9BEAwNvBCgdeeABDgl3x7uZzGLU0GZW19Xd9zf9tPofX1p9G//bOSBzN0Ef6TSaTwc/ZGrHe9iiuqkOVDlwMYWg0FqWzsrIQEhKCvn37Ij4+Xv0fkaGI8nbAsVd6YVykJ+bvSUP0nJ24UNj0Q79CCPxv1yUM/eYAPOzMsXR8FCbFeksyfRfpLkszBdZP7YjXerfDmuPZ6DxvNzJKqm5ZTgiBN/84jbc3nMXQYFckPhwBfxeGPjIMrrYW6NrWEfUqgYLKWqnLMSgaG2YoLy/H+vXr1T8LIfCvf/1LU6sn0gmWpnIsmxSDIcGueG71CQz4/hTmPyTHlI6t73pIrk6pwgtrTmDB3svo6eeET+KDEevTqgUrJ30ik8nw32EdEO5hh4QVxxD56U78Pq0jOrZu2GeEEHh3RzoSD+ViZKg75o0MgY+D7szsQqQJDpam6OrriCMZxSiuqoWDntzIXtdpLPjV19ejZ8+ejR6rqrr1WyqRIZgU64Pufk548Ju9mPbLMfxxOheLx0bedu7f4qo6jPkuGZvP5ePRGG+8NySQH9LUJBNivBHgbI2HliSj+/w9WDQ2Eo9EeeG51SeQeCgXYyM98enwDvAysPmNia4zU5gg0sse+9OKUF5TzyukNaDZx5gWLFiAsLAwnD17FuHh4er/2rZti/DwcE3USKSTfB2t8NsjwXixR1usPZGNkI+3Y//lokbLXMivQJfPd2Pb+QK83T8Acx/kyAzdm45tWiF5RneEutth0k9H0HHeLny5Nw1jOrTCZ/EMfWT4zBVyxPg4oKZeher7PLea/tbs6PzII49g8ODBeOONNzB79mz147a2tnB0vP+7xd/I19cXtra2kMvlUCgUej0lGxkWuYkMn40IxeAgVzy+PAUP/G833hkQiH/3C8CeS4V4aMlB1KsEvnwoDJNivbU+TQ8ZJnc7C+x9rhvG/3AYq09kY1onHzwf5QAPe4Y+Mg425grE+DjgwJUimFqZcJ7oZmh28LO3t4e9vT2WLVumiXruaNu2bXB2lnZiY6I7GRDoiuOv9MK4Hw7h7Y1nsep4Fk7mlMHLzgJzR4RgWIg736ioWcxN5fj1sVgkXy2Gn5M1akrypS6JqEU5WZshwNkaFwsq4WzN8/3uFy8nJNIQR2szbEzojP8ODcLZvHJEe9nj27GRGBHmwdBHGiGTyRDXuhWc+KFHRsrX0QpWZnIUV9VJXYre0ouzJGUyGQYMGACZTIYnnngCCQkJUpdEdFsymQyv9QnApBgf1KtU8GnF8/mIiDTFVG6COB8HHLpajJLqOthb3HpBHd2dXgS/PXv2wNPTE7m5uejfvz+CgoLQo0cP9fOJiYlITEwEAGRnZyMz896nO9IVeXl5UpegFcbYLjmAzKriFqtFEwzx92SIbQIMs11sk/6Qul0eciWOZJei3lwBTdwKtby4sPkraYKKqjpkW9XBTMIZSfQi+Hl6egIAXF1dMXLkSCQlJTUKfgkJCepRwNjYWPXy+krf678Ttks/GFp7AMNsE2CY7WKb9IfU7ZLbVuJUThmcbMw1sj4H5+ZNxdkUdRU1cPdwlvRCP50/x6+iogJlZWXqf2/atAmhoaESV0VERERS8nGwhKuNOXLKa1CvElKXozd0fsQvJycHI0eOBNBwk+hHHnkEgwYNkrgqIiIikpKJiQxRXva4XFSF07llcLIyg4IX0v0jnQ9+fn5+OHr0qNRlEBERkY4xMZGhrZMVZDLgVE4ZXK3N7jp9JunBoV4iIiKiu2nTyhJtWlkiv7JW6lJ0HoMfERER6TWZTIYgV1s4WpqhqIrh724Y/IiIiEjvyU1kiPCyg5lcjvKaeqnL0VkMfkRERGQQzBVyxHjbo1apQnWdUupydBKDHxERERkMa3MFYn0cUFpTj3qlSupydA6DHxERERmUVlZmCPewQ35lLVSC9/i7EYMfERERGRwvB0sEuNggr5wXe9yIwY+IiIgMkr+TNTzszFFQwfB3HYMfERERGSQTExnCPOxgY6FAcVWd1OXoBAY/IiIiMlgKuQmivewhk8lQWcsrfRn8iIiIyKBZmMoR62OP6nolyqqN+x5/DH5ERERk8OwsTNHF17HhHn/1xjvyx+BHRERERsHGXIHY1g4oqao32tu8MPgRERGR0XC0MkOAizXyymshjDD8MfgRERGRUfF3toavoyVyjfA2LwqpCyAiIiJqSTKZDEGutqhXCWSVVhtVGOKIHxERERkdExMZQtztYKaQo05pPId8GfyIiIjIKMlNZAhysUZpjfHc3JnBj4iIiIyWu50FXG3MjGZaNwY/IiIiMloymQx+TjawNpOjpNrwR/4Y/IiIiMioKUxkiPZxgBAw+Js760Xw27BhAwIDA+Hv74/Zs2dLXQ4REREZGEtTOSI87VBSVQ+lynAv9tD54KdUKvHMM8/gzz//xKlTp7Bs2TKcOnVK6rKIiIjIwDjbmKODuy0KKg33fD+dD35JSUnw9/eHn58fzMzMMG7cOKxdu1bqsoiIiMgAtXawhIu1GYoN9Hw/nb9nYUZGBnx8fNQ/e3t748CBA42WSUxMRGJiIgAgOzsbmZmZLVqjJuXl5UldglawXfrB0NoDGGabAMNsF9ukPwytXTe3xxkqpBeUoFZhAjO55sbIKqrqkG1VBzOFdONuOh/8bjePnkwma/RzQkICEhISAACxsbHw9PRskdq0Rd/rvxO2Sz8YWnsAw2wTYJjtYpv0h6G16+b22Di6IOlqMeyszWByU+64X3UVNXD3cIaFqVwj67sfOn+o19vbG1evXlX/nJ6ebnA7GxEREekWZxtz+DtbG9z5fjof/OLi4pCamopLly6htrYWy5cvR3x8vNRlERERkYFr52QNOwtTlNfUS12Kxuh88FMoFJg/fz4GDhyI4OBgjBkzBiEhIVKXRURERAZObiJDkKsNKmoN595+On+OHwAMGTIEQ4YMkboMIiIiMjKtLE3haW+OvPI6OFqZSl1Os+n8iB8RERGRVGQyGTq42cFMLkNFrf4f8mXwIyIiIroLM4UJorztUVGrRL1SJXU5zcLgR0RERPQP7CxMEe5hh/zKutveak5fMPgRERERNYGXgyXaOlqioFJ/Z/Vg8CMiIiJqovYuNrAxk+vt+X4MfkRERERNpJCboL0e3+KFwY+IiIjoHjhamcFUbqKXF3ow+BERERHdA7mJDAHO1iis0r9z/Rj8iIiIiO6Rj4MlHK1MUVKtX+GPwY+IiIjoHpmYyBDqbodapUqvDvky+BERERHdB2tzBULd7JBfWSt1KU3G4EdERER0n7wcLOBpZ4EiPQl/DH5ERERE90kmk6G9iw1qVQIqPZjRg8GPiIiIqBmszRXwbWWpFxd6MPgRERERNZOvoxXqlbo/6sfgR0RERNRMVmYKtHWyRl55LarrdXdWDwY/IiIiIg1o72KNuNYOKK2u19lbvDD4EREREWmATCaDi405wtztUFCpm+f7MfgRERERaZCXgwXcbM1RXKV7t3hh8CMiIiLSIJlMhhB3W9SroHMXe+h08Js5cya8vLwQGRmJyMhI/PHHH1KXRERERPSPLEzl8La3QGl1vdSlNKKQuoB/MmPGDLzyyitSl0FERER0T7wcLHG5qAr1KgGFiUzqcgDo+IgfERERkb5ysDRFuIcd8ipqIHTkkK/Oj/jNnz8f3333HWJjY/Hpp5+iVatWtyyTmJiIxMREAEB2djYyMzNbukyNycvLk7oErWC79IOhtQcwzDYBhtkutkl/GFq7tNkeEwB29RXIyCxAvUog26oOZgrpxt1kQuII2q9fP2RnZ9/y+Pvvv4/OnTvD2dkZMpkMb731FrKysrB48eK7ri82NhbJycnaKlfrMjMz4enpKXUZGsd26QdDaw9gmG0CDLNdbJP+MLR2abs95TX12HupEFX1SgwMdIWFqVxr2wLunoUkH/HbsmVLk5abPn06hg0bpuVqiIiIiDTLxlyBLr6OOJZVAhOZtOf66fQ5fllZWep/r169GqGhoRJWQ0RERHR/bC0U6OrrKOlhXkAHRvzu5rXXXkNKSgpkMhl8fX3x9ddfS10SERER0X2RSTzaB+h48Pv++++lLoGIiIjIYOj0oV4iIiIi0hwGPyIiIiIjweBHREREZCQY/IiIiIiMhOQ3cNY0Z2dn+Pr6Sl3GfcvLy4OLi4vUZWgc26UfDK09gGG2CTDMdrFN+sPQ2mVo7UlLS0N+fv5tnzO44Kfv9H3mkTthu/SDobUHMMw2AYbZLrZJfxhauwytPXfDQ71ERERERoLBj4iIiMhIMPjpmISEBKlL0Aq2Sz8YWnsAw2wTYJjtYpv0h6G1y9Daczc8x4+IiIjISHDEj4iIiMhIMPgRERERGQkGPw24evUqevfujeDgYISEhGDevHkAgMLCQvTv3x8BAQHo378/ioqKAABnzpxBly5dYG5ujk8++US9nurqanTs2BEREREICQnBO++8c8dtLl26FAEBAQgICMDSpUvVjw8aNEj9+ieffBJKpVKv21RWVobIyEj1f87OznjxxRf1pk2DBg2Cg4MDhg0b1ujx+fPnw9/fHzKZ7I73WmrJNl2nVCoRFRV1S7030pd9r7lt0uS+J1W79Gn/8/X1RVhYGCIjIxEbG3vHbW7YsAGBgYHw9/fH7Nmz1Y9PnToVERERCA8Px8MPP4zy8nK9b1P37t3V+5+npycefPBBvWnTlClT4OrqitDQ0EaPr1ixAiEhITAxMWnW7VM02abi4mI8/PDDCAoKQnBwMPbt23fbbWp732sxgpotMzNTHDp0SAghRGlpqQgICBAnT54Ur776qvjwww+FEEJ8+OGH4rXXXhNCCJGTkyOSkpLEv//9b/Hxxx+r16NSqURZWZkQQoja2lrRsWNHsW/fvlu2V1BQINq2bSsKCgpEYWGhaNu2rSgsLBRCCFFSUqJe10MPPSSWLVum9226UXR0tNixY4detEkIIbZs2SLWrVsnhg4d2ujxw4cPi0uXLok2bdqIvLy8+2qPJtt03aeffirGjx9/S73X6dO+p4k23ag5+54U7RJCv/a/ptRSX18v/Pz8xIULF0RNTY0IDw8XJ0+eFEL8vf8JIcSMGTPU29fnNt3ooYceEkuXLtWLNgkhxI4dO8ShQ4dESEhIo8dPnTolzpw5I3r27CkOHjx4X+3RdJseffRRsXDhQiGEEDU1NaKoqOiW7bXEvtdSOOKnAR4eHoiOjgYA2NraIjg4GBkZGVi7di0mT54MAJg8eTLWrFkDAHB1dUVcXBxMTU0brUcmk8HGxgYAUFdXh7q6Oshkslu2t3HjRvTv3x+Ojo5o1aoV+vfvjw0bNgAA7OzsAAD19fWora297ev1rU3XpaamIjc3F927d9eLNgFA3759YWtre8vjUVFRGplhRlNtAoD09HT8/vvvmDZt2h23p0/7nibadF1z9z0p2gXo1/7XFElJSfD394efnx/MzMwwbtw4rF27FsDf+58QAlVVVTqx/zW3TdeVlZXhr7/+uu8Rv5ZuEwD06NEDjo6OtzweHByMwMDA+17vdZpqU2lpKXbu3ImpU6cCAMzMzODg4HDL9lpi32spDH4alpaWhiNHjqBTp07IycmBh4cHgIadNDc39x9fr1QqERkZCVdXV/Tv3x+dOnW6ZZmMjAz4+Piof/b29kZGRob654EDB8LV1RW2trZ4+OGHDaJNALBs2TKMHTtWI39ULdGmltbcNr344ov46KOPYGJy57cFfdv3NNEmQLP7HtAy7WppzW2TTCbDgAEDEBMTg8TExNsu80+/q8cffxzu7u44c+YMnnvuuWa2SDfaBACrV69G37591QGjOVqiTS2tOW26ePEiXFxc8PjjjyMqKgrTpk1DRUXFLcu19L6nTbrzrmEAysvLMWrUKMydO/e+/0DlcjlSUlKQnp6OpKQknDhx4pZlxG3uwHPjB9LGjRuRlZWFmpoa/PXXX/dVx3W60iYAWL58OcaPH39fNdyopdrUkprbpvXr18PV1RUxMTF3XU6f9j1NtQnQ3L4HtFy7WpIm/qb27NmDw4cP488//8QXX3yBnTt33rLMP/2uvv32W2RmZiI4OBg///zzfdVxna60CWj44qEr731NaVNLam6b6uvrcfjwYTz11FM4cuQIrK2tG52/d11L7nvaxuCnIXV1dRg1ahQmTJiAhx56CADg5uaGrKwsAEBWVhZcXV2bvD4HBwf06tULGzZswIEDB9Qn+K5btw7e3t64evWqetn09HR4eno2er2FhQXi4+NvOWSgr206evQo6uvrm/1h15JtaimaaNOePXuwbt06+Pr6Yty4cfjrr78wceJEvd73NNUmTe17Ld2ulqKpv6nrfe7q6oqRI0ciKSkJV69eVbfpq6++atL+J5fLMXbsWPz6668G0aaCggIkJSVh6NCh992elm5TS9FEm7y9veHt7a0+avPwww/j8OHDku17LYHBTwOEEJg6dSqCg4Px0ksvqR+Pj49XXyG4dOlSjBgx4q7rycvLQ3FxMQCgqqoKW7ZsQVBQEDp16oSUlBSkpKQgPj4eAwcOxKZNm1BUVISioiJs2rQJAwcORHl5uXqHr6+vxx9//IGgoCC9btN1mvjG29JtagmaatOHH36I9PR0pKWlYfny5ejTpw9++OEHvd73mtum6zQ12tLS7WoJmmpTRUUFysrK1P/etGkTQkND4ePjo27Tk08+ibi4OKSmpuLSpUuora3F8uXLER8fDyEEzp8/r67pt99+k3z/a26brluxYgWGDRsGCwuL+2qPFG1qCZpqk7u7O3x8fHD27FkAwNatW9GhQwdJ9r0W04IXkhisXbt2CQAiLCxMREREiIiICPH777+L/Px80adPH+Hv7y/69OkjCgoKhBBCZGVlCS8vL2Frayvs7e2Fl5eXKCkpEUePHhWRkZEiLCxMhISEiFmzZt1xm4sWLRLt2rUT7dq1E4sXLxZCCJGdnS1iY2NFWFiY6NChg3j22WdFXV2dXrfpurZt24rTp0/fV1ukbNMDDzwgnJ2dhYWFhfDy8hIbNmwQQggxb9484eXlJeRyufDw8BBTp06VtE032rZt212vFNWXfa+5bbpOE/ueVO3Sl/3vwoULIjw8XISHh4sOHTqI9957747b/P3330VAQIDw8/NTL6dUKkXXrl1FaGioCAkJEY888sgtfaVvbbquZ8+e4s8//7yvtkjZpnHjxgl3d3ehUCiEl5eX+Oabb4QQQqxatUp4eXkJMzMz4erqKgYMGCBpm4QQ4siRIyImJkaEhYWJESNG3PaqfiG0v++1FE7ZRkRERGQkeKiXiIiIyEgw+BEREREZCQY/IiIiIiPB4EdERERkJBj8iIiIiIwEgx8RkQbNnDkTn3zyidRlEBHdFoMfERERkZFg8CMiaqb3338fgYGB6Nevn3oGgM8//xwdOnRAeHg4xo0bJ3GFREQNFFIXQESkzw4dOoTly5fjyJEjqK+vR3R0NGJiYjB79mxcunQJ5ubm6in+iIikxhE/IqJm2LVrF0aOHAkrKyvY2dmp51kNDw/HhAkT8MMPP0Ch4HdsItINDH5ERM0kk8lueez333/HM888g0OHDiEmJgb19fUSVEZE1BiDHxFRM/To0QOrV69GVVUVysrK8Ntvv0GlUuHq1avo3bs3PvroIxQXF6O8vFzqUomIeI4fEVFzREdHY+zYsYiMjESbNm3QvXt3yGQyTJw4ESUlJRBCYMaMGXBwcJC6VCIiyIQQQuoiiIiIiEj7eKiXiIiIyEgw+BEREREZCQY/IiIiIiPB4EdERERkJBj8iIiIiIwEgx8RERGRkWDwIyIiIjISDH5ERERERoLBj4iIiMhIMPgRERERGQkGPyIiIiIjoZC6AE1zdnaGr69vi2yrrq4OpqamLbItY8T+1R72rXaxf7WL/as97Fvtaqn+TUtLQ35+/m2fM7jg5+vri+Tk5BbZVmZmJjw9PVtkW8aI/as97FvtYv9qF/tXe9i32tVS/RsbG3vH5yQ91LthwwYEBgbC398fs2fPvuX5OXPmoEOHDggPD0ffvn1x+fJlCaokIiIiMgySBT+lUolnnnkGf/75J06dOoVly5bh1KlTjZaJiopCcnIyjh07hocffhivvfaaRNUSERER6T/Jgl9SUhL8/f3h5+cHMzMzjBs3DmvXrm20TO/evWFlZQUA6Ny5M9LT06UolYiIiMggSBb8MjIy4OPjo/7Z29sbGRkZd1x+0aJFGDx4cEuURkRERGSQJLu4Qwhxy2Mymey2y/7www9ITk7Gjh07bvt8YmIiEhMTAQDZ2dnIzMzUXKF3kZeX1yLbMTZKlcDZgio4i3KpSzFY3He1i/2rXexf7WHfapcu9K9kwc/b2xtXr15V/5yenn7bK122bNmC999/Hzt27IC5uflt15WQkICEhAQADVeytOQVSbz6SXOUKoEVRzPx7qZzOJ1bjgHt7LFqaiiszQ3u4nOdwH1Xu9i/2sX+1R72rXZJ3b+SHeqNi4tDamoqLl26hNraWixfvhzx8fGNljly5AieeOIJrFu3Dq6urhJVStqmUgn8fCQD4Z9sx/gfDqOmXoWxkZ7YfKEE0Z/txKWCSqlLJCIiMgiSDaUoFArMnz8fAwcOhFKpxJQpUxASEoK3334bsbGxiI+Px6uvvory8nKMHj0aANC6dWusW7dOqpJJw1QqgZXHsjBr01mcyilHW0dLfDA4COOiPNHWyRoDWlvgxY1XEDVnB1ZMjkX/9i5Sl0xERKTXJD2GNmTIEAwZMqTRY++++67631u2bGnpkqgFqFQCvx7PwqxN53AyuwxtHS3x/uBAjI30Qjtna/VygwJa4UBgawxblITBifvxwZAgvNrb/47nghIREdHd8eQpajEqlcCqa4HvRHYZfFtZ4r1BgRgX1Tjw3SjY3RYpL/fEiG+T8K/fzyA5vQRLx0fB0lTewtUTERHpPwY/0jqVSmD1iYbAdzyrDG1uCHx+Tlb/OIJna6HAlie64JXfTuGznRdxOqccf07vBG8HyxZqARERkWFg8COtUakE1pzIxqxN53AsqxStW1ni/wYFYlykF9o5/3Pgu5GJiQxzRoQg1sce0385hshPd2D1Y3Ho3s5Jiy0gIiIyLAx+pHEqlcDakw2B72hmKVo7WOLdgYEYH3Xvge9mj0R7I8TdFsMXJaHPV/swJ74Dnuvup8HqiYiIDBeDH2mMEAJrr43wpVwLfLMGtse4KE8EONto7KKMCE97pLzUA8MXHcTza04iOb0EC0dHwEwh2d2JiIiI9AKDHzWbEALrTuZg5sazSMkshY+DBWYOaI/x0ZoNfDdytDbHzme74dlVx/HVvss4mV2G36d1gpvt7W/yTURERAx+1AxCCPx2MgczN53FkYxSeNtrP/DdSG4iw4KHwxHrY49nVp1A+CfbsW5KR3Rq00qr2yUiItJXDH50z4QQWH8qBzM3ncPh9BJ42Vvgnf4Nga+9i/YD382mdmqDMA87PLj4IHp8sQdfPhSGqZ3btGgNRERE+oDBj5pMCIHfT+di5sazOHQt8L3dPwDjo7wQ6Nryge9GHVu3QsrLPTDkmyRMW3EMB9NLMH9kKBRynvdHRER0HYMf/SMhBP44nYuZm84i+WoJvOws8Na1wBckceC7kautBfY9/wCm/3IUX++7jGOZpfhtakc4WZtJXRoREZFOYPCjOxJC4M8zuZi58RwOXi2Gp505/tMvAI9E61bgu5Gp3ARLxkchxtsBL/92EuGfbMcf0zohwste6tKIiIgkx+BHtxBCYMOZXMzcdA5JV4rhYav7ge9mz3VviwhPOzy8NBmdP9+NxWMjMT7aS+qyiIiIJMXgR2pCCGw8m4eZG8/iwLXA92Zff4yP9kIHN1u9CHw36tHOCUde6oEh3xzAIz8eRnJ6MT4a1gFyE/1qBxERkaYw+BGEENh0Ng8zN53D/stFcLc1x7/7+uMRPQ18N/JysETSi90x6acjmLPjIo6kl2DV43FwsDSVujQiIqIWx+BnxIQQ2HwuDzM3nsO+y0VwszXHG3388UiMFzq42sLEQEbGzBVy/DwpBrHeF/DvP88g8tMd+GNaR3Rwt5O6NCIiohbF4GeEhBDYci4fMzedxd60hsD3eh9/TLg2wmcoge9GMpkMr/XxR6SXHcZ9fxgd5+3G949EYWSYh9SlERERtRgGPyMihMDW1HzM3HgWe9KK4GZjhtd7t8OEGG+DDXw3GxDoisMv9cDghQcwakky3uwXgFkDA42i7URERAx+RkAIgb9S8zFz0znsvlQIVxsz/Kt3O0yI9kaIu3EEvhv5Olrh8Es9MPa7Q3hvSyoOpRfjl0djYWPOPwciIjJs/KQzYEIIbDtfgJmbzmLXxYbA91rvdphopIHvRpamcqydEodZm87h/zafQ9ScndgwvRPaOVtLXRoREZHWMPgZqG3nGw7p7rxYCBdrM7zaqx0mRHsizMPeqAPfjWQyGWYODESMtz0m/ngE0XN24udJ0RgU7CZ1aURERFrB4Gdgtp9vOKS740IBnK3N8EovP0yM9mLgu4vhIe44+GJ3DPnmAIYuSsK7gwLx774Ben0bGyIiotth8DMQOy7kY+bGc9h+PfD19MPEGAa+pmrvaoOUl3ti5LcH8Z8/z+Jwegl+mBANS1O51KURERFpDIOfntt5oeEcvm3nC+BkZYqXe/phQrQXIjwZ+O6VjbkCm57ojH+tP41Ptl9A7Gc78ef0Tmjdykrq0oiIiDSCwU9P7bpYgJkbz+Gv8/lwsjLFSz0aRvgY+JpHJpPho+EdEONtj6m/HEXkpzvx62Ox6O3vLHVpREREzcbgp2d2XyzAzE3nsDW1IfDN6NEwwhfpZc85aDVobJQXOrjbYviiJPT/ej8+GRaMF3r48bw/IiLSawx+emLPpULM3HgWW1Lz4Whlihd7tMXEaG8GPi0K87BDyks9MHzxQcxYdwrJ6SVYNDYC5gqe90dERPqJwU/H7b1UiJmbzmLzuWuBr3tbTIxh4GspDlZm2P50V7y45gTm70nDyewy/DG9EzzsLKQujYiI6J6ZSLnxDRs2IDAwEP7+/pg9e/Ytz+/cuRPR0dFQKBRYuXKlBBVKZ19aIQZ+vR/d5u9B8tUSvNC9LTZM74xP4kMQ4+PA0NeC5CYy/O+hMCwZF4kzueUI/2QH9qUVSl0WERHRPZNsxE+pVOKZZ57B5s2b4e3tjbi4OMTHx6NDhw7qZVq3bo0lS5bgk08+karMFrf/chFmbjyLjWfz4GCpwPMPNIzwRXtzhE9qk+N8EOpuixGLD6Lnl3sxf2QoErr4Sl0WERFRk0kW/JKSkuDv7w8/Pz8AwLhx47B27dpGwc/X1xcAYGIi6cBkizhwuQgzN53FhjMNge+5B3wxMdqbo3s6JsbHASkv98DQb5LwxMrjOHi1BF+OCoOp3PD3USIi0n+SBb+MjAz4+Piof/b29saBAwfua12JiYlITEwEAGRnZyMzM1MjNf6TvLy8Zq/jSFYF5uzLxF+XSmFvLsf0KGeMCnZEiLsNTGRVyMmu0kCl+kkT/astKx72wxub0/DNgSs4fCUfSx70h5OVqdRlNZku960hYP9qF/tXe9i32qUL/StZ8BNC3PLY/d4qIyEhAQkJCQCA2NhYeHp6Nqu2e3G/20q6UoRZm87hj9O5sLdQ4Nluvph07ZCugqNHai35u7xXPz7uhQf2pOHFtScw8Iez+H1aR0R5O0hdVpPpct8aAvavdrF/tYd9q11S969kwc/b2xtXr15V/5yeni55Z7SEg1eKMWvTWfx+Q+CbEOOFWG8HBj499FQ3X4R72mLUkmR0+d8eLBwdjkmxPv/8QiIiIglIFvzi4uKQmpqKS5cuwcvLC8uXL8dPP/0kVTlal3y1GLM2ncP6Uzmwt1Dgma6+mBjLwGcIurV1wpGXemLINwfw6LIUJF8txpwRoTw3k4iIdI5kiUOhUGD+/PkYOHAggoODMWbMGISEhODtt9/GunXrAAAHDx6Et7c3VqxYgSeeeAIhISFSlXvfDl0tRvyiJMTN3YWdFwrwdNc2+GNaJ8x9MASd2zgy9BkID3sLHHihO8ZHeeLz3Wnos2AviiprpS6LiIioEUlv4DxkyBAMGTKk0WPvvvuu+t9xcXFIT09v6bI04nB6wwjfupM5sDNX4KmubTAx2hsdW3OEz1CZKUzw08QYxHg74PXfTyPi0x34Y1onhHrYSV0aERERAM7coXFH0kswa9NZrD2ZA1tzBZ7s0gYTYrzQuXUrBj4j8XKvdojyssOY7w6h07zdWDo+Eg9HGP75q0REpPsY/DQkJaMEszadw5oT2Y0CX6fWrXiPNyPUJ8AFR17qgUELD2D0d4fwr97F+GBIMEx43h8REUmIwa+ZjmY2BL7Vx7NhYybHE51bY0KMNzq3YeAzdj6trHBoRg+M/+EQ/rvtAlIyS7Hi0VjYWvDPjoiIpMFPoPt0LLMUb6y7gD9Si2FjJkdC59aYGO2Nzr4MfPQ3C1M5Vj0Wh/e3pGLmxrOInLMDG6Z3QoCLjdSlERGREWLwuw8FFbXoOG8X5DJgeqfWmBTDwEd3JpPJ8J/+7RHlZY8JPx5G9JydWD4pGkM7uEtdGhERGRkmlfvgZG2GZROjsfJhf3wxKgzd2zkx9NE/GtrBDckzesDTzgLDFx3Eu5vO3nYGGyIiIm1hWrlPI8M8EOFpy8BH98Tf2RqHX+qBgYEueGfjOYz89iAqa+ulLouIiIwEUwtRC7M2V+CP6Z3wRl9/rDuZg5jPdiGtsFLqsoiIyAjwHD8iCchkMnwwJBgxXg54bPkRRM3ZgZWTY9E3wEXq0oh01oHLRXj999OorqlBB89ctHW0gp+T1bX/W8PVxgwyGW+ZRHQ3DH5EEhoV4YFgN2sMW5SEgV/vx+yhwXi5Vzt+eBHdoLK2Hm9tOIu5Oy/C2doMLpYmWHcyB/kVjadFtDQ1gW8rK7RztkY7dSBs+H9bRytYm/Mjj4h/BUQS6+Buh5SXeyJ+8UG8uv40DqWX4NtxkbAwlUtdGpHkdlzIx9Sfj+JCQSUeDvfAiz3awtesGk6u7sgpq8GZ3HKczS3H1ZIqZJbUIKOkGmdyy/BXaj4q65SN1uVibYa2Tlbwd7K+YaSw4f/eDpaQ8wbrZAQY/Ih0gJ2FKf56sgteXncSc3ddwqmcMvwxvRO87C2lLo1IEmXV9fjX76ewYO9leNlb4KtRYRgb5QUHS1NkZmbCwlSONo5WaONohYFBro1eq1IJlNXU4XJRFU7nluNCfgUySqqRWVqDjJIqbL+Qj59TaqC84aJ6UxMZfBws4efUMGLo52iFtk5W8LsWDltZmbVwDxBpB4MfkY4wMZHhswdDEePjgCdWHEPEJzuw5vE4PODnJHVpRC1q45lcJKw4hqvFVXgkygsvdG+LuNYOTT4FwsREBntLM4RbmiHc0/6W52vrVSisrMW5vAqczS3H5aJKZJRUI6O0Ghkl1UhOL0ZxVeOr7e3MFWjrZIV2Tg3nE944YtimlSXMFRyhJ/3A4EekYybGeCPUzRbDFyeh94J9mPdgKJ7u5it1WURaV1RZi5fWncKSg1fR1tESi8ZE4OEIT41Pc2imMIG7nQXc7SzQo13jL1ZCCFTWKpFZWo3TOeVIzStH+rVAmFlSjcPpJVh/Kge1NwwXygB42JnDz8n6tsHQ3dac5+2SzmDwI9JBkd72OPpyDwz9JgnPrDqO5KvF+OrhcJgpeAcmMkxrjmfhqV+PI6+8Bo/H+eCF7r6I8HJo8TpkMhmszRUIcLG57dSKSpVASVUdLhRU4kxuGS4VXhstLKlGZmk1/jyTi9zyxhedWChM0KaVpfoQst+1cHj9ohPO300tiXsbkY5ytDbH7ucewNO/HkPi/is4nlWK36d1gqutudSlEWlMXnkNnlt9Aj+nZKK9szU+Gd4BD4a66+wVuHITGRytzeBobYa41g63PF9Tr0RuWQ3O5pXjTG4F0our1IeRz+dXYMeFAlTUNr7oxMnKFG0dreDvbH3DeYUNwdDHwQIKThRAGqSbf1lEBKDhQ+br0RGI9bbHc6tPIvzTHVg/NQ6xPq2kLo2oWYQQWH4kE8+tPo7Smno81bUNnnugLYLdbKUurVnMFXL4tLKCTysr9Gvf+DkhBMqq63G1pBqns0txvqDxaOHuS4VYcSwLStXfh5HlMhl8HCzUF520dbwxGFrCyZr3LqR7w+BHpAemd/FFmKcdRn6bjAf+txdfjQ7DY3GtpS6L6L5kllTjqV+PYd3JHIS42eLLUQEYHuIOSwO/hZFMJoOdpSlCLE0R4n5rwK1TqlBUWYvU/AqcyS1HWmEVMm84vzAlsxSFlXWNXmNjJlefS6gOhtdGDX0drXhbKLoFgx+RnujcxhFHX+6BwQuT8Pjyozh4pRjzHgzlYSDSG0IIfJt0FS+tO4nqOhVe7NEWz3RtC38Xa6lL0wmmchO42lrA1dYC3dreejV/ZW09sktrcCav4d6F10cLM0qqcTy7DBvO5qGmXtXoNe625urDyDdecOLnZAUPWwuY8N6FRofBj0iPuNpaYP8LD2Dqz0fx5d7LOJZVirVTOsKR9xgjHXe5sBLTVxzF5nP5iPayx1v9AzA42JW3QbkHVmYK+Dkr4OdsjSHBbo2eU6oEyqrrcLGwEmdyynHxhotOMkqqsflcHnLKanDDrQthLjdB61bX7l147UpkD7NajPfw4OFjA8bgR6RnTOUm+O6RKMR42+PV9acQ/skO/DGt423vV0YkNZVKYMHeNLz++2moBPB673Z4omsb+DpylE+T5CYyOFiZIdrKDNHeDrc8X1OvREF5Lc7mVeBMXhmuFDUcPs4orcbloirsSytCaU3DvQsP5irx2YOhLdwCaikMfkR66oUefoj0ssPDSw+h8+e78e3YSIyN8pK6LCK11LxyTP3lKHZdLETn1g54s18ABgS68rZEEjBXyOHpYAlPB0v0DnBu9JwQAhW1SqSXVOHVVSmYu+sSXGzM8e9+ARJVS9rEvz4iPdaznTOOzOgBfydrjPvhMF797RRUKvHPLyTSIqVK4JNtFxD+yQ6kZJTi7f4BWDk5FsNC3Bn6dJBMJoONuQJBrrb4YpgfBrR3wZt/nsE3+y9LXRppAf8CifScdytLHJzRHaPCPPDJ9gsYmLgfpdV1//xCIi04mV2Grv/bjVfXn0Kn1q3wy6RovNW/PbwcOO+0PlCYyLB2ShzifOzx5K/HseZ4ltQlkYY1KfjNnz8fRUVF2q6FiO6TuUKOFZNj8OGQIGy7UICIT3fgbG651GWREalTqvB/m88has4OnMsrxweDg7B8UjQGBbvxynM9Y2Eqx+YnusDfyQrjfziMXRcKpC6JNKhJf43Z2dmIi4vDmDFjsGHDBgjBQ0lEukYmk+H1vgH4fWocSqrqEfPZTqw9wW/rpH2H04sRN3cX3t5wFr3bOWPFpBi81scf7nYWUpdG98ne0hQ7nukGZ2szDF+chONZpVKXRBrSpOD33nvvITU1FVOnTsWSJUsQEBCAf//737hw4YK26yOiezQwyA2HZvSAt70FRn6bjLc3nOGXNdKK6jol/v3HaXSctxsZJdX4ZHgH/DghCv0CXSHn/eH0nputObY/3QUKExn6f7UPlwsrpS6JNKDJ4+8ymQzu7u5wd3eHQqFAUVERHn74Ybz22mv3vfENGzYgMDAQ/v7+mD179i3P19TUYOzYsfD390enTp2QlpZ239siMiZtnaxw+KUeGBzsiv/bnIrhi5JQfu1WDUSasPdSIaLm7MSHW89jaLArVjwajRk9/OBsw7mkDUk7ZxtsfqILymuV6PXlXuSX10hdEjVTk4Lf559/jpiYGLz22mvo1q0bjh8/jgULFuDQoUP49ddf72vDSqUSzzzzDP7880+cOnUKy5Ytw6lTpxots2jRIrRq1Qrnz5/HjBkz8K9//eu+tkVkjKzMFFg/tSPe6h+AP8/kInrOTlwq4Dd2ap6KmnrMWHsCD3yxB8VVdZg/MhTfjotEL38XzgJhoKK87bFuShwyS6vR68t9/BKp55oU/PLz87Fq1Sps3LgRo0ePhqmpacOLTUywfv36+9pwUlIS/P394efnBzMzM4wbNw5r165ttMzatWsxefJkAMDDDz+MrVu38pAV0T2QyWR4d1AQVj0Wi5yyGkTN2YFNZ/OkLov01Lbz+Qj/dAfm7ryEh8M9sOqxWDzdzZczxxiBPgEu+OGRaJzOLcPAxP2ovWlqONIfd72Bc2FhIQDgxRdfbPTzdY6OjggODr6vDWdkZMDHx0f9s7e3Nw4cOHDHZRQKBezt7VFQUABn58Y3n0xMTERiYiKAhgtRMjMz76ume5WXxw9QbWL/ak6cI7D+kUA8uioVgxfuxxPhdpjRQwlrM06XpQ2Gtu+W1Sjx3s50/HAsH162ppjT3xtDA51gY1aNrKyWv4DI0PpXl9ytb7u5Au/38cEbW69i2Fe7sHikP0w4tds90YV9967BLyYmBjKZ7LajbDKZDBcvXrzvDd9pnfe6DAAkJCQgISEBABAbGwtPT8/7ruteteS2jBH7V3M8PYFj/q0xcslBLDiaj6WnjuORaC883dUXUd6c7k3TDGXf/fN0DhJWnERmaTUmRnvhhR5+iPG2l3wuV0PpX110t7593dMT1XJLzNp0Dv/ZmYtvx0VKvi/oG6n33bsGv0uXLt3xueYecvX29sbVq1fVP6enp9/SGdeX8fb2Rn19PUpKSuDo6Nis7RIZM1sLBTY/0Rk/7TmN5WfK8H1yOr45cAURnnZ4ppsvxkV6wdaCMzkSUFhZixlrT+K75HT4OVph8ZgIPBTuyf2D8M6A9sgpq8FX+y7D3dYCs4fd35E/kkaTzvF7++23G/2sUqkwceLEZm04Li4OqampuHTpEmpra7F8+XLEx8c3WiY+Ph5Lly4FAKxcuRJ9+vThNwuiZpLJZOjt54DfpnXCpTf74vU+/iivqUfCimNwn7kJ039JweH0YqnLJAmtOpaFDv/djh8PZ2BqRx+seTwOkzu2ZugjAA3vIV88FIZRYe7477bz+GwHb+2mT5oU/K5cuYIPP/wQQMMtVh588EEEBDRv8maFQoH58+dj4MCBCA4OxpgxYxASEoK3334b69atAwBMnToVBQUF8Pf3x5w5c257yxciun8e9hb4cGgwUt/og7WPx6FvgDO+P5SBmM92IeKTHUjcdxll1byCz1jklNVgzHfJGLU0GQ6WCnw3LhLzHgxFmKed1KWRjjExkWHZpBj0bOeEl9edwg/JV//5RaQTZKIJx2yFEJgwYQLCwsKwbds2DB48GDNmzGiJ+u5ZbGwskpOTW2RbmZmZkh+rN2TsX+25W99ml1bj812XsOJYJs7nV8LKVI7xUZ54qqsvYnwcWrZQPaVv+64QAj8dzsDza06grKYeCZ3a4JkHfBHsZit1abelb/2rT+61bytr69Htf3twMqcM6x6Pw6BgNy1Wp/9aat+9Wxa664jf4cOHcfjwYRw5cgQvvPACfv75ZwQEBKBnz544fPiwVoolImm521ngg6HBOPd6H/w2tWEU8IfDGYidy1FAQ5RRUoX4xQcx8acj8LKzwE8TovFxfAedDX2kW6zMFNj6VBf4OFhi1NJDOHC5SOqS6B/cdcSvd+/ed36hTIa//vpLK0U1B0f8DAf7V3vutW9vHgW0NDXB+KiGK4I5Cngrfdh3hRBYdOAKXv7tFGrqVXimqy+e7uaLds7WUpf2j/Shf/XV/fZtRkkVYj/bhZp6FfY+1w1B/OJwW7ow4nfXM3W3bdumlYKISL9cHwV8f0gQfj+dg8R9V/Dj4QwsTrqKMA9bPNPNF49EefPkfz1xqaAS01ccxdbUfMR42+OtfgEYFOwKcwXv60j3x8veEtue6oIu/9uNvl/tQ9IL3eHlYCl1WXQbTbq4IycnB1OnTsXgwYMBAKdOncKiRYu0WhgR6R6ZTIZhHdyxbmpHXP5PX/y7rz+q61R4cuVxuM3ciKk/pyD5arHUZdIdqFQC/9t1CWGfbMf+y0V4o48/fp0cixFhHgx91GxBbrbYML0ziqvq0fPLvSiqrJW6JLqNJgW/xx57DAMHDlTPiNG+fXvMnTtXm3URkY5zs7XA+0OCcfb13lg/tSP6t3fBT4czEDd3F8I/2Y6v96WhtLpO6jLpmnN55ej55V48v+YEIjzs8PPEaMwaFIg2jlZSl0YGpFObVlg5ORaXi6rQe8E+VNbyfGBd0+S5eseMGQMTk4bFFQoF5HJ+OySihlHAoR3csHZKR6TdNAroPnMTpixPwcErxZxnWyL1ShU++us8wj/ZgaOZpZg5oD1+eTQGQ0PcYSpv0kcA0T0ZHOyKb8dF4lhmKYZ8k4Q6Jef11SVNOiHH2toaBQUF6psn79+/H/b2nOKJiBq7Pgr43uAg/HkmF1/vu4xlRzLw7cGrCHW/di5gtBfsLEylLtUoHM8qxZSfU5B8tQS92znhX3380TfAGQoGPtKyiTHeyCuvwUvrTmHc94ewcnIsJ2DQEU0KfnPmzEF8fDwuXLiAbt26IS8vDytXrtR2bUSkp2QyGYYEu2FIsBtyy6rx+e40rEjJxFO/HsdL605iXKQXnurqi1gf6ed8NUS19Sp8uDUV729NhY2ZArOHBGFynA/c7SykLo2MyIye7ZBTVoP/bruAp389jgUPh0tdEqGJwS86Oho7duzA2bNnIYRAYGAgTE35jZ2I/pmrrQXeGxyE/xsUiA0cBdS65KvFmPJzCo5nlWFQoAte6dUOvfydITdhwKaW9+HQYPW8vq42Zpg1KEjqkoxek4JfZWUl5syZg8uXL2PhwoVITU3F2bNnMWzYMG3XR0QGQiaTYXCwGwYHuyGvvBrzdv09Cjhj7UmMuzY7SJyPA0cB70NVnRKzNp7Dx9vPw8nKDHPiO2BSjDecbcylLo2MmEwmwzdjI5FXUYt3N6fCzdYcT3drK3VZRq1JJ3o8/vjjMDMzw759+wAA3t7e+M9//qPVwojIcLnYNIwCnnm9N/6c1hGDglzxc0omOs3bjfBPdmDB3jSUVPGK4Kbac6kQkZ/uwH+3ncfwDm5Y+WgsXujux9BHOkFuIsOvj8Wiq28rPL/6BFakZEhdklFrUvC7cOECXnvtNfXhXUtLS16hR0TNJpPJMCjYDasfj8Pl//TFf/oFoFapwtO/NlwR/PiyI0i6UsT3mzsor6nHC2tOoPsXe1BWXY/5I0Px7bhI9PB3ggkP7ZIOMVfIsWF6ZwS62mDSTyn4KzVP6pKMVpOCn5mZGaqqqtSHXy5cuABzc36TJCLNcbGxwP8NDsKZf/XGn9OvjQIebRgFDP14O77cw1HAG209l4ewj7fj812XMDrcA6sei8PT3XzRyspM6tKIbsvWQoHtT3eFm505Riw+iMPpxVKXZJSaFPxmzZqFQYMG4erVq5gwYQL69u2Ljz76SNu1EZERkslkGBT09yjgW/0DoFQJPLOqYRTwsWVHcOCy8Y4CllTVIWHFUfT7ej9UAlg4OhwLx0Sgs28rnhtJOs/Fxhw7nuoCS1M5BiYewIX8CqlLMjpNurjju+++w9ChQ/Hwww/Dz88P8+bNg7Ozs7ZrIyIj52JjgXcHBeHdQUHYcKZhjuBfjmZiaXI6OrjZ4JlubTEh2gv2lsZxRfDvp3LwxMpjyCqtxqQYb7zYvS2ivHlLHNIvvk7W2PpkFzwwfw96L9iLgy90hxtvNdRimnxxR3V1NdatW4fnn38eTzzxBObNm6ft2oiI1AYFuWHV43G48la/W0YBJ/9k2KOABRW1mPTTYQxblARzhQm+HRuJL0eFIZpXQJOeCvO0w29T45BbXoteC/ZxescWJBNNfKdUKpU4ePAgtm3bhq+++gqWlpY4c+aMtuu7Z7GxsUhOTm6RbWVmZsLT07NFtmWM2L/aYyh9u/HafQE3ns1DZZ0SHdxs8HRXX0yI8YaDhKOAmuzflUcz8cyq4yiorMOUOB88370tQj3sNLJufWUo+68uaum+XXsiC6OWJCPa2x47n+kGC1PDng62pfr3blmoSYd6+/bti4qKCnTp0gXdu3fHwYMH4erqqtEiiYju1cAgVwwMckV+RQ3+t+sSVhzNwrOrT+CV305hTIQnnurmi06t9XNULLu0Gs+uPoFfj2UhyNUGc0eEYESoO6zMmvS2TaQXRoR64KuHwzF9xTGMWHwQf0zvxJuNa1mT3kHCw8Nx6NAhnDhxAvb29nBwcECXLl1gaWmp7fqIiP6Rs7U5Zg0KwqxBQdh0Ng9f7U3DymNZ+O5Qus6MAjaVEAI/HErHC2tOoqK2Hs9288WzD/gi0NVW6tKItGJa5zbILa/Fm3+ewaM/HcEPE6L08suavmhS8Pvss88AAOXl5fj222/x+OOPIzs7GzU1NVotjojoXg0IdMGAQBfkV9Rg/u40/JKSqR4FHB3hgae6+qJzG928AvZqURWe/PUY/jidi3APO7zdPwBDO7gZ/OEvon/3C0BOWQ0+330JrrZm+GxEqNQlGawmBb/58+dj165dOHToENq0aYMpU6age/fu2q6NiOi+OVubY+bAQMwcGIhNZ/Pw9b40/HosG98fykCwqw2e7uaLiToyCiiEwML9V/DKb6dQp1ThlZ5+eKqrL/ycraUujajFzH0wBLnlNZi78xLcbMzxet8AqUsySE0KflVVVXjppZcQExMDhYLnlxCRfrk+ClhQUYP/7U7DiqOZeG71CbyqA6OAFwsqMO2Xo9h2vgBxPvZ4s18ABgW5wlzBUT4yLjKZDN8/EoX8ylq88ccZuNqYYUqnNlKXZXCalOJeffVVbddBRKR1TjeMAm6+Ngq46rg0o4BKlcD83Zfw7z/OQCYD3uzrjye6tIFPKyutb5tIVynkJlg3pSN6zN+DhJXH4WRthhGhHlKXZVCadB8/IiJD0z/QBSsfa5gdZObA9pDJgOdWn4DHzE2Y9ONh7L1UqLX7Ap7JKUOPL/bgxbUnEeVlh58nxeCdgYEMfUQALE3l2PJkF7RzssL4Hw5j98UCqUsyKAx+RGTUnKzN8c6AQJx8rTc2JXTG0GBXrD6RjW7z96DDR9vxv12XUFRZq5Ft1StVmL01FZFzduJEVhlmDWyPXx6NwdAObjCV8+2Y6Dp7S1PseLorHK3MMGxREk5klUpdksHgOw0R0TXXRwGv/KcfZg0MhIkMeH7NCXjM2tzsUcBjmaXo/PluvPHHGXTzbYVfHo3Bv/sGwNOet8Uiuh13Owtsf6oLFCYy9Pt6P64UVUpdkkGQJPgVFhaif//+CAgIQP/+/VFUVHTb5QYNGgQHBwcMGzashSskImPmaG2Gtwe0x8nXemPLE50xvIObehQw+L/b8Pmui00eBaytV+GdDWcR89lOXCqsxOyhQVg2MQYDg1yh4Cgf0V35u9hgY0JnlNfUo9eXe1FQoZnRd2MmybvO7Nmz0bdvX6SmpqJv376YPXv2bZd79dVX8f3337dwdUREf+vb3gUrJseqRwEVJiZ4Yc1JeMzajIk/Hsaeu4wCHrxSjJjPduLdzefQv70LfpkUg1d6+cPV1ryFW0Gkv2J8HLDm8ThklFSj15d7UVFTL3VJek2S4Ld27VpMnjwZADB58mSsWbPmtsv17dsXtra8Wz0RSe/6KOCJ13ph67VRwDUnsvHAtVHAeTv/HgWsqlPhtd9OofPnuxruSzYiBN8/EoW+7V04HRXRfejX3gXfjY/CqZwyDEjcj9p6ldQl6S1JbsqXk5MDD4+Gy7M9PDyQm5vbrPUlJiYiMTERAJCdnY3MzMxm19gUeXl5LbIdY8X+1R72bfME2QDz+nvi3e6u+C4lF2vOFOHFtSfx2vpTGOzvgCOZZbhSVo8h/vZ4KtYFUZ7mqCnJR2aJ1JUbBu6/2qPLfdvdTYb/6+2DN/+6iuFf78KiB/1hooMz8NyNLvSv1oJfv379kJ2dfcvj77//vsa3lZCQgISEBABAbGwsPD09Nb6NO2nJbRkj9q/2sG+bzxPAh36t8SGAv87l4at9l/HHmVzYmsrw5UOhGB+tGzODGCLuv9qjy337b09PVJtY4P+2pOLtXXlYNDZCJ6dfvBup+1drwW/Lli13fM7NzQ1ZWVnw8PBAVlYWXF1dtVUGEVGL6NPeBX3au6Ciph7n0q4gsr2v3n0gEemDWYMCkVNeg8T9V+Bua44PhgZLXZJekeQcv/j4eCxduhQAsHTpUowYMUKKMoiINM7aXAE3WwuGPiItkclkWDAqHCND3fHhX+cxd+cFqUvSK5IEv9dffx2bN29GQEAANm/ejNdffx0AkJycjGnTpqmX6969O0aPHo2tW7fC29sbGzdulKJcIiIi0iEmJjL8/GgMevo54eV1p/DjoXSpS9Ibklzc4eTkhK1bt97yeGxsLL755hv1z7t27WrJsoiIiEhPmMpN8Pu0juj6v914/OcUOFubYWAQTx37J7x7KBEREekla3MFtj3dFT72lhi1NBlJV24/IQT9jcGPiIiI9JajlRl2PNMVNuYKDF54AGdzy6UuSacx+BEREZFe83awxLanukCpEui7YB8yS6qkLklnMfgRERGR3gt2s8Wf0zuhsKoWvb7ch+KqOqlL0kkMfkRERGQQuvg6YuWjsbhUWIk+C/aiqk4pdUk6h8GPiIiIDMaQDm5YPDYCKRmlGPrNAdQrOa/vjRj8iIiIyKBMivXBR8OCse18Acb/cBhCCKlL0hkMfkRERGRwXuntj1d6tcPKY1l4dtVxqcvRGZLcwJmIiIhI2z4aFozcshp8ufcyXG3M8c7AQKlLkhyDHxERERkkmUyGxeMikVdRi5mbzsHN1hxPdvWVuixJ8VAvERERGSy5iQyrH49F5zYOeHbVcfx6NFPqkiTF4EdEREQGzVwhx6aELmjvaoMJPx3BtvN5UpckGQY/IiIiMni2Fgpsf6or3GzMMWJxMlIySqQuSRIMfkRERGQUXG3Nsf3pLjBXmGDA1/txMb9C6pJaHIMfERERGY22TtbY8kRnVNer0HvBPuSUVktdUoti8CMiIiKjEuFlj9+mxiGnrAa9F+xDWXW91CW1GAY/IiIiMjo92zlj2aQonMsrR/+v96Gm3jjm9WXwIyIiIqM0MswTC0aF48CVYoxYfBBKleFP7cbgR0REREZrepc2+L9Bgdh4Ng+Tlx0x+Hl9OXMHERERGbX/9G+PnLIazN+TBjdbc3waHyJ1SVrD4EdERERG7/ORocirqMGcHRfhZmOO1/r4S12SVvBQLxERERk9mUyGHx6JRr8AZ7z++2ksSboqdUlaweBHREREBEAhN8G6qR0R5WWP6SuOYv2pbKlL0jgGPyIiIqJrLE3l2PpUF/g6WmLMd4ew91Kh1CVpFIMfERER0Q0cLE2x85luaGVpiiHfHMDJ7DKpS9IYBj8iIiKim3jYWWDbU10gN5Gh31f7cLWoUuqSNILBj4iIiOg22rvaYuP0ziirqUevL/ehsLJW6pKaTZLgV1hYiP79+yMgIAD9+/dHUVHRLcukpKSgS5cuCAkJQXh4OH7++WcJKiUiIiJjFtvaAasfi8XVkir0/nIvKmr0e15fSYLf7Nmz0bdvX6SmpqJv376YPXv2LctYWVnhu+++w8mTJ7Fhwwa8+OKLKC4ubvliiYiIyKj1D3TFd+OjcCK7DIMWHkCdUiV1SfdNkuC3du1aTJ48GQAwefJkrFmz5pZl2rdvj4CAAACAp6cnXF1dkZeX15JlEhEREQEAxkV5Ye6Dodh9qRCjlyZDpafz+koyc0dOTg48PDwAAB4eHsjNzb3r8klJSaitrUW7du1u+3xiYiISExMBANnZ2cjMzNRswXfAIKpd7F/tYd9qF/tXu9i/2sO+vbtRfua42Mkdcw9kY9LSffhoQBvIZLImv14X+ldrwa9fv37Izr71xofvv//+Pa0nKysLkyZNwtKlS2FicvsByoSEBCQkJAAAYmNj4enpee8F36eW3JYxYv9qD/tWu9i/2sX+1R727d3NGe2BChzDwgNX0NbNEe8NCbqn10vdv1oLflu2bLnjc25ubsjKyoKHhweysrLg6up62+VKS0sxdOhQvPfee+jcubO2SiUiIiJqEplMhq8eDkdeeS3e35oKFxszvNDDT+qymkySc/zi4+OxdOlSAMDSpUsxYsSIW5apra3FyJEj8eijj2L06NEtXSIRERHRbZmYyPDzozHo7ueIl9adxLIjGVKX1GSSBL/XX38dmzdvRkBAADZv3ozXX38dAJCcnIxp06YBAH755Rfs3LkTS5YsQWRkJCIjI5GSkiJFuURERESNmClM8Oe0Tghxt8Vjy45g89m7X6+gKyS5uMPJyQlbt2695fHY2Fh88803AICJEydi4sSJLV0aERERUZNYmyuw7amuiJu7EyOXJGPb010Q59NK6rLuijN3EBEREd0nJ2sz7Hi6G2zMFRiceACpueVSl3RXDH5EREREzeDTyhLbnuqCepVA76/2IaukSuqS7ojBj4iIiKiZgt1s8ef0TiisrEWvL/ehpKpO6pJui8GPiIiISAO6+DpixaOxuFhYiT4L9qK6Til1Sbdg8CMiIiLSkKEd3PDNmAgcySjFsG+SUK9j8/oy+BERERFp0OQ4H/x3WDC2ns/HhB8PQwjdmddXktu5EBERERmyV3v7I6esBp/uuAhXmxP430NhUpcEgMGPiIiISCs+Ht4BueU1mL8nDW425pgSaiN1SQx+RERERNogk8nw7bgo5FXU4q2NZ2Guao1XPT0lrYnn+BERERFpidxEhjWPx6Fzawe8vzMDhRU1ktbDET8iIiIiLTJXyLHxic7YcvQCHCzNJK2FI35EREREWmZnYYrOPnYwMZFJWgeDHxEREZGRYPAjIiIiMhIMfkRERERGgsGPiIiIyEgw+BEREREZCZnQpQnkNMDZ2Rm+vr4tsq28vDy4uLi0yLaMEftXe9i32sX+1S72r/awb7Wrpfo3LS0N+fn5t33O4IJfS4qNjUVycrLUZRgs9q/2sG+1i/2rXexf7WHfapcu9C8P9RIREREZCQY/IiIiIiPB4NcMCQkJUpdg0Ni/2sO+1S72r3axf7WHfatdutC/PMePiIiIyEhwxI+IiIjISDD4ERERERkJow1+77//PkJCQhAeHo7IyEgcOHCg2eucOXMmPvnkEw1Up79kMhkmTZqk/rm+vh4uLi4YNmyYRtZvrH1cUFCAyMhIREZGwt3dHV5eXuqfa2trNbad7du3a+x3pStmzJiBuXPnqn8eOHAgpk2bpv755Zdfxpw5c/5xPWlpaQgNDdVGiWo2NjZaXX9LudP+6uDggA4dOmh9+0uWLMGzzz6r9e3oMrlcrv4dREZGIi0t7ZZlhgwZguLi4lseN9b32ZvdS05YsmQJMjMzm71NX1/fO95/T1MUWl27jtq3bx/Wr1+Pw4cPw9zcHPn5+Rr98DRm1tbWOHHiBKqqqmBpaYnNmzfDy8tL6rL0npOTE1JSUgA0vCnb2NjglVdekbYoPdG1a1esWLECL774IlQqFfLz81FaWqp+fu/evY2CITXfnfbXtLS0Zn2xqK+vh0JhlB9b98zS0lL9O7iZEAJCCPzxxx8tW5QeudecsGTJEoSGhsLT07PJ25BqfzbKEb+srCw4OzvD3NwcQMNsH56eno2SdnJyMnr16gWg4Y1rypQp6NWrF/z8/PD555+r1/X+++8jMDAQ/fr1w9mzZ9WPL1y4EHFxcYiIiMCoUaNQWVmJsrIytG3bFnV1dQCA0tJS+Pr6qn82FIMHD8bvv/8OAFi2bBnGjx+vfq6wsBAPPvggwsPD0blzZxw7dgwA+/h+PPbYY1i5cqX65xtHiz7++GPExcUhPDwc77zzDgCgoqICQ4cORUREBEJDQ/Hzzz8DADZs2ICgoCA88MADWLVqlXodSUlJ6Nq1K6KiotC1a1d133fv3r3RB0q3bt3Uv0dd1K1bN+zduxcAcPLkSYSGhsLW1hZFRUWoqanB6dOnAQA9e/ZETEwMBg4ciKysLADAoUOHEBERgS5duuCLL75Qr3PJkiV46KGHMGjQIAQEBOC1115TP7dp0yZ06dIF0dHRGD16NMrLywEAr7/+Ojp06IDw8HB1aL906RK6dOmCuLg4vPXWW+p1lJeXo2/fvoiOjkZYWBjWrl0LAHjrrbcwb9489XJvvvlmo78VfaBUKjF9+nSEhIRgwIABqKqqAgD06tVLfWPb/Px89QxMS5YswejRozF8+HAMGDAAWVlZ6NGjByIjIxEaGopdu3YBAL799lu0b98ePXv2xJ49e9Tb++2339CpUydERUWhX79+yMnJgUqlQkBAAPLy8gAAKpUK/v7+Wh9pkVJaWhqCg4Px9NNPIzo6GlevXm30mcf32cbulBPeffddxMXFITQ0FAkJCRBCYOXKlUhOTsaECRMQGRmJqqqqu+aJhIQEDBgwAI8++igKCgowYMAAREVF4YknnsCN19s++OCDiImJQUhICBITEwEAixYtwowZM9TLLFy4EC+99NK9NU4YobKyMhERESECAgLEU089JbZv3y6EEKJNmzYiLy9PCCHEwYMHRc+ePYUQQrzzzjuiS5cuorq6WuTl5QlHR0dRW1srkpOTRWhoqKioqBAlJSWiXbt24uOPPxZCCJGfn6/e3ptvvik+//xzIYQQjz32mFi9erUQQoivv/5avPTSSy3U6pZhbW0tjh49KkaNGiWqqqpERESE2LZtmxg6dKgQQohnn31WzJw5UwghxNatW0VERIQQgn18L9555x3x8ccfi8mTJ4sVK1aoH7e2thZCCLFx40Yxffp0oVKphFKpFEOHDhU7duwQK1euFNOmTVMvX1xcLKqqqoS3t7c4d+6cUKlUYvTo0erfVUlJiairqxNCCLF582bx0EMPCSGEWLJkiXjhhReEEEKcPXtWxMTEtESzm6VNmzbi8uXL4quvvhILFiwQ//nPf8Tvv/8udu/eLTp37iy6dOkicnNzhRBCLF++XDz++ONCCCHCwsLU7w+vvPKKCAkJEUII8e2334q2bduq+7B169biypUrIi8vT3Tv3l2Ul5cLIYSYPXu2mDVrligoKBDt27cXKpVKCCFEUVGREEKI4cOHi6VLlwohhJg/f776d1hXVydKSkqEEELk5eWJdu3aCZVKJS5duiSioqKEEEIolUrh5+fX6O9AF13fX4UQ4tKlS0Iul4sjR44IIYQYPXq0+P7774UQQvTs2VMcPHhQCNHQ5jZt2gghGvray8tLFBQUCCGE+OSTT8R7770nhBCivr5elJaWiszMTOHj4yNyc3NFTU2N6Nq1q3jmmWeEEEIUFhaq+33hwoXq94OZM2eKzz77TAjR8Ddzff82FCYmJiIiIkJERESIBx98UFy6dEnIZDKxb98+9TLXP/P4PnurO+WE6/uhEEJMnDhRrFu3TgjReP8V4u55Ijo6WlRWVgohhHjuuefErFmzhBBCrF+/XgBQv+76tiorK0VISIjIz88X5eXlws/PT9TW1gohhOjSpYs4duzYPbXNKEf8bGxscOjQISQmJsLFxQVjx47FkiVL7vqaoUOHwtzcHM7OznB1dUVOTg527dqFkSNHwsrKCnZ2doiPj1cvf+LECXTv3h1hYWH48ccfcfLkSQDAtGnT8O233wJo+Ib6+OOPa62dUgkPD0daWhqWLVuGIUOGNHpu9+7d6nMA+/Tpg4KCApSUlABgH2vKpk2bsGnTJkRFRSE6OhpnzpxBamoqwsLCsGXLFvzrX//Crl27YG9vjzNnzqBt27YICAiATCbDxIkT1espKSnB6NGjERoaihkzZqj7d/To0Vi/fj3q6uqwePFiPPbYYxK1tOmuj/rt3bsXXbp0QZcuXdQ/e3l54cSJE+jfvz8iIyPx3nvvIT09HSUlJSguLkbPnj0BoNG5qwDQt29f2Nvbw8LCAh06dMDly5exf/9+nDp1Ct26dUNkZCSWLl2Ky5cvw87ODhYWFpg2bRpWrVoFKysrAMCePXvUI+I3rl8IgX//+98IDw9Hv379kJGRgZycHPj6+sLJyQlHjhxR/46dnJxaqBc1o23btoiMjAQAxMTE3Pbcs5v1798fjo6OAIC4uDh8++23mDlzJo4fPw5bW1scOHAAvXr1gouLC8zMzDB27Fj1a9PT0zFw4ECEhYXh448/Vu/HU6ZMwXfffQcAWLx4scG9T1w/1JuSkoLVq1cDANq0aYPOnTvfsizfZ291p5ywbds2dOrUCWFhYfjrr7/U/XEv4uPjYWlpCQDYuXOn+n136NChaNWqlXq5zz//HBEREejcuTOuXr2K1NRUWFtbo0+fPli/fj3OnDmDuro6hIWF3dP2jfZkCblcjl69eqFXr14ICwvD0qVLoVAooFKpAADV1dWNlr8+3Hv9tfX19QAaLma4ncceewxr1qxBREQElixZgu3btwNo+ABKS0vDjh07oFQqtX6yuFTi4+PxyiuvYPv27SgoKFA/Lm5z28jrfcg+vjc37q9CCPX5J0IIvPHGG3jiiSduec2hQ4fwxx9/4I033sCAAQMQHx9/x/5966230Lt3b6xevRppaWnqQxVWVlbo378/1q5di19++UXyeSebomvXrti7dy+OHz+O0NBQ+Pj44NNPP4WdnR369OmDjIwM7Nu3r9FriouL79g3wO33VyEE+vfvj2XLlt2yfFJSErZu3Yrly5dj/vz5+OuvvwDcfv/+8ccfkZeXh0OHDsHU1BS+vr7q96Rp06ZhyZIlyM7OxpQpU+6rP6R0c79dP9R7t/dfa2tr9b979OiBnTt34vfff8ekSZPw6quvws7O7o6/q+eeew4vvfQS4uPjsX37dsycORMA4OPjAzc3N/z11184cOAAfvzxR002Uyfd2I834/vsrW7OCV9//TWOHTuG5ORk+Pj4YObMmbfsq9c1dX8Gbt/327dvx5YtW7Bv3z5YWVmhV69ejd4DPvjgAwQFBd1X4DbKEb+zZ88iNTVV/XNKSgratGkDX19fHDp0CADw66+//uN6evTogdWrV6OqqgplZWX47bff1M+VlZXBw8MDdXV1t7yhPProoxg/frzBfUO60ZQpU/D222/f8k2kR48e6v7Yvn07nJ2dYWdnd8f1sI/v7Mb9de3aterzawYOHIjFixerzy3LyMhAbm4uMjMzYWVlhYkTJ+KVV17B4cOHERQUhEuXLuHChQsA0CiwlJSUqC/MuXlEfNq0aXj++ecRFxenHonRZd26dcP69evh6OgIuVwOR0dHFBcXY9++fRg7dizy8vLUwa+urg4nT56Eg4MD7O3tsXv3bgBoUjDo3Lkz9uzZg/PnzwMAKisrce7cOZSXl6OkpARDhgzB3Llz1edIduvWDcuXL79l/SUlJXB1dYWpqSm2bduGy5cvq58bOXIkNmzYgIMHD2LgwIEa6R9dcOP+fOO5qze7fPkyXF1dMX36dEydOhWHDx9Gp06d1F8y6+rqsGLFCvXyN+7HS5cubbSuadOmYeLEiRgzZgzkcrkWWqUf+D57q9vlhMDAQAAN5/uVl5c32k9tbW1RVlam/rmpeeLGz8Q///wTRUVFABr221atWsHKygpnzpzB/v371a/p1KkTrl69ip9++qnROfRNZZQjfuXl5XjuuedQXFwMhUIBf39/JCYm4vTp05g6dSo++OADdOrU6R/XEx0djbFjxyIyMhJt2rRB9+7d1c/93//9Hzp16oQ2bdogLCys0Q4xYcIE/Oc//7mvX5i+8Pb2xgsvvHDL4zNnzsTjjz+O8PBwWFlZ3fJGfDP28Z1Nnz4dI0aMQMeOHdG3b1/1t8gBAwbg9OnT6NKlC4CGQxY//PADzp8/j1dffRUmJiYwNTXFggULYGFhgcTERAwdOhTOzs544IEHcOLECQDAa6+9hsmTJ2POnDno06dPo23HxMTAzs5Ob97ww8LCkJ+fj0ceeaTRY+Xl5XB1dcXKlSvx/PPPo6SkBPX19XjxxRcREhKCb7/9FlOmTIGVlVWTQpaLiwuWLFmC8ePHo6amBgDw3nvvwdbWFiNGjEB1dTWEEPjss88AAPPmzcMjjzyCefPmYdSoUer1TJgwAcOHD0dsbCwiIyMRFBSkfs7MzAy9e/eGg4ODQYWVV155BWPGjMH3339/y/52o+3bt+Pjjz+GqakpbGxs8N1338HDwwMzZ85Ely5d4OHhgejoaCiVSgAN7zmjR4+Gl5cXOnfujEuXLqnXFR8fj8cff1xv9mNt4fvsre6UExwcHBAWFgZfX1/ExcWpl3/sscfw5JNPwtLSEvv27cM777zTpDzxzjvvYPz48YiOjkbPnj3RunVrAMCgQYPw1VdfITw8HIGBgbccoh8zZgxSUlIaHRpuKk7ZJoGVK1di7dq1+P7776UuxWCxj7UrMzMTvXr1wpkzZ2BiYpQHDiSjUqkQHR2NFStWICAgQOpy9FpycjJmzJihvjKY7g3fZ6UzbNgwzJgxA3379r3n1xrliJ+UnnvuOfz555+8f5IWsY+167vvvsObb76JOXPmMPS1sFOnTmHYsGEYOXIkQ18zzZ49GwsWLDCKc/u0ge+z0iguLkbHjh0RERFxX6EP4IgfERERkdHg13UiIiIiI8HgR0RERGQkGPyIiIiIjASDHxEZLLlcjsjISISEhCAiIgJz5sxR31RVW1599VWEhITg1Vdf1ep20tLSDPKmuUSkXbyql4gM1vVpqwAgNzcXjzzyCEpKSjBr1iytbfPrr79GXl5eoxkqiIh0BUf8iMgouLq6IjExEfPnz4cQAmlpaejevTuio6MRHR2NvXv3AmiYM3ft2rXq102YMAHr1q1rtC4hBF599VWEhoYiLCwMP//8M4CGGwJXVFSgU6dO6seuCwsLQ3FxMYQQcHJyUs8TO2nSJGzZsgVKpRKvvvoq4uLiEB4ejq+//lr92o8//lj9+DvvvHNL2y5evIioqCgcPHhQM51FRAaLI35EZDT8/PygUqmQm5sLV1dXbN68GRYWFkhNTcX48eORnJyMadOm4bPPPsOIESNQUlKCvXv33jLDzKpVq5CSkoKjR48iPz8fcXFx6NGjB9atWwcbGxv1KOONunXrhj179qBNmzbw8/PDrl278Oijj2L//v1YsGABFi1aBHt7exw8eBA1NTXo1q0bBgwYgNTUVKSmpiIpKQlCCMTHx2Pnzp3qO/yfPXsW48aNw7fffovIyMgW6EUi0mcMfkRkVK7furSurg7PPvssUlJSIJfLce7cOQBAz5498cwzzyA3NxerVq3CqFGjoFA0fqvcvXs3xo8fD7lcDjc3N/Ts2RMHDx5EfHz8HbfbvXt37Ny5E23atMFTTz2FxMREZGRkwNHRETY2Nti0aROOHTumnv+zpKQEqamp2LRpEzZt2oSoqCgADVNJpaamonXr1sjLy8OIESPw66+/IiQkRBvdRUQGhsGPiIzGxYsXIZfL4erqilmzZsHNzQ1Hjx6FSqWChYWFerlJkybhxx9/xPLly7F48eJb1nM/973v0aMHvvjiC1y5cgXvv/8+Vq9ejZUrV6rnRRVC4H//+98tcwJv3LgRb7zxBp544olGj6elpcHe3h4+Pj7Ys2cPgx8RNQnP8SMio5CXl4cnn3wSzz77LGQyGUpKSuDh4QETExN8//33UCqV6mUfe+wxzJ07FwBuG6h69OiBn3/+GUqlEnl5edi5cyc6dux41+37+PggPz8fqamp8PPzwwMPPIBPPvlEHfwGDhyIBQsWoK6uDgBw7tw5VFRUYODAgVi8eDHKy8sBABkZGcjNzQUAmJmZYc2aNfjuu+/w008/NbuPiMjwccSPiAxWVVUVIiMjUVdXB4VCgUmTJuGll14CADz99NMYNWoUVqxYgd69e8Pa2lr9Ojc3NwQHB+PBBx+87XpHjhyJffv2ISIiAjKZDB999BHc3d3/sZ5OnTqpA2b37t3xxhtv4IEHHgAATJs2DWlpaYiOjoYQAi4uLlizZg0GDBiA06dPo0uXLgAAGxsb/PDDD5DL5QAAa2trrF+/Hv3794e1tTVGjBhx3/1FRIaPc/USEd2ksrISYWFhOHz4MOzt7aUuh4hIY3iol4joBlu2bEFQUBCee+45hj4iMjgc8SMiIiIyEhzxIyIiIjISDH5ERERERoLBj4iIiMhIMPgRERERGQkGPyIiIiIjweBHREREZCQY/IiIiIiMBIMfERERkZFg8CMiIiIyEgqpC9A0Z2dn+Pr6tsi26urqYGpq2iLbMhbsU+1i/2of+1j72Mfaxf7VPm33cVpaGvLz82/7nMEFP19fXyQnJ7fItjIzM+Hp6dki2zIW7FPtYv9qH/tY+9jH2sX+1T5t93FsbOwdn+OhXiIiIiIjweBHREREZCQY/IiIiIiMBIMfERERkZFg8CMiIiIyEgZ3VS8RERFRcy07nIFvDlzBmdwyDAl2w+t9/NHO2VrqspqNI35ERERE1wghMHPjWTzy42FcKKhAoKsNfjiUjk7zduF0dpnU5TUbgx8RERHRNQv3X8GsTecQH+KGDQmdsPXJLtj7XDcIAL0W7EVhRa3UJTYLgx8RERERgMuFlXh53UnE+dhj7ogQBLnaQiaTIcrbAX9M64T8ilo8veq41GU2C4MfEREREYDn15yAUgi81a892jo1Pp+vU5tWmNapDVYczcTuiwUSVdh8DH5ERERk9A6nF2PdyRxMjvXBwCDX2y7z32HBsDFT4O2NZ1u4Os1h8CMiIiKj93+bU2FrrsCEGC+YKW4fjxwsTfFk1zbYcaEAxzJLWrhCzWDwIyIiIqN2OqcMa05kY1ykJzq1bnXXZZ/v3hYymQyz/zrfQtVpFoMfERERGbXE/ZehMJFhTIQHTOV3j0Ze9pYYFeaOdSdzUFpV10IVag6DHxERERmt6jollh5MR29/J3TxdWzSa6Z1aoOKWiWWJF/VcnWax+BHRERERuvXY1koqqrDQ2EesDZv2oRmfQKc4WxthjXHs7VcneYx+BEREZFGVNTUY+eFAhy6Wow6pUrqcppkycGr8LK3wKAglya/Rm4iwyNRXtidVojMkiotVqd5DH5ERETUbIsOXIHfB1vR88u9iJ27C8H/3YYdF/KlLuuuskur8df5fAwKdEGbVlb39NqJMd6oUwosTtKvw70MfkRERNQs83dfwrRfjsLL3gKfDAvGrIHtUV2vQt+v9mPdiSypy7ujlceyoBLAgEAXyGSye3ptrI893G3N8dd53Q63N2PwIyIiovu24Uwunlt9Aj38HLFsYjRe7u2PtwcE4uSrPeHnaIVHfjyClAzdvOfdsiMZ8He2Qs92zvf8WplMhvgQNxy4XIySKv2Zv5fBj4g0JresBofTi3GlqFLqUoioBVTW1uOplcfQ1tESc+JDEOhqq37O3tIM257uAjO5CSYvOwKVSkhY6a3Si6uwN60I/du7wNXG7L7WER/ijso6JX49prujmjfT+eB39epV9O7dG8HBwQgJCcG8efOkLomIbqJSCczbeRG+729BzGe74PveVjz96zFU1tZLXRoRadH7W1KRVlSF1/v4I8bH4Zbnvewt8dmIEBzLKsN/deyGx2tPNFyR29ff+Z4P817XJ8AZFgoTbDibp8nStErng59CocCnn36K06dPY//+/fjiiy9w6tQpqcsiohvM/us8Xlx7EtFe9vhkWDAeDvfAgr2XMXjhAZ37lk9EmpFfXoPPdl7EoEAXjI7wvONyj8Z6o0ubVvho+3mdOiS6+kQ2fFtZolvbpt2773YsTeXoE+CMvZeK9Oa9TueDn4eHB6KjowEAtra2CA4ORkZGhsRVEdF1ey8V4u2NZzGgvQt+mtBwfs8vk2PxyfAO2HmxEDPWnpC6RCLSgv/tTkNVnQpTOvqgldWdD5XKZDJ8Gt8BxVX1eG+Lboz6FVXWYvuFAvRq5wQ3W/NmrWtwkCsySqtx8GqRhqrTrqbdqVBHpKWl4ciRI+jUqVOjxxMTE5GYmAgAyM7ORmZmZovUk5enP0O7+oJ9ql2a7l+VEHh82Sm4WCnwbJQ9FNXFyMwsBgCMC7DAzvat8L/daRjgY44oTxuNbltXcR/WvNIaJfanl8HK1AQxHjYoLy6QuiSD1pR9uKJWiXk7L6CrtzXC7ZX/+Lnbxgzo7G2DRfvTkBBmC2szuabKvS+/niqAUiUQ4yxDVlbzzs8Lt28Y6Vt+IBU+pj5Neo2U7xN6E/zKy8sxatQozJ07F3Z2do2eS0hIQEJCAgAgNjYWnp53HnLWtJbclrFgn2qXJvt31bEsnCuoxvuDAzEsLuCW82S+neQC3/e24oO9udjzfHuNbVfXcR/WnG3n8/HoT0eQXlINAAh0scai4b6IYB9r1T/twwv3X0ZJjRJTurRDYNvWTVrnh8PN0HvBPiw7V4m3BwRqosz7tntLFpysTDE0OgCeTtbNWpeHh4CH3XmcKFTd09++VO8TOn+oFwDq6uowatQoTJgwAQ899JDU5RARACEE3t+aitYOlhgT4XXbk6MdrczwVr8A7L1chF+PtcxIPBmOE1mlGLzwAOQmMswbEYLZQ4OQXVaDYT+dQXZptdTlGbXFSVfR1tESg4Jcm/yanu2cEOxmgx8PZUAI6c6Hq1eqsPFsLrq1dYSPg2Wz1yeTyTCgvQsOXi1Gda1SAxVql84HPyEEpk6diuDgYLz00ktSl0NE1+y8WIDD6SV4NNYb7ZzvfMf753u0hYu1GT7dfrEFqyN9V12nxCM/Hoa1mRwLR4fj+R5++FefAGx7qgsqalWY9NMRqUs0Wqeyy7D/chFGhLjD096iya+TyWR4sbsfzuVX4LdTOVqs8O72XS5CSXU9uvk6QiHXTAzq394FJdX12Jqq+6d66Hzw27NnD77//nv89ddfiIyMRGRkJP744w+pyyIyet8nZ8DKVI6RYe53vRWCuUKO57q3xb7LRdiXVtiCFZI+m787DcezyvB2//boE/D3HKpR3g54vpM7tqTm4/tk/Zoqy1AsTroCuYkMQzu43vNtUB6J9oKNmRxf7U3TTnFN8MfpXMhNZOjZzklj6+zl37Cuv87r/vmnOh/8HnjgAQghcOzYMaSkpCAlJQVDhgyRuiwio1b9/+zdd3hUZfbA8e9Meu89IYWE9BAg9N4RKYICYi+IfS3YXbuudVFRV8UC2AALCAqi9A6hBQiB0BJIb6T3zNzfH5H8RIop05Kcz/Pss4a5c+/Jm5k7Z95y3noNPxzMZkSoG9HeDv94/D39A7EyU/POplMGiE60dzX1Gv67+RR9ujhzQ08/zNQXJhf/6udDgLM1b208ZdQhw85Iq1VYmpTNgCAX+gW2vAyKvZU5M3v6seFkEfkVtXqI8J+tPppHvK9js+5dzeXnZEMXZxsOZJvmDiV/ZfKJnxDC9PyakkdZbQNXRXpiZf7Pq/M87K2Y0cOX347lU1RpnJu9aD8W7skgt7yWO3oH4GF/cakNc7WKJ4eHkpxb3lSEVxjGrjPFZJbWMDrMA3ur1q0PvS0hgNoGLZ/tOqPj6P5ZRnE1h3LKGRjk2ur4L2doVzeSssqoqTftwvWS+AkhWmxJUjbudpaM6db8id2z+wVSXa/l051n9RiZaO8UReHdLaeJ8XZgUrTXZY+7vU8ALjYWzN0ic0cN6YdD2ViYqRjVreV7257XP8iFQBcbVh4x/Dy/347lAzAw2EXn5x4S4kpxdT070k27np8kfkKIFqlr0PJHagGDg10Jdrv8oo6/GxDkQpCrDcsPt589LYXh7T5bwvGCSqbEeuPjdPkVl7aW5tzVrws70s5xsrDCgBF2Xlqtwo8Hc+gf6EKcj+M/P+EyVCoVtyT4s+dsCck5ZTqM8J+tPpqHt4MVg9qwW8flnD/nRhOf5yeJnxCiRbann6O8toGBwa4Xzb26EpVKxe29A9ibWcrBLNOfByOM4+u9mViZqRnfjDIhtyYEoFHg052GHzLsjPZmlpBZWsPIMHfs2jhMelMvfxTgi92GGwGobdCw7kQhA4Nc8HZo/mrk5gr3tMfN1oIkE7+/SeInhGiR1UfzsTBTMbRry78x35LQWNX+y0RZjSkuVtegZUlSFkO7utHdz+kfj4/ydiDW24HVR/MNEJ345UgeahUMD239MO953Tzs6envxOpj+QZboLP19Dkq6zQMCnZF3YIvrc2lUqkYHOLGgewy6jVanZ9fVyTxE0K0yOqjefT0cyLCs+Ur4oJcbYnzcWTjyUI9RCbau7XHCzhXVc/4SE9sLJq3pddtfQJIyatgl5QK0rtfUvLo7uvYpmHev7q9dwDHCyrZdMowQ6Orj+ZjaaZiaNe2J66XMyTElazSGg4beAi7JSTxE0I0W0ZxNSl5FQxow4q46fE+HM4tJ7kdlD0QhrXySC62FmaMCmv+B/P07o3bXn13IEtfYQngbHEVB7PLGBzshpONhU7OOSPeFzMVLNpjmBGA1Ufz6OXvTLhn27Zou5LBIY31/P5INd1CzpL4CSGabdOpxp66BP9/Hoa7nKmxPgB8s18+qMX/UxSFX1Py6BvoTFf35n8w+zvbEOPtwNbT0uOnT7+mNA6nDwnR3aIID3srRoZ5sPZ4ARo9D42eKqwktaCSgUEu2FrqtozLX8X7OmJrYcZ+E57nJ4mfEKLZtpw+h4OVOf0CW18KIdLLgTB3O5Nf+SYMa39mKdlltQwNccO6mcO8502J9eZQThlpRZV6ik6sOZaPn5M1/YN0Wwblhp5+ZJfVsvqYfudpnp8HOlAPq3n/ytxMTb9AZ5Kyyky2uLgkfu1YYUUtyw7l8NG2NDKKq40djugENp8qIt7PET/ntq2Iu667D/sySzhZIGU4RKNfUvJQAUNasWhoYpQ3WqWxvqTQvXqNlk2niujXxVnnq2GvifHGwkzFYj0P1a8+lkcXZ5s2fWltrqFd3TlZWEn6uSq9X6s1JPFrp1YfzSPizY1cu2gvDyxPJvi1dTz8c7LJfsMQ7V9OWQ0nCivp5efUrN06rmRqrA8aBb6V4V7xp9+O5RPj7UAPP+cWP7eXvxMedpayaEhPEs+WUF7bQJ8uLjpfDetkY8GYbh6sP1FIQ4N+hnsrahvYeLKIgUEueDlcvBOMrg0KdkUB/jhumvP8JPFrh1Ym53L154m42Vry+bQ4frurL1dHefH+1jTu+uGgJH9CLzb/ufKuZxvm953Xy98JX0drNsgHtQBKquvZm1FC30BnnFuxcECtVjE2woM9GSXU1mv0EGHntvZ4AWpV63pjm+PGnv7kV9Tx8xH9bL+39ngBtQ1ahnZ1Q6XSfRmXv+vTxRm1CvZmlOj9Wq0hiV87c7KwklsWHyDS056vbojnzn6BjIvw5OfbezOrbxe+2J3BZ7tkSyyhe9vSzmFrYaaToRKVSsW1cd7sOlNMXlmNDqIT7dnmU0VoFegd4Nzqc4zu5kFJdQMbT8mXCV1be7yASE8HYrx1U8bl7yZGe2Ftrub7g/oZql95JA8HK3OGdHXTy/n/zt7KnBhvBw5llxvkei0liV87oigKs74/iKLAm1dH0jfw/799qVQqPr42lhhvB55ZfZTCilojRio6ol1nionyssfPSTdzfKbG+lCnUVgq87I6vfUnCrEyVzMwuPUfzCP/LAHz+zHTHF5rr8pq6tl9toQ+XZxbXcLpn9hbmTMuwpP1Jwp13mOr0TauFh8Y5EJIC7aYbKtBwa4k55ZTXlNvsGs2lyR+7ciK5Fw2nyrivgGBXBV58XZG5mZqvprZg5Lqev71c7IRIhQdVXW9hoPZZcR4O+isFMLAYFccrMxluFew/kQBPXwdCXa9/N68/8TPyYZQN1sSTXR4rb3adLIIjVahbxdnvV7nxp5+nKuq5ycd7+W960wxhZV1DAlxa/Pc5JYYGOxKVb3GJMsMSeLXTjRotDy56ijBrjbc1icAc7NL/+l6+DtxfQ8/lh3OJaPYNFcUifbnQGYpDVqFGO+W79ZxORZmasaGe7At7Rx1Mi+r08otqyElr4LeXZzb/KVidLgHB7JKKa02vV6W9mrt8QKszdU62abtShp3a1Hz40HdJn4rj+RirlYxSIf1B5tjQFDj9bacNr2yVZL4tRM/HcrheEEl9w0IIvwftsr696gw6hq0vPjHcQNFJzq63WeLAYhvxv6pLTEx2ouiqnrWnpDhuc5qa1pjj0gvf+c2n2tkmDvV9VqT3jWhvVl3ooCefk4E63mY1NbSnIlRXmw4WUh1XYPOzrvySB69/J2I1dE2c80V6GKDp70lh3JMb56fJH7tgKIo/Hfzabo423BtnM8/Hh/h5cCEKC++T8qmpLrOABGKjm732RK8HKyI1mGPH8BVEZ6oaNz8XXRO29LOYW3eWPS2rQb9OUdwW5rpDa+1R5kl1RzLr6RPoDMWlxll0qUbevpTWtPA0iTd9PodL6jgWH4FQ0LcWrVavC1UKhUDg1w5lFOGVmtalTZMPvG744478PT0JCYmxtihGM32tHPsySjhhh6+BLk271vXnGEhVNRp+Hj7GT1HJzqD3WeKifV2wN3OUqfn9bC3oqe/E9vSinV6XtF+bD1dRKyPAwHOrZ/fd56XgxXBrrYczC7TQWRi7Z916Pp10X/RY4BxER44WJmzTEfz/M5/odTlNnMtMSjElazSGo7mmVavn8knfrfddhtr1qwxdhhG9b8dZ3C0Mue67r7NrkE0JMSNIBcbfjwkKyZF2xRW1JJeXE2Ul8Nl55a2xeQYb1Lyyjmeb1o3R6F/ZTX1HMwuI97XSWeLhgYHN/ay6HK4sLNad7wQN1sLgyVOVuZmXBPjzcaThTqZp7n8cA5h7nb0MVDi+nfn5/mtO2FaC9hMPvEbMmQIrq7GydZNQXFVHcsO5zAuwoM43+bPUVCpVNzVL5D9WWXsyZDeFNF6B7Iae08iPO30cv4JkV4owPc6ntQtTN/O9GK0CsT76W7+1aAQV4qr69l1pkRn5+yMtFqFdScK6NPFGS8db9N2Jbcm+FNRp+GL3W2rR3u2uIrt6cWM6uaOh71uRyqaq4efI5ZmavZllhjl+pejn6I8BjZ//nzmz58PQG5uLtnZhunlKijQ/wTihQfyqW3QMsLPgoK8llU1HxtgwXMqmLc+hTfHBOspQt0yRJt2Zq1p381HG193QVZ1enlveaoUPGzNWZuSxR3R9jo/v6HJa7j5fjuchVoF3WzrW/TaulIbd7Nr7OlblXSacDuZ49waBQUFHMmvIr+ijhgXNbm5hvtSFm6n4GVnwdJ96VzfrfXD/5/tabxv9fdQkZNjvC+VMZ7W7D9bdNHr25j3iQ6R+M2ePZvZs2cDkJCQgK+vr8Gure9r/bT0JOEedkzuHY63Y8u+dfkCA4Ky2JZZjbe3N2q1yXfwAvpv086upe17sjwHX0creoUH4amnfS4nxhSwNCkbZ3dPnQ35GZO8hpvnSNEZQt3tSIgIbvHk+8u1sbe3govNCU6Uy9+hLdamVgMwJi4YX18Pg177zn5lvLHhJOXmDv9YxeJyVp06QbSXA1f17Ia7vf73572cEeHFvL81DVsXd5xtLux5NNbrs31kAp1USm45+zNLmRDl1eKk77yZPfxIL65mswkWkRTtw/7MUsI97XG11d+quIlRXlTWaViRrJ+9OoXp0WoV9mSUEOPtgJO17pJ9tVrFgCAXDmaX0aDR6uy8nc26EwUEu9rQQ8clnJrjtt4BaBX4YGt6q55/LK+cA1lljAn3MGrSBzAwyJV6jcKGE6ZTz08SPxO2JKlxGGR0t9Z/25oa640KWLw/S3eBiU6jrKaeE4WVhHvY62Vhx3mjunlgYaZi9dF8vV1DmJYThZWU1jQQ7e3Q7EVrzTUo2JUzxdUcy6/Q6Xk7i5oGLVtOF9Gni4tev/BdTpiHPYNDXFl2OIf6hpYn75/vPouZWsW4cMP2VF5K/z8XeGw1oULOJp/4zZw5k/79+5Oamoq/vz9ffPGFsUMyCEVRWHIgm17+TvQLbP2KJG9HawYEubD+RCGKYlq1hITpO18WI8JTv3Pv7K3MGRTkKvXXOpHEP4uCR3vptjYkNCZ+0NhrJVpub3YF1fVa+nZx1nlS3lwPDw4hp7yWhXsyWvS82gYNC/dkMDTElYHBxl8Y6uVgRaCLDQdzTKfEkMknfosXLyYnJ4f6+noyMzO58847jR2SQezPLOVEYSVjunng1MbCk9d19+X0uSr2ZpTqKDrRWRzIanzNxPro/sP5766J9Sa9uNrkVsAJ/Ug8W4KNhbpNX2wvJyHAGQszFfszTefDtj3ZeqYcMxUMMWLiNCnaCy8HK75IbNnq3p8P51JUVc/UWB/srExjvvCgYFcOZZehMZGpByaf+HVWPx7KwUzVuPdkW10V4QnAMqnpJ1rocE45zjbmeu/xA7g60guA75PkddoZJJ4tIdLTAZ9Wzl++EmsLM3r4OUkh51baeqaMGB9HurVyYYUumJup+degYHafLWFDM3tuFUXhva1p+DlaMz7SU88RNt+gYFeKquo5kG0anS+S+JkgRVFYdjiHXgHO9PRzbvP5unnYEehiw/Z0qecnWuZwThmhbna46XjHjkvp6m5HVzdbtpwynbkwQj9qGzQkZZcS7e2Apbl+PoaGhLhxNL+cgvJavZy/oyqqrONQXhV9uzjjoMNFN63xwKAgHKzMeWXtiWYdv/FkEbvOFHNzL79m73JlCE2FnI+bRiFnSfxM0NG8Co4XVDK8q5tO3ngqlYqrIz3Zk1FCYYXcBEXzaLUKR3LLCXW3w8rczCDXnBjlxb6sUs5VSv21juxQdjl1GoUYHe/9/FcDglyo1yhski8SLbLhZCEK0KeLs7FDwdHagocGB7PpVFGzvhC+tu4E7naWXN+j+btcGUK0twN2lmbsz5QeP3EZy5Mbi00OD3XX2TnHR3pR06BluZTLEM10priaijoNXd0M9815YrQ39RqF7w/KcG9Hdn5hRy9//ZUK6fvnNl27zshIR0v8fqwAOws1g420v+3fPTo0BBcbCx5cfhit9vILFFel5LHhZCE39fIjxsfwJWiuxEytoneAs8ks8JDEzwQtP5xLjLeDTic9Dw91w9JMzcaTptHVLEzf4T9vUqHu+tmq7VIGBbtiZ2nGH6myGvOflNXUsy+jhJ3p56g3kUnjzZWYUYKbrQVxelw05Otkja+jNYdzTePDtj1QFIXfU/Pp4W1LoItpDJW62Foyd1I0h3LKeWvjyUseU1HbwH0/HSbE1ZY7+3bBTG06vX3nDQlx42RhJdmlNcYORRI/U3O2uIp9maUMD3Vr82rev7K1NGdoV1d2pBejucK3JiHOS84tByDegAVcLc3VjApzZ3v6ObTa9pXMGEpVXQNP/XoU/5fXkfDeVgZ8sB2vF/7grQ0n2k3Jpt1ni4n2dsDNTr/FdQcEuXAkt1zuec10NK+CzNIaevvaGmx6R3Pc2tufgUEuvPj7cTafurDzQqtVuPuHQ5wtqeaZUaHEeOtu32ddGhDkglaBtceNX6tUEj8Ts/xw41Ds8K66G+Y97+pIL84UV7PnbInOzy06nsM5Zfg6WtHFpfX7ZbbGNTE+5FfUsfGkzM36u5yyGob9bydvbTxJ/0AX3pkQyRtXRxDpac+Tq44x6ctEk+/9K62uJzW/kmhvB9R67pnpF+hCdlktR/PK9XqdjmJNamNSkuBruF7+5lCpVCy/vTeeDpZM/nIPP/85Zam4qo47vz/IdweyuG9AINfFme4WfX0DXVABu86UGDsUSfxMzfLkXELcbPUyv+L88vafk423YbVoPw7nltPV3Q5na8NW7r/qz9fpj4fkdfpXpdX1jP50F8m5ZbwzMYrvb+nFnOGhPDkijG0PDuTZkWH8mpLPHUuSjB3qFe3NKAH0U7j5785Pl9kgU1ya5fdjjdu0xXjpv3xTS3nYW7H+nv642VkyZcEevF/4nS6vrGPhngzu7BPA86O76XSUTNecbSyI8LTnkAmUGDKN6oYCgIKKWraeLuL23gF62V8wzMOeICnrIpqhrkFLan4FN/fy13uvzN95OVgR7+vIdtnFo4lGqzDj632k5lfwwZQY7ujT5YIyKCqVilfHR1BaU8+H29PpE+jMg4NCjBjx5SX+mfj1DXTW+7V6+jthrlaRlGX8D1tTV12vYcvpIqbEehtlm7bmCPOw59iTw3n5j+McyinDTKViendfror0NOmk77xBIa4s3p9FdV2DUeOQxM+E/HIkD62i29W8f3dVhCcL92ZQVlOPo4F7ckT7kVpQQYNWMeiK3r+aHOPNy38c53RRJSFupjXsZAxzN5/i99QCnhkZyi0J/petfffeNTHsOlPMc7+lMi3OF289FEduq8SzJXRxsSHMXf+9SjYWZsR4O5Bswgs8SqvrWbQ3g1+O5AGNc2ofHhKMn5Nhp1hsPlVETYOW/oEuqE2oFMrfWZipeeWqCGOH0SqPD+vKzHg/LPW473lzyFCvCVl2OAcfByuGdXXT2zVGh3tQXa/lt6PGn2AqTFdyTuOcqG4exhnymRDlhQIs3p9llOubkuScMv79WyrDQ914cFAwtpaX/75uplax4Pp4KmobuPenwwaMsvl2ny0m2ssBRwMVB25c4FFBZa1xe1ku5VB2Gb3e3cJDPx/h9LkqsstqeHfLaUJeW88nO9INGsvvqflYmakZGGQaZVw6ojAPe4aHuWMmiZ8AKK9pYO3xAoaFuullC6PzhnV1Q62C9Sdkzou4vMO5ZZipVcT7GWeFXE8/J3wdrfj9eOcu66IoCnf/eAg7SzOeGRHarB68GB9H7h0QxIrkXPZmmNa0jqzSanLKaon2tjdYgd1+gS5U1WvYnm5aUweO5JYz6MPtlNU08Nm0OHY+OIjkx4dx4JEh9PRz4t6fDvPMqqMGi+f3YwX08HOkmwG2ZxTGJYmfifjtWD51GoXhXd31OqfKxdaSeD+npnk2QlzK4Zxyglxs8HLQb7mNy1GrVUyP92NnejHZpdVGicEUfLMvkx3pxTw4KIjhYc3ft/v5Md2wMlfzwu/H9RhdyyX+WVEgxgALO847v8Bj62nTSfzOVdUx+ctELM1ULJjRnTv6dMHTwQqVSkWsryNbHhjIlBhvXt9wkg+3pek9nrPFVRzNr6B/kCv2VjIDrKOTxM9ELD+cg4uNBSPC9De/77yx4R4k55abRCFJYZqSc8ro6maHgxE/BGb28KVBq7BgT4bRYjCmytoGnvj1KDHeDtzeJ6BFRWk97K24u38gvx/LJynLNLaJgsbEz1ytoq8Oi9P/k1B3O5xtzJsKkpuCR1Yc4UxxNW9PiOKqSK+LvuxbmKlZeksvBga58MiKI2w9rd/SRr+mNE79GRhkuL+LMB6dJX6PPfYYR44c0dXpTF76uSpyynWzn2hVXQO/pOQxrKsbgQaomTYqzAONVmHlEdm+TVysvKaB9OJqQt1tjbrfZe8AZ/ydrFmd0jnno/5vRzq55bU8PCSYINeWL3B5ckQoarWK19c3b4N7Q0g8W0I3Dzv8nQ23cEGlUtEnwKWpILmxbTpZyFd7M7m5lz8zevhedoTHwkzNL3f2wc3Okpu/O6DXOYorknPp4mLDgGCZ39cZ6Czxi4iIYPbs2fTt25dPPvmE0lLT+ZapaxW1DYS9voGP9+gmcfrtWD6VdRpGd3PH3ACTPgcEuWBlrmaLnr9FivbpyJ/Fbg25VdulqFQqru/hy+6MErJKOtdwb3lNA29uaCzSPCXWp1Xn8HG05tpYH1YdzedcpW6+pLaFVquwJ6NxYYehhxMHBrtyuqiKjGLjvo60WoUHlyfj62jFfQODrrhQBxqn5nw9swdniqv1tlintLqejacKGRbihreRpnYIw9JZljFr1iy2b9/OV199RXp6OnFxcdxwww1s3LhRV5cwGfZW5vQLdGFTeplOtkj6PikHV1sLhhtgmBfA2sKMAUEuTfNthPir5D+HxLp5GL+Myswefmi0Cp/vPmvsUAzqw+1pFFXVc3e/LrjaWrb6PP8aHExlnYb3tpzWYXStk1pQQXmthmhvw83vO69vF2cUMPpe5T8eyiE5t5z7BwbRy795WyGODvfgjj4BfLc/k116qMH627F86jUKQ7u6GbWHXxiOTruXNBoNx44d49ixY7i7u9O9e3fmzp3L9ddfr8vLmIQJUV6cKq7lSBvnjVTWNvBrSh4jQt3pasB6ZWPDPTlVVMUx2cpI/M3R/AqszNVEGXAC/uX08HMiyMWG1cc6z3BvaXU9b288xaBgV6a2cQuqfoEuxHg7sCQp2+j7+O7+c6sqYyR+fbo4N8Zw1nirnLVahZf+SCXE1ZYZ8X4tSrLemhCFvZU59y87rPO/4/LDubjaWjBUj2XEhGnRWeL36KOPEh4ezurVq3nmmWfYt28fTz75JL/88gsHDhxo07nXrFlDeHg4oaGhvPHGGzqKuG2uimjcVuqHQ20b7l11NJ+qeg2jwtyxMGBtn1F/9i6ukHl+4m+O5lUQ6GKDm13re5p0RaVScUNPP/ZmlJBWVGnscAzi/a1pFFfXc0//QBzaWOtOpVJx74AgThRWss7IpXESM4qxszSjd4Czwa/tYmtJVzdbo87z+zk5l5S8Cu7sG0DXFk6jcLOz5D/jI9mfVcr/tqfrLKaK2gZ+ScllRKi7QeaXC9Ogs0wjJiaGQ4cO8emnn9KnT58LHktMTGz1eTUaDffffz+//fYbKSkpLF68mJSUlLaG22axPg542pm3uTbU9wezcTPCt614Pyecrc3ZnmZadb6E8R3NKyfY1daoK3r/amYPP7QKfLzjjLFD0bviqjrmbj7FsK5uTI7x1sk5r+/hi4WZyuiroxPPlhDlZW+0EkEDglxJzi2nQaM1yvXf33oaHwcrpnVvXS/u3f0DifF24JW1xymvqddJTCuP5FJdr2VsuIdB5pcL09Dmv/T+/fvZv38/8fHxHDt2rOnn8/8DcHJq3lyGS0lMTCQ0NJSQkBAsLS25/vrrWbFiRVvDbjOVSsWIYCd2nSlu9ZuwvKaBVSl5jAxzb/E3wLYyU6sYFupGYkYJWq1xboTC9FTVNXCmpJpgV+Ou6P2rGB9Huvs6suxwjtGHK/Xt3S2nKa1pYHa/LjpbAOFqa8nVkZ6sOVZgtD1Ca+o1HMwuI9rLAWsLM6PE0D/IhXNV9ew3QnmbpKxStpw+x/R431ZP6TFTq/jkujjyKuqY84tuOj8WH8jGy96SkQaaXy5MQ5vvLHPmzLnsYyqVig0bNrTp/FlZWQQEBDT97O/vz+7duy84Zv78+cyfPx+A3NxcsrOz23TN5hrgqWZJsobPNx1hRpxni5//89FzjXsjeplRkGf4Ide+3lb8nFzL7wdO0t3HNKq1FxR07p0a9O2f2jc5rwpFAU/zOoO9j5pjZpQzT607y7fbjzIixNnY4VxRa1/D56obeHfzKYZ0saePm6LT9p/c1Z6fk/P4eEMy17fiXtVW+7Ib934OstXo5PdqTRt3tWlMelcdOI2/eetWSrfWW3+kY22mYqSvGbm5Oa0+T7AVTOzmzMLEDG6JdCDEtfW7PJ2rbuD3Y/lcE+6MRU0J2dn/nxDLfVj/jNnGbU78Nm7ciFarZefOnQwcOFAXMV3gUt/w/94TMXv2bGbPng1AQkICvr5tmxDdXBMatDyz/Rybsut4ZFzLr7l6dQae9pZMSuiGrxE2or/O0omn151lW56Gq3oZps2aw1B/v87qSu27MScTgNggX5P6O9zr6sGLmzL58XgFNw2KMnY4/6g1bffBqqNU1mm5f2g3ugb66TSeGzy9+deaM2zMrOXRVtyr2urHU42rivtHdMHXVzeJZ0vb2NNLi7V5KifKDHuPKa9pYEVqEmMjPBndo1ubezw/mu5C2BsbeHl7Hn/c3b/V51m6+RT1WoWpPYPx97v49WZK7/+OylhtrJNBfbVazWOPPaaLU13E39+fjIz/n5uSmZlpMi9IK3M1k6K82XyqiKoWDqFklVbz27F8ro70ItDFVk8RXllXN1t8Ha3ZeUbm+YlGR/MrMFNBnJH26L0cR2sLZvbwY01qAZkdsKZffnktH2xLY0y4B1dFeOn8/JbmaibHeLH59DmdzQ9ricSzJXjYWRLjbbzXlbmZmh5+TgZf4LE0KYuqeg3XxHjrZJg7wMWGx4aGsPZ4IWtaudpdURQ+3XmGWG8HRnaTYd7ORmezOceMGcNPP/2k8zk4vXv35sSJE6SlpVFXV8eSJUuYNGmSTq/RFjPifSmtaWBpUsuGLxbuyUCrwORorxZtxaRLKpWK0d3c2ZtRSn2D8ef51TVo+e5QIf3nbSXg5bX0fm8L724+RW2DxtihdRpH88rxd7bB0970CrnOGdaV2gatSe1EoStvbzpFdb2Gu/p2afNK3suZEe9HeW0DSw4Yfgg/8WwJ0d4OeNgbd6X4oGBXjhVUcK6y1mDX/CIxgxBXW0bpMMF6emQYnvaWzFl5BK225Z+5W04XkVpQydRYHzxM8L0u9Etnid/cuXOZNm0aVlZWODo64uDggKNj27/dmZub8+GHHzJ27FgiIyOZPn060dHROohYN8aEe+Bkbd6im6lWq/DF7gx6BzgxxMi1k8aGe1Je28D6k8ad05FTVsOAD7bx+NoznKuqp7uvI5W1Gh5dmULPuVs4Vdg5SnkY29G8CoJdbXE0kRW9fxXt7cDIMHeWJmW3uIfdlOWW1fDR9jTGRXgyJlx/8+9Gd3PHztKMX4/m6e0al3Kuqo4ThZVEezkYtGTVpfQNdKZeo7DldNuqMTTXsbxydp0pZlK0F35OuiuXYmdlztsTokjJq2Du5lMtfv68rWk4WJkzKUb3vcvC9OnsXVheXo5Wq6Wuro6ysjLKy8spK9PNptjjx4/n+PHjnDp1imeffVYn59QVawszbknwZ+OpQs6ca15y8mtKHmnnqpgS44NLG6ry68KIP1dzrTLifqjZpTX0n7eNlLxynh/sw4Z7+vPrrL6kPDmcRdfHk1lSw8APtnH2XJXRYuwM6jVaThRWEuxqe9n9Q43tqRGhFFXV89bGln/Ymao3NpykrkGr194+ACtzMyZFe7H5VBEVtYYb7t2bUQJAtLfxF5D1C3QBYHuaYRK/7w5koVbBVZGeOl8lf1MvfxL8nXh13Qnyypvfg5mcU8ayw7nMiPch1se0pnQIw9Dp16/i4mISExPZsmVL0/86g7v7B1GvUXh3S1qzjn9r40l8HKyYGqebOl1t4eVgRYSnvdG2b6up1zBl4R4KKur49Lo47ujlg99fNnC/pXcA6+/tR0WdhuGf7NTrRuWd3cnCysaVl66mW8h1ZJg7fbo487/t6R3itZBZUs0nO89wdZQXo7p56P16M+L9KK1p4PuDrV9Z2lLn7y29jFC4+e/8nGzwcbQyyDw/RVH4bn8WCQHOTQmnLqnVKhbO7EFFnYY7lyY1+3mvrjuBrYUZN/b0N3oPrDAOnf3VP//8c4YMGcLYsWN54YUXGDt2LC+++KKuTm/Sor0d6NPFmR8P5VD3D/PRdqSdY3t6MTf28qObh/G/AQOMDfcgKbuUMiNM+n505RESz5bw8rhwZsT7YWF28bfihAAXvr+lF6eLqrjz+4MGj7GzOJpXAUCwq3EWGzWHSqXirQmRFFTW8dIfx40dTpv9+7djaBWFWX10V7fvSsaEezQO9x4x3HBv4tkSglxsCDGR11X/QBcO5ZShacXcuJbYm1HKqaIqxoZ74GhtoZdrRHs78NjQEFYdzefLZuxnvetMMd8fzGZ6dx8GBLnqJSZh+nSW+L3//vvs2bOHwMBANm7cyIEDB/Dw0P83WFPx71FhZJXW8Pamyw9BKYrCU6uP4mxjzvTuLdurUZ/GhHtQp1H4NcWwc382nSzk4x1nuLGnH7P6dsHS/PIvx/GRXtw/MJClSdn8fNhwvRWdydH8xl6QOF/THv4Z2tWdEaFu/G9HOmfa8fD/vowSFu3N5IYefgZbWWljYcaEKC82nio0SDFnRVHYdaaYGG8HXI08reW8wSFuZJfVcihbv4WcvzuQiYWZivER+q2b+MpVEcT5OPLQz8kcz6+47HF1DVpmfX8QTztL7up/5fut6Nh09pe3trbG2rqxmGRtbS0RERGkpqbq6vQmb0KUFz39nPhgaxpVlxmCWpqUzdbT57h/QBA9/Vu/m4muDQlxw1ytYm2q4RZ41DZouOuHg/g5WfPQ4GCcbP75G/HbE6MJdLHh4RVH/rFnVbTc0bwKvB2s8NfhJHR9+XRad+o1jR9k7ZGiKDy68gguNhbc3jsAW0vDLaaZ3t2XkuoGfjLAF6gThZUUVNbR3dfRZOaNDg5u7On6XY/3O41WYemBbAYGuRLvp997vYWZmuW3J6BWqRj96S7yymouOkZRFB7/NYUjueU8NSKUfl2kt68z01ni5+/vT0lJCddccw2jR49m8uTJJlNvzxBUKhXvTIoir6KOe386fNHjOWU1PLryCBGe9tzep4vRSrhcir2VOb38nUj8cxK2IXy4LZ2ThVU8NTyUhGbO/bGxMGPeNTGcKa7m1XUdr6SHsZ1f0eukxwUGuhLqbsczI8NYd6KQ/21v3txaU/Jzci5bTp/j7v6BDAg27Ifw2HAPrMzV/GqABV3nF1F0N6Fe5O6+jthZmrE/U389fltOF5FTXsu4cA+DbFEX4mbHL3f2Jq+ilv4fbOPIX+YwarQKz69JZd7WNGbG+3JzQoDJJOHCOHR2h1++fDkAL774IsOHD6e0tJRx48bp6vTtwvBQd+7q14XPdp1lULALd/UPAqCitoFJXyZSUl3POxOiDL4vb3OMi/Dk5T+Ok1FcRYCeC0oXVdbx6rrjDAh0YXq8b4uGvCdGezEkxJV5W9N4eHAwrnZSg0oXtFqFo/nlXBPj3W42a392VBirj+bz6MoU+nRxJiFA9xPo9aG2QcPjv6QQ4mbLzQl+Bp9gb2dlzqgwdzadKkKj0WKmx+tvTyvG0crcJBZ2nGdupqZfoAtJ2WUoiqKXKTff7c/C1sKM8ZGG2x5vSFd3frmjDzO/2UfPuZuZFO1NiJstv6cWcDC7jAmRnrx+dSRudqYx5C6MR6fv+G3btrFgwQKGDh1K//79ycrK0uXp24UPp8TSw8+R2T8e5vqv9vHq2uNEvbWRfRmlvHZVBNd1N81e0FFh7ijAz8n6n+f3xoaTlNU08K/BwXg6tCxxU6lUzJ0UTWlNAy/83v4n95uKsyXVVNdrTXphx9+Zm6lZcUdvHKzMGTd/NykG3pGhtV7+4ziniqp4dEgIkZ4ORonh2jgf8spr+eO4fqd3bE8/R5yvI94tfJ/r29CubpwsrCRdD3NEaxs0/HQoh2GhbkR4GfbvOzrcg4NzhjIp2pv1Jwp5d8tpKmobeGN8BPOnxRHYjt7fQn90lvi99NJLvPnmm7z++usA1NfXc9NNN+nq9O2Gpbma7Q8O4s4+Afx4OIfn1qRiY2HGZ9PiuKtfoMlOqO0b6IKtpRlbThfp9Tr55bV8tD2NseGejI9sXfHQXgHOjA334Ot9mQatwN+RHc1rTJraU+IH4O1ozaZ7G/crHfThdtYcNV49yubYl1HCmxtPMTHKi5k9jbfAa0KUF2oVLNPjPL+iyjqO5VfQ3cfRoHMYm2NwsCsKsLqVW55dye/HCiiurmdsNw+jlEvxc7bhh1sTyHtxNOnPjmTPw4N5YkQoPu1g7q4wDJ0O9R44cICePXsCjZsPl5e3j2/gumZjYcbnM+L578QocsprcbI2N/k3nYWZmiHBriSeLdHb8Ac0bk1V26BlVt+ANhWrffWqCHq/t5VX1p7g3WtidBhh53T0z9WA0d7G6YFqi2gfR7beP5AJXyZy1ee7md7dl2dGhRLn43jJ17FGq5BbXsPZ4mryymtp0Co0aBUszdT4O1sT5eWgl9IqZTX1zPxmP642Fjw6NNioq1w97K3oF+jCplP6+6K3I9305ved1y/QBUszNTvSirl/YLBOz734QBbONuaM0/Nq3n9iYW6Gr4l/7gjj0NndzdLSEpVK1XSjrayULbacbC1xMpESBs0xLsKTNakF7DlbQh89FBwtqqzjf9vTGRvuyehubbspJgQ4MyTEle8OZPHG1ZFYGWACdUd2NK8CFxuLdtfjd16ktwOHHxvKA8uSWXwgi+8PZuPjaNVURqReoyWnrJas0hqyy2pouEINNxWNJW2ui/PhujgfnQzXabUKdyw9yOmiSj65Lo4hIYYp33Il07r78siKIySeLaZPF92/37enFWOuVplUBYPzrC3M6B/owt4M3X7RrahtYMWRXK6O9CLErX2+l0THp7PEb/r06dx9992UlJTw2Wef8eWXX3LXXXfp6vTCACZEefHwiiN8fzBbL4nfh9vSqKrXcHtvf51sTfXE8FAmfJHIRzvSeXRoVx1E2Hml5JUT7GqDczPK6pgqW0tzvrw+npfHdePTnWfZfbaYrNIaUgsqMVepcLW1IMbHgRGhbng7WuPtYIWHnSX2VmZYmKupqtNwpriaY3kV7D5bzHNrUnluTSrdfR15akQo18X5tGrhy/nSLT8dyuHhIcHM7OFnEqsqJ0d788iKIyw+kKWfxC/9HBGe9gSZ6JeJ0eHu/Pu3VE4UVNLNUzfF9FceyaW6Xsu4cI92s0hKdD46S/ysrKwYNWoUjo6OpKam8vLLLzN69GhdnV4YQFd3O8Lc7fQyz6+ytoF529IYEuKqs43or4rwpKubLV/sPssjQ0JMpiB2e6MoCkfzKhge6maQ0hP65u9syytXRQCNv1tNgxZFUbAwU7doztXRvHIW7Mlg6YFsZn6znzmO1jw6NITZ/QKb/cVFo1WYs/II729N44Yefjw5PBQ7A+zQ0RzBbrZEezmwWQ/DvbUNGvZklHBdnA+utqb5ZWJEqDuQyi8peczRUeL3zb4svB2sDFaQW4jW0NlXkry8PJ5++mnOnDnDqFGjGDVqlK5OLQxoSqw3+7PKyCyp1ul5P999lnNV9dyWENCsYs3NoVareHx4V1LyKvQ6Sb2jy6+oo7i6vt0O816JSqXCxsIMW0vzFk+0j/Ry4K0JUaQ9O5IvpnfHy8GSx35JwfelP3hw2WFSr7BLAkD6uSrGf7ab97emMbOHL69fHYG3o3Vbfh2duzbOm4PZZZwqvPLv0lL7M0upbdDS3ffS8yxNQUKAM3aWZuz8cy5iW51fJX1VhCddnDvee0l0HDpL/F599VVOnDjBnXfeycKFCwkLC+OZZ57h1KnLb2EmTM+kaG80WoXFB3RXiqdeo+W/m0/Rw8+RidGtW8l7OTf38sfJ2pwPt6Xr9LydSXtd0WsoarWKO/p2Yf+jQ1lzVx8GBbvyyc4zRLy5kcEfbufdzafYkXaOjOJq0s9VsSGtlLu+P0jUWxvZmlbEMyNDmXdNDF30XB+zNabE+qBVGnuqdGl7WjEAvUxwft95FmZqhoa4setMCRqNts3nW3wgC41WYXykp0kM5QtxOTodc1CpVHh7e+Pt7Y25uTnFxcVcd911jB49mrfeekuXlxJ60i/QBXc7S35PLeDx4aE6OefiA1lklNQwZ2hX3O11W8/L1tKc+wYG8cb6kxzILKGHv7NOz98ZnF/Rq6t5Th3Z2AgvxkZ4caqwknc2neKP1AIeXZly0XE2FmrGdPPgrn6BjO7mYbJlnLr7OuLvZM36k4W8MDZcZ+fdllaEv5M10d6mt6L3ryZEe7H6WD7bzxQzJMStTef6Zl8mkZ72DDTwTixCtJTOEr958+axaNEi3N3dmTVrFm+//TYWFhZotVrCwsIk8WsnzNQqrovzYcGeDAoqavFoY6Km1Sq8ueEkoe62TI311lGUF3pwUDBvbzzF2xtP8d3NvfRyjeZQFIVj+RWcKa4m3MOeIFcbkx3m+qujeRXYWZoR4WF6O8qYqq7udnx8XRyKonAgq4ztaUXkV9QB4KqqZkh0EDE+jliZm/acSZVKxdRYHz7Zma6T9zs0zmvcdKqI4aHueJj4LhHj/yy5svxQTpsSv6N55ezLLOXRISEmV6xaiL/TWeJXWFjIsmXLCAwMvODf1Wo1v/76q64uIwxgZg8/Ptl5hkV7Mnisjb1+PyfnkpJXwavjwvW2FZyPozXXxvmwMiWPospa3IywjduaY/k8uPwwJwv/fyeAISGuzJ/WnXAT70lLySsn0MUGl3ZUeshUqFSN5Ur+WrIkOzsbX9/2sX0cwNQ4b+ZtS+O7/Vk8NCSkzefbl1lCaU0DvQOcTH7IM9DVlghPO7a3cZ7f1/syMVM17oPcHr7sic5NZ+MPL7/88kVJ33mRkZG6uowwgIHBrnjaW7K6jbsgKIrCa+tPEOBszTQ9b1U3Z2hXKus0vLPptF6v83eKovDM6qNc9dlu6jUK/x4Vxvzr4vjXoGD2Z5bS690tOps8ri8pueV0dbPTS9FiYfoGBrniYmPBbzraxWLd8UIA+ge1jyHPiVGNC9qyWrmgTatV+HZfFn0DXfRSBksIXTPNiSd/+uGHH4iOjkatVrN3715jh9NpmKlVXB/vx7b0c2QUt34vyzXH8tmfWcqtCQGE6XkYsXcXZ3r5O/Ht/kydTNRurjkrU3h9/UmmxHiz8vbevDwunLv6B/L+lBgOPzYUZ2sLrvpsd9MCClNTXFVHTnmtLOzoxMzN1EyN9Wbr6XOUVNe1+XzrThTQzd2OOB/Tnt933uSYxgVt3+5v3QKXLaeLOFtSzfgIz3ZdB1N0Hiad+MXExLBs2TKGDBli7FA6nTv6BlCvUfiglatlFUXhtXUn8HKw4rruPgYZ/nhsWFcySmr4ppU38Jb63/Z03t1ymhnxvsybEk2cn9MFv2eQmx1b7h8AwIyv9qG5wm4RxpKS17iwQ3YZ6Nyu7+FHVb2mzat7q+oa2J52jj5dnE22ft/f9Q90wdvBilVH81r1/M92ncXO0oyrIo27RZsQzWXSiV9kZCTh4bpbaSaar7uvE/G+jiw7nIOitDxh2XK6iO3pxdzSy59YA63suzbOB097Sz7eka73a207XcS/fk5mULAr/7kqAv/L1O0KcbfjgykxHM4t5/k1x/QeV0ul/NkTGeouiV9nNqyrG642FvxypHXJz3kbTxZRp1Ho28Wl3cx1U6tVzIj3ZUd6cYuHe/PLa/nxUDYTo7yIbSc9nEJ0iEk98+fPZ/78+QDk5uaSnZ1tkOsWFBQY5DrGcn2UM0+tO8u3248yIsS52c9TFIWnVx7HxdqMcf7m5OY2v7hyW9v01jg33t6Rw2/7j9PdWz+LKspqNcz8OgVPW3Oe7OOKdV0p2dmllz1+hI+aIYEOvLflNNNCbfG0N15PyN/bN/FULtZmKjxVlQZ733R07fW+MC7UiWUphaScOtPqIcvFe85gY66iu1ODXl9Pum7jUQFWvK9V+HBDMg/282v28z7cnUudRmF0gAUFebk6jcmY2utruD0xZhsbPfEbNWoUubkXv2Fee+01Jk+e3KxzzJ49m9mzZwOQkJCAr69+FxL8lSGvZWj3unrw6pYsFiWXctOgqGY/b1VKHjszK3hieFeGdg/DrIUr+9rSpo+PdeP93bl8caiUH3t2a/V5ruTpxQfIKa/js2ndubp3QLN6Nv433ZHYtzfx3r5zLJzZQy9xNddf2/dsxVmC3ezoFtRFZzuqiPZ5X7h7sBXfHd7BL+l1PDny0gv1rkSrVdiQnsyAYDf6RIXovZSNLtvYx0ehy29n+CO9mtenNu+89Rot3yan0Mvficm9I3Az8dI1LdUeX8PtjbHa2OhDvevWrSM5Ofmi/zU36RP642htwX0Dg1h/opB9GcXNek6DRsuTq47SxdmGWxP8W5z0tZWHvRXXx/ux6mg+eWW1Oj//78fy+WpvJrf2DmBavG+zh7OivR24rrsPS5OyyShp/YIZXUvJKyfYzRbHZu49KzquQcGu+DtZszy5dT1X+7NKySmrZUiIq8nXL/w7lUrFfQMC2Z9VyrZm7lX+3f4szpZUc3Mv/w6X9ImOzeiJnzBtc4Z2xdJMzYu/H2/W8e9vTeNIbjkPDAoi0stBz9Fd2qPDQqhp0PLmxpM6PW9lbQP3/HiIQBcbHhoc3OLyJ6+Mi6CmQctra0/oNK7WKq2uJ7O0hhBX23YzH0voj1qt4vbeASSeLWnVKvQVybmoVTCsq7seotO/WX0DsTJT896Wfy4JpdEqvL7+BN3c7fRWmF4IfTHpxG/58uX4+/uzc+dOrr76asaOHWvskDodTwcr7u4fyKqj+Ww8ceU5CaeLKnluzTEGh7hycy9/oyUT3X2dGBTswjf7Mqmua9DZeV/4PZX04mr+PSqMON+W70Ea7mnPyDB3fjqcS3WdRmdxtdb5rdpkRa8475beASjAh9vSWvQ8RWnc3zvB35nuvu1zkYObnSXT431ZdTSfzH/olV98IIvUgkpu6x2gt8L0QuiLSSd+U6ZMITMzk9raWvLy8vj999+NHVKn9MpV4bjbW3LPT4dpuEyNvJp6DTO/2Y9apeLJ4aF4O1obOMoLvTAmnILKOt7WUUHnfRklvLvlNFNivJke3/p5GY8ODaGwso5PdqbrJK62SMlt7NWRxE+cF+pux+AQV5YdzqW+ofn1MHemF3OqqIrxkZ7teq7oMyNDqddoL7n/8nllNfU8/ksKUV72XN9D5sGJ9sekEz9hGhytLfhoSizHCyq5ZfGBi8q7aLQKs384ROLZEl4c040x4R5GivT/jQxzp4efI/N3nqGuoW29a3UNWu5YehAXGwseGRKCo3XrP9jGhXsS6GLDN/sy2xSTLqTklWNlpibaq3320Aj9eGRICLnltSzYk9Hs53y9LxMrc3W7r2UX4eXAnX27sOxQDnszSi55zHNrUskrr+XJ4aEEu8n+1qL9kcRPNMu0eF/+NSiYxQeymbX0IJW1jUOohRW1TFmwh6/3ZXJP/0Du6heIhZnxX1YqlYqXxoaTVVbDWxtPtelcb248yaGcMp4eGcbA4LZtQ6VWq5jVtwv7s8pIyipp07naKiWvgkBXG9ztZWK6+H8To7zwcbTii8SzzTq+ul7D0qRshnd1aze7dVzJq1dFYGtpzsxv9lFWU3/BY9/sy2Te1jSu6+7D5BiZ2yfaJ+N/Qot2471rorm9TwBf7skg4JV19HlvC34vr2X10TyeGN6Vl8eFm9Qwz4QoL3oHOPP+1jQqalo31+9IbjmvrD3O6G7u3NzLXyebzt+S4A/Apzub98GqL0dyywlxtcVR9ugVf2FupuahQcEkni3h92bs37toTwbF1fVMifXG2qJ9rea9FA97K364pRdp56oZ8fFOThVWotEqvL/lNHcuPUgvfydeGNPNpO51QrSEJH6i2VQqFV/OiOe3u/rSL9AFFSqmxvrw3U09eX50NzzsrYwd4gVUKhVzJ0VRWFnHM78dbfHzGzRabl+ShJ2lGU8M64qng25+vy4utgwOdmXV0Ty0WsPtK/xX5TUNnC2pJsTNVifJrOhY7h8UjKuNBS/+nnrF4zRahXc2nSLay4EJUV4Gik7/xkZ48sm1sRzJLafbGxuwemIVD684QkKAE29PjCTaQLsRCaEP8lVftNi4CE/GRbSPuTyDQtyYFO3F/J1nuad/IFEtuGG/vekUezJKeO2qcIaF6rZExe19Arhj6UFWHc1nYrThh4yOnV/R6yoLO8TF7K3MeWpkKE/8epTlh3OYEutzyeO+T8rmVFEVb02IxNfJxsBR6tesfoGM6ubOf9adRKMoRHrac0NPvw73e4rOR3r8RIf38bVxmJupuH3pQbTa5u07vPV0Ec+tSWVUmDt39OmCuY7nLU6O8cZcrWLZoeZvZ6dL5/fo7eouk9PFpd0/MIgAZ2seXJ5M+d/mugGUVNcz55cjf9ayu3Ri2N4Fudoxf3p3vpgRz2PDQyXpEx2CJH6iw/N1subNqyNJPFvC06v+ecg3/VwV07/ah6+jFS+M6aaX0jSutpYMCXFlw8kiNJcpkaNPR3LLsTBTEeNjnCLbwvTZWprzzQ09yC6t4ZbFSRes5lcUhYd/Tia/vJbnx3STLxBCtCOS+IlO4b6BQUyJ8eadzadYsj/rssflldcydv4uKus0vDMxqs2reK9kWndfzpZUs+lU87aI0qWD2WWEuNriYWda8zKFaRnS1Z3HhnXl5+Rcrv96H8VVdU072Czam8ltvQNkdasQ7YzM8ROdgkql4qsbetB/3jZuWnyAstp67uoXeMHuIvszS7hmwR7yK+r4aGoMU2N99Lr7yOQYb+776TA/HsphZDfD1j48mF1Gny7Oskev+EdvTohEo1WYu+V00z6+9RqFO/oE8OLYbi3eulAIYVzyjhWdhr2VOdsfHMiIj3dy94+H+XpfFjf29MPGwox1Jwr4bn8WHnaWfD4tjmnxvjqf1/d3Po7W9OnizMaThSiKYrAt7vLKa8mrqCXM3U726BX/SKVS8d/J0UyM9uLLxAzUKhgY5MrUOB/c7KQGpBDtjSR+olNxtLZg178G8eq6E3y4LY17fzoMgLW5mht6+HFb7wCGh7obrMTJtO6+PPZLColnS+gb6GKQax7MLgWgm4fMyxLNNyzUXeer24UQhieJn+h0zM3UvDg2nGdHhrIno5SiqjoivewJcLbBytywBWinxHrz2C8pLEnKMmDiVwZAtLcs7BBCiM5GEj/RaVmYmzFAj4s3miPEzY4Ybwc2nTTcAo+D2WV42VsS7CY1/IQQorORVb1CGNm07r4czC7jeH65Qa53MLuMMA973GxlfpYQQnQ2kvgJYWQTojxRgKUHs/V+rdoGLcfyKwhzt+sQ+6oKIYRoGUn8hDCyHn5OeNpbsuXUOb1f60RRDQ1aRRZ2CCFEJyWJnxBGplKpmBjlxc4zxVTUXrw1li4dKagCIEx2WhBCiE5JEj8hTMCEKC8q6zT8nJyn1+ukFFRjZa4m1sdRr9cRQghhmkw68Xv88ceJiIggLi6OKVOmUFJSYuyQhNCLUd08sDBT8fuxfL1eJ6WgmlA3OzwdZKs2IYTojEw68Rs9ejTJyckcOnSIbt268frrrxs7JCH0wt7KnMHBrmxLO4eiKHq5hqIopBRU0c3DDifZqk0IITolk078xowZg7l54wdUv379yMzMNHJEQujPpGhv0our2XO2RC/nzyqtoaRGQ5iHbNUmhBCdVbv52v/ll18yY8aMSz42f/585s+fD0Bubi7Z2foviwFQUFBgkOt0Jp25TXu7NyZjX+1Ixd+ii87Pv+F041ZtPhZ1BnuPdEad+TVsKNLG+iXtq3/GbGOjJ36jRo0iNzf3on9/7bXXmDx5ctN/m5ubc+ONN17yHLNnz2b27NkAJCQk4Ovrq7+A/8aQ1+osOmub+vpCV7fT7Muv10sbnD1SAcCgyEB8fQ2zPVxn1Vlfw4Ykbaxf0r76Z6w2Nnrit27duis+vmjRIn799VfWr18vw1Oiw5sU7c2H29PIL6/B08Fap+dOPFtCF0dLglxlqzYhhOisTHqO35o1a3jzzTdZuXIltrbyYSU6vglRXtRrFH48lKPT8yqKQuLZEsLdrXGVrdqEEKLTMunE74EHHqC8vJzRo0cTHx/PPffcY+yQhNCrQcGu2Fmase54oU7Pm1lSQ15FLRFu1qjV0nMuhBCdldGHeq/k5MmTxg5BCIOyNFczJtyDbafPodFoMTPTzXezxIxiAMLddDt8LIQQon0x6R4/ITqjSVHeFFTWsf6k7nr9Es+WYK5WEectUyaEEKIzk8RPCBNzVaQnAMsPX7zavbUSz5bQzcMOb9mxQwghOjVJ/IQwMV4OVvTwc2R72jmdnK9eo2VPRgkx3g7YWZr07A4hhBB6JomfECZocrQ3ybnlnCqsbPO5DmSVUlmnoYefkw4iE0II0Z5J4ieECZoQ5YUCLEnKavO5tp5u7DlMCJDETwghOjtJ/IQwQT38nPCws2TzyaI2n2vr6SICnK2J85HETwghOjtJ/IQwQWq1ionRXuw4U0xZTV2rz6PVKmxNO0e8rxPudlK4WQghOjtJ/IQwUdfF+VBZp2HxgexWn+NofgXnqurp4ecohZuFEEJI4ieEqRoZ5oGDlTmrUvJbfY4NJxprAfb0l2FeIYQQkvgJYbIszdVMjPJiy+kiquoaWnWONan5BDhb07eLi46jE0II0R5J4ieECbuuuw+lNQ18n9Ty4d6aeg0bTxYyIMgVT3sp3CyEEEISPyFM2lURnjhYmfPjoZwWP3fr6XNU12vpH+gi8/uEEEIAkvgJYdKsLcyYFufDxpNFnKuqbdFz16TmY2mmYkiIq56iE0II0d5I4ieEibultz9V9Rq+3J3R7OcoisLKI7n09HOim4e9HqMTQgjRnkjiJ4SJGxzshp+jNT+1YLh3b0YpJwurGNXNAzsr2Z9XCCFEI0n8hDBxarWK2f26sOtsCXszSpr1nMUHsrAwUzE23EO/wQkhhGhXJPEToh2Y3T8Qc7WKuZtO/eOxGq3CkqQsBgS60sNP6vcJIYT4f5L4CdEOeDtaMzXWm5UpeZyrvPIWbn+k5pNTVsu4CBnmFUIIcSGTTvyee+454uLiiI+PZ8yYMWRnt37rKiHau8eHh1JZp+Hfa45d8bi3Np7C096SidFeBopMCCFEe2HSid/jjz/OoUOHSEpKYsKECbz88svGDkkIo0kIcGZClCdf7c0kq6T6ksfsPlPMplNF3NDTj0hPBwNHKIQQwtSZdOLn6OjY9N+VlZWoVFKEVnRub02Iorpew4PLky96TKtVeGb1MRyszJkR7ytFm4UQQlzE5CcAPfvss3z11Vc4OTmxcePGSx4zf/585s+fD0Bubq7BhoQLCgoMcp3ORNr0ypyAO3p48vn+XN5Zk8QNcZ5Nj83fl8eGk4U83NcTX7PqS74PpH31T9pY/6SN9UvaV/+M2cYqRVEUo10dGDVqFLm5uRf9+2uvvcbkyZObfn799depqanhpZdeuuL5EhIS2Lt3r87jvJTs7Gx8fX0Ncq3OQtr0n9VrtPSft43k3HLemRjJTb0C+GpvBo//cpR+gc4svqknvk42l3yutK/+SRvrn7Sxfkn76p++2/hKuZDRe/zWrVvXrONuuOEGrr766n9M/ITo6CzM1Kya1ZfJXyby4PIjPLj8CACDgl15eWz4ZZM+IYQQwuiJ35WcOHGCsLAwAFauXElERISRIxLCNHg5WLHjwUF8tusMqQWV+DhacUMPP/ycJekTQghxeSad+D311FOkpqaiVqsJDAzkk08+MXZIQpgMtVrF3QOCjB2GEEKIdsSkE7+ffvrJ2CEIIYQQQnQYJl3ORQghhBBC6I4kfkIIIYQQnYQkfkIIIYQQnYQkfkIIIYQQnYQkfkIIIYQQnYTRd+7QNXd3d4KCggxyrYKCAjw8PAxyrc5C2lS/pH31T9pY/6SN9UvaV//03cbp6ekUFhZe8rEOl/gZkiG3h+sspE31S9pX/6SN9U/aWL+kffXPmG0sQ71CCCGEEJ2EJH5CCCGEEJ2EJH5tMHv2bGOH0OFIm+qXtK/+SRvrn7Sxfkn76p8x21jm+AkhhBBCdBLS4yeEEEII0Ul0isTP3t7e2CFc0R133IGnpycxMTHGDqVVVCoVN998c9PPDQ0NeHh4MGHCBJ2cvzl/v2PHjtG/f3+srKx45513dHJdU6bPNi8qKmL48OHY29vzwAMPtPl87dk/vfaGDRvWopV5zz77LAEBASZ/T2qO1157jejoaOLi4oiPj2f37t2tOs+mTZvYsWOHzuIKCgq6bBmL1hg3bhzOzs46u5+1lEqlYs6cOU0/v/POO7z44otGiUWXr9v2cJ8x9fdpa3OHTpH4GYNGo2n2sbfddhtr1qzRYzT6ZWdnR3JyMtXV1QCsXbsWPz+/Fp2joaGhTTG4uroyb948HnvssTadp73QRZtfjrW1Na+88kqnSKANbeLEiSQmJho7jDbbuXMnv/76K/v37+fQoUOsW7eOgICAVp1L14lfW1zqPvT444/z9ddfGyGaRlZWVixbtkynyawx/L1t5T5zaYbIHTpN4ldRUcHIkSPp2bMnsbGxrFixAmgschgZGcldd91FdHQ0Y8aMafow/eu3+cLCwqbC0Onp6QwePJiePXvSs2fPppvWpk2bGD58ODfccAOxsbE899xzvP/++00xPPvss8ybN++i2IYMGYKrq6s+f329u+qqq1i1ahUAixcvZubMmU2PJSYmMmDAAHr06MGAAQNITU0FYOHChUybNo2JEycyZswYKioquP3224mNjSUuLo6ffvqp6RzPPvss3bt3p1+/fuTl5V10fU9PT3r37o2FhYWef1PT0Zo2Hzx4MElJSU3HDRw4kEOHDl1wXjs7OwYNGoS1tbX+f4l2YNOmTRf09jzwwAMsXLjwgmO++OILHnnkkaafP/vsMx599NGLztWvXz98fHz0Fquh5OTk4O7ujpWVFdBYON/X1xeAffv2MXToUHr16sXYsWPJyckBGu+nDz/8MAMGDCAmJobExETS09P55JNPePfdd4mPj2fr1q0UFBRw7bXX0rt3b3r37s327dsBePHFF7n11lsZM2YMQUFBLFu2jCeeeILY2FjGjRtHfX19U3xvv/02ffr0oU+fPpw8eRLgiuedPXs2Y8aM4ZZbbrnodx05ciQODg76a8x/YG5uzuzZs3n33XcveuzMmTOMHDmSuLg4Ro4cydmzZyktLSUoKAitVgtAVVUVAQEB1NfXc+rUKcaNG0evXr0YPHgwx44dAxoTiHvvvZfhw4cTEhLC5s2bueOOO4iMjOS222674Jpz5syhZ8+ejBw5koKCAoArnvfRRx9l+PDhPPnkkxecp73cZzpk7qB0AnZ2dkp9fb1SWlqqKIqiFBQUKF27dlW0Wq2SlpammJmZKQcOHFAURVGmTZumfP3114qiKMrQoUOVPXv2ND0nMDBQURRFqaysVKqrqxVFUZTjx48rvXr1UhRFUTZu3KjY2toqp0+fVhRFUdLS0pQePXooiqIoGo1GCQkJUQoLCy8ZY1pamhIdHa37X94A7OzslIMHDyrXXnutUl1drXTv3l3ZuHGjcvXVVyuKoiilpaVKfX29oiiKsnbtWmXq1KmKoijKggULFD8/P6WoqEhRFEV54oknlIceeqjpvOfOnVMURVEAZeXKlYqiKMrjjz+uvPLKK5eN5YUXXlDefvttnf+Opqa1bb5w4cKmNk5NTW167V7KggULlPvvv1+/v4iJs7Ozu6BdFUVR7r//fmXBggWKovz/PaKiokIJCQlR6urqFEVRlP79+yuHDh264nnbs/LycqV79+5KWFiYcu+99yqbNm1SFEVR6urqlP79+yv5+fmKoijKkiVLlNtvv11RlMa2mjVrlqIoirJ58+am+93f37MzZ85Utm7dqiiKopw5c0aJiIhoOm7gwIFKXV2dkpSUpNjY2CirV69WFEVRrrnmGmX58uWKoihKYGCg8uqrryqKoiiLFi1q+ttd6bw9e/ZUqqqqLvv7/v01YEh2dnZKaWmpEhgYqJSUlChvv/228sILLyiKoigTJkxQFi5cqCiKonzxxRfK5MmTFUVRlEmTJikbNmxQFKXxb3DnnXcqiqIoI0aMUI4fP64oiqLs2rVLGT58uKIoinLrrbcqM2bMULRarfLzzz8rDg4OyqFDhxSNRqP07Nmz6fMRUL755htFURTlpZdearo/XOm8V199tdLQ0HDZ38+U7zMdNXcwb3mq2D4pisIzzzzDli1bUKvVZGVlNfUcBQcHEx8fD0CvXr1IT0+/4rnq6+t54IEHSEpKwszMjOPHjzc91qdPH4KDg4HGuSZubm4cOHCAvLw8evTogZubm15+P2OLi4sjPT2dxYsXM378+AseKy0t5dZbb+XEiROoVKoLvpmPHj266RvLunXrWLJkSdNjLi4uAFhaWjb1uPTq1Yu1a9fq+9dpF1rT5tOmTeOVV17h7bff5ssvv7zo27xoHTs7O0aMGMGvv/5KZGQk9fX1xMbGGjssvbG3t2ffvn1s3bqVjRs3MmPGDN544w0SEhJITk5m9OjRQOOw1V97OM/3Sg8ZMoSysjJKSkouOve6detISUlp+rmsrIzy8nKgsZfbwsKC2NhYNBoN48aNAyA2NvaC+/b568ycObOpJ/ZK5500aRI2NjZtbRa9cXR05JZbbmHevHkXxLlz506WLVsGwM0338wTTzwBwIwZM1i6dCnDhw9nyZIl3HfffVRUVLBjxw6mTZvW9Pza2tqm/544cSIqlYrY2Fi8vLyaXr/R0dGkp6cTHx+PWq1mxowZANx0001MnTr1H887bdo0zMzM9NAqhtERc4dOk/h9++23FBQUsG/fPiwsLAgKCqKmpgagabgCwMzMrKm71tzcvKm7/PyxAO+++y5eXl4cPHgQrVZ7QVe1nZ3dBdedNWsWCxcuJDc3lzvuuENvv58pmDRpEo899hibNm2iqKio6d+fe+45hg8fzvLly0lPT2fYsGFNj/21vRRFQaVSXXReCwuLpn83MzNr83zAjqSlbW5ra8vo0aNZsWIF33//vWzL1Ax/vQ/AhfeCv5o1axb/+c9/iIiI4PbbbzdUeEZjZmbGsGHDGDZsGLGxsSxatIhevXoRHR3Nzp07L/mcv7+/L/V+12q17Ny585KJ2Pl7tVqtvuC+oFarL7gv/PW85//7Suf9+33bFD388MP07Nnziq+t87/rpEmTePrppzl37hz79u1jxIgRVFZW4uzsfMFUj7/6a9v+9TPx72379+tptdornrc9tO2VdMTcodPM8SstLcXT0xMLCws2btzImTNn/vE5QUFB7Nu3D4Aff/zxgnP5+PigVqv5+uuvrzgZc8qUKaxZs4Y9e/YwduzYtv8iJuyOO+7g+eefv6ino7S0tGnhwd/nRv3VmDFj+PDDD5t+Li4u1kucHUlr2nzWrFn861//onfv3u1+bqkhBAYGkpKSQm1tLaWlpaxfv/6Sx/Xt25eMjAy+++67C+ZbdkSpqamcOHGi6eekpCQCAwMJDw+noKCgKfGrr6/nyJEjTcctXboUgG3btuHk5ISTkxMODg5NPW9w8X3gcgnFlZy/ztKlS+nfv7/OzmtMrq6uTJ8+nS+++KLp3wYMGNA0SvLtt98yaNAgoLFHtk+fPjz00ENMmDABMzMzHB0dCQ4O5ocffgAav2gfPHiwRTFotdqmz8LvvvuOQYMG6eS8pqwj5g4dPvFraGjAysqKG2+8kb1795KQkMC3335LRETEPz73scce4+OPP2bAgAEXrKi67777WLRoEf369eP48eNX/EZjaWnJ8OHDmT59+mW7u2fOnEn//v1JTU3F39//gjd2e+Lv789DDz100b8/8cQTPP300wwcOPCKL/R///vfFBcXExMTQ/fu3dm4cWOzr52bm4u/vz9z587l1Vdfxd/fn7Kyslb9Hu1Ja9q8V69eODo6XrHnICgoiEcffZSFCxfi7+9/wRBZZ3H+3hEQEMD06dOJi4vjxhtvpEePHpd9zvTp0xk4cGDTNIW/e+KJJ/D396eqqgp/f3+jleVoq4qKCm699VaioqKIi4sjJSWFF198EUtLS3788UeefPJJunfvTnx8/AUrdl1cXBgwYAD33HNP031u4sSJLF++vGlxx7x589i7dy9xcXFERUXxySeftDi+2tpa+vbty/vvv9+0KKK15x08eDDTpk1j/fr1+Pv78/vvv7c4Hl2ZM2fOBZ9F8+bNY8GCBcTFxfH1119fsCBgxowZfPPNN01Ds9CYHH7xxRd0796d6OjopoUKzWVnZ8eRI0fo1asXGzZs4Pnnn2/TeU35PtORc4cOv3PHwYMHueuuu4xWQkGr1dKzZ09++OEHwsLCjBKDEH+VnZ3NsGHDOHbsGGp1h//u12qtuXdMmDCBRx55hJEjR+oxsvZp2LBhvPPOOyQkJBg7FCH+UUfOHTr0Xf+TTz5h5syZvPrqq0a5fkpKCqGhoYwcOVKSPmESvvrqK/r27ctrr70mSd8VtPTeUVJSQrdu3bCxsZGkT4h2rqPnDh2+x08IIYQQQjSSr/xCCCGEEJ2EJH5CCCGEEJ2EJH5CCCGEEJ2EJH5CiA7PzMyM+Ph4oqOj6d69O3Pnzr2gKLM+PP7440RHR/P444/r9TpCCNESsrhDCNHh2dvbU1FRAUB+fj433HADAwcO5KWXXtLbNR0dHSkoKLigur++NDQ0YG7eaTZiEkK0gfT4CSE6FU9PT+bPn8+HH36Ioiikp6czePBgevbsSc+ePZsKDt98880XFKK98cYbWbly5QXnUhSFxx9/nJiYGGJjY5t2jJg0aRKVlZX07du36d+gsTZXWFgYBQUFTT+HhoZSWFhIQUEB1157Lb1796Z3795s374dgMTERAYMGECPHj0YMGAAqampQOOOLNOmTWPixImMGTNGfw0mhOhYFCGE6ODs7Owu+jdnZ2clNzdXqaysVKqrqxVFUZTjx48rvXr1UhRFUTZt2qRMnjxZURRFKSkpUYKCgpT6+voLzvHjjz8qo0aNUhoaGpTc3FwlICBAyc7Ovuw1FUVRXnzxReXdd99VFEVRfv/9d2Xq1KmKoijKzJkzla1btyqKoihnzpxRIiIiFEVRlNLS0qbrrl27tun4BQsWKH5+fkpRUVGr2kQI0TnJ2IAQolNS/pzlUl9fzwMPPEBSUhJmZmYcP34cgKFDh3L//feTn5/PsmXLuPbaay8aTt22bRszZ87EzMwMLy8vhg4dyp49e5g0adJlr3vHHXcwefJkHn74Yb788sumrfPWrVt3wZZVZWVllJeXU1payq233sqJEydQqVTU19c3HTN69GjZb1kI0SKS+AkhOp3Tp09jZmaGp6cnL730El5eXhw8eBCtVou1tXXTcTfffDPffvstS5Ys4csvv7zoPEorpkgHBATg5eXFhg0b2L17N99++y3QOOy7c+dObGxsLjj+wQcfZPjw4Sxfvpz09HSGDRvW9NiV9voUQohLkTl+QohOpaCggHvuuYcHHngAlUpFaWkpPj4+qNVqvv76azQaTdOxt912G++99x4A0dHRF51ryJAhLF26FI1GQ0FBAVu2bKFPnz7/GMOsWbO46aabLtiAfcyYMXz44YdNxyQlJQFQWlqKn58f0DivTwgh2kISPyFEh1ddXd1UzmXUqFGMGTOGF154AYD77ruPRYsW0a9fP44fP35BL5qXlxeRkZFNw7F/N2XKFOLi4ujevTsjRozgrbfewtvb+x/jmTRpEhUVFRecd968eezdu5e4uDiioqL45JNPAHjiiSd4+umnGThw4AVJqRBCtIaUcxFCiMuoqqoiNjaW/fv34+TkpLPz7t27l0ceeYStW7fq7JxCCNEc0uMnhBCXsG7dOiIiInjwwQd1mvS98cYbXHvttbz++us6O6cQQjSX9PgJIYQQQnQS0uMnhBBCCNFJSOInhBBCCNFJSOInhBBCCNFJSOInhBBCCNFJSOInhBBCCNFJSOInhBBCCNFJSOInhBBCCNFJSOInhBBCCNFJSOInhBBCCNFJmBs7AF1zd3cnKCjIINeqr6/HwsLCINfqjKR99UfaVr+kffVL2ld/pG31y1Dtm56eTmFh4SUf63CJX1BQEHv37jXItbKzs/H19TXItTojaV/9kbbVL2lf/ZL21R9pW/0yVPsmJCRc9jEZ6hVCCCGE6CQk8RNCCCGE6CQk8RNCCCGE6CQk8RNCCCGE6CQk8RNCCCGE6CQ63Kpe0ToNGi2ZpTXkltdSWFlHQcX5/6+jsk6DRlFo0CiN/6/VokKFo7U5TtbmOFpb4GRtjrONBYEuNoS42eFpb4lKpTL2ryWEEEKIv5DEr5Mpr2kgKbuUg9llnCis5GRhJScKKkkvrqJeo1x0vKWZCltLM8xUKszUKtR//r9Wq1BVr6GitoFLPA0bCzVBLraEutsR5+tInwBn+nRxxtvR2gC/pRBCCCEuxaiJ3x133MGvv/6Kp6cnycnJFz2uKAoPPfQQq1evxtbWloULF9KzZ08jRNo+1TVo2ZtRws4zxezLLGV/ZgnHCyo5n6fZWKgJcLahi4sNg4Jd8XOyxt3OEjdbS3ycrPBxsMLFxgIrCzPM1SrMVCrOd+IpCmgUhXqNltKaBooq68ivqCPtXBVni6vJKq0hq7SGI3nlrD6a15Qc+jpa0beLC4NDXLkqwpNwT3vpGRRCCCEMxKiJ32233cYDDzzALbfccsnHf/vtN06cOMGJEyfYvXs39957L7t37zZwlO1HXYOWxLPFbD5dxKaTRWxPP0d1vRYAL3tLIjwdGB7qToSnPbE+DnTzsMPFxhI7q7a9DNzsrAhxs7vkY1qtQm55LdvTzrHrTDFH8spJzChheXIuj65MoYuzDROiPJkY7c3Qrm7YWJi1KRYhhBBCXJ5RE78hQ4aQnp5+2cdXrFjBLbfcgkqlol+/fpSUlJCTk4OPj4/hgjRxOWU1rD6az68peaw9XkBlnQaAMHc7JkV708vfid4BzkR5OeBmZ4mZ2rC9a2q1Cl8na6bF+zItvrFauVarcCCrlGWHctiado4vEjP4344z2FiouSbGmzv6dGF4qLtB4xRCCCE6A5Oe45eVlUVAQEDTz/7+/mRlZV2U+M2fP5/58+cDkJubS3Z2tkHiKygoMMh1/u54UTW/phaz7nQpB/OqAPCwNWd4oD0JPrYk+NoT6m6LQ1NPXh0N5UXklRsl3EvyMYP7ezhxfw8nyms1rDlxjrWnSlmZnMviA9l42plzdZAtt/auJszNxtjhdjjGeu12FtK++iXtqz/StvplCu1r0omfoly8auBS88Fmz57N7Nmzgcb96Qy5z6ChrnWioIKlSdksTcomObccFRDr48B9AwIZHOzGkK6ueDtYozZwj56uhAcH8BBQXlPPwj2ZfH8wm0Up51hwJIUBQS48OTyUCVFe7fb3M0WyH6d+Sfvql7Sv/kjb6pex29ekEz9/f38yMjKafs7MzDR6gxlSYUUt3+zP4ut9mezPLAUg3teRx4d1ZXQ3D3p3ccbZxsLIUeqWg7UFDw4O5sHBwew+epolqVUsScpm8oI9BLnY8NiwrtzWO6DN8xKFEEKIzsikPz0nTZrEhx9+yPXXX8/u3btxcnLq8PP7NFqFtccL+GL3WVYcyaVeoxDlZc/DQ4IZFebBoGBXnDpYsnc5AU7WvHtNCG9NiOTTXWf5ZMcZHliezDO/HeOBgUE8Pjy0wyW+QgghhD4ZNfGbOXMmmzZtorCwEH9/f1566SXq6+sBuOeeexg/fjyrV68mNDQUW1tbFixYYMxw9SqnrIZPdpzhy8SzZJbW4GRtznVxPkyO9mZEmDse9lbGDtFoLMzNeGBQMPcPDGL10Xz+u+kU/1l/kg+2pfP4sK48MjQEe+kBFEIIIf6RUT8tFy9efMXHVSoVH330kYGiMY7dZ4qZtzWN7w9mo9Eq9A904YFBQUyK9qabh73BV+GaMpVKxdVRXlwd5cXW00U8+9sxnv89lblbTvPMyFAeGBQs5WCEEEKIK5BuEiOo12j5PimbedvSSDxbgp2lGdO6+zC9uy/DQ907zVBuWwwOcWPL/QNZf7yAZ387xhO/HuWdTad4e0IUNyf4S1FoIYQQ4hIk8TOg6noNCxIzeGvjSc4UVxPkYsOTw7tybZwPPfycMDdTGzvEdmdkNw9GdvNgRXIOz6w+xq1Lknh/axqfTosjIcDZ2OEJIYQQJkUSPwMoq6nnkx1nmLv5NHkVtcT5OPDupCiuifUm0MVWeqd0YHKMDxOjvHl382le33CCPu9t5Yaefvx3UjReDp13fqQQQgjxV5L46VF5TQPvbz3NfzefoqS6gX5dnHl5XDcmR3vj5Wht7PA6HLVaxZzhXbmzbwCPrDjCN/uz+Dk5l/+Mj+CBgcFSA1AIIUSnJ4mfHtTUa/hk5xn+s+4EBZV1DAlxZVbfLlwd5YWrraWxw+vwnG0tWTCzB48MDeHuHw7x0M9HWLQnk69u6EG0t4OxwxNCCCGMRhI/HWrQaFm0N5OX/kglo6SG3gFOvD0hkkkx3rhIwmdwcb5O7PjXID7ans6/fztG/H8389iwrrw4thtW5rL6VwghROcjiZ+OrE0t4OEVyaTkVRDt5cD/poYyrbsv7p24/p4pUKlUPDAomOvifLhjaRJvbDjJ9wez+WpmPAOD3YwdnhBCCGFQsoy0jU4VVjL5y0TGzN9FaU0Db02I5PfZfbl3YLAkfSbE29Ga1Xf14/tbelJdp2HIRzuYs+IItQ0aY4cmhBBCGIz0+LVSeU0Dr2/NYv6+/ZipVTwwMIh7+gcS5e0gq3RN2LTufozt5sltS5OYu+U0q47m8f0tCcT5Oho7NCGEEB2YoigUVdXja+Q4pMevFQoragl/cwMfJuYyppsHy25N4N3J0UT7OErS1w442liw7LbeLL6pB4WVdfR6dwsv/ZFKg0Zr7NCEEEJ0QOnnqpjwRSITvztGTb1xR5qkx68V3O2tuDUhAD/LWm4ZHI2jtey00R5d38OfEaEe3PDtfl78/Tgrj+Tx060JBLnaGjs0IYQQHUCDRsvczad58Y9UAG6Lc0NRFKPGJD1+rfT61ZFMjfaUpK+d83SwYu3d/fhoaiyp+RXEvr2JJQeyjB2WEEKIdi45p4x+87bx5Kqj9O3iwg+3JPDk4ABsLI3b5yaJn+j0VCoV9w0MYt8jQwh0sWXmN/u5dfEBqo3cHS+EEKL9adBoeWP9CXq9u4VTRZW8MT6CpTf34uooLyzMjD8dTIZ6hfhTuKc9+x8dwoPLk5m/6wzb087x8+29ifGRhR9CCCH+2dG8cm5bkkTi2RJGhLrx1IhQRoR5YGZCO0dJj58Qf2FprubTaXEsvy2B4up6Et7dyofb0ow+J0MIIYTpUhSF97ecpsfcLaTmV/Cfqxp7+UaHe5pU0gfS4yfEJV0T60OfAGemLtrLg8uT+T21gK9v6IGzjczpFEII8f+KKuu4fUkSv6TkMTjElX+PDGNkN9Pq5fsr6fET4jJ8nW3Y8eAgnhkZym/H8ol+ayN7zhYbOywhhBAmYtvpIuL/u5k1qfk8NjSExTf2ZEyE6fXy/ZUkfkJcgVqt4rXxkay/ux8aBQZ+uJ0PZOhXCCE6NY1W4bV1xxn28U5UKlgwI55XrorAz9nG2KH9I0n8hGiGoaHuJD82lN7+zvxreTLTvtpHZW2DscMSQghhYOeq6hj/2W7+/Vsqo8PcWXpzL27s5Y+1hZmxQ2sWSfyEaCZ3eyu2PjCQOUNDWHYoh+7/3czRvHJjhyWEEMJAknPK6P3eVjaeKuTfo8JYeH08/YNcjR1Wi0jiJ0QLqNUq3pkUzco7elNUVUfCu1v5Zl+GscMSQgihZ8sP59Bv3jbKahqYf10cz44Kw8vR2thhtZgkfkK0woRobw4+OpRQdztu/i6Ju74/SF2D7PUrhBAdjVar8NLvqUxduJcgF1u+nhnPLQkB7WZo9+8k8ROilbq42rL3kcHc0SeAz3efpfd7WzhbXGXssIQQQuhIZW0D1321lxf/OM6ESE+W3NyDcZFeqE141e4/kcRPiDawMFPzxYx4Fs2M51RRFXHvbGZVSq6xwxJCCNFG+eW1jPhkJyuSc3l0SAifT+9OjI+TscNqM0n8hNCBWxIC2P3QIDzsLZn4xR6e/DUFjVZKvgghRHt0srCSAR9s42B2GW9NiOKlceHtcj7fpUjiJ4SORHs7cnDOUCZFe/HWxlMM/98OCipqjR2WEEKIFkg8W8yAedsorKzj46mxPDgoGHurjrPRmSR+QuiQraU5y2/vzX8nRrH7bDExb29iR9o5Y4clhBCiGX5NyWP4/3ZiaabmyxndubV3AJbmHStV6li/jRAmQKVS8eiwrmy6bwAWZmqG/G8H72w8Kbt9CCGECVu0J4NrFuwh0MWGL2d0Z0qsT7texHE5kvgJoSf9g1w5/NhQBgW58vivR7nmyz2U1dQbOywhhBB/8+nOdG5bkkQvfye+nBHPmAhPVKqOl/SBkRO/NWvWEB4eTmhoKG+88cZFjy9cuBAPDw/i4+OJj4/n888/N0KUQrSei60lG+/rz1MjQll1NI/u72zmcE6ZscMSQgjxp/e3nOaeHw8zKNiV+dfF0i/Ixdgh6ZXREj+NRsP999/Pb7/9RkpKCosXLyYlJeWi42bMmEFSUhJJSUnMmjXLCJEK0TYqlYrXr45k5Z19KK9toPd7W1mQeNbYYQkhRKf3xvoTPLziCMO7ujF/Whzd/ZyNHZLeGS3xS0xMJDQ0lJCQECwtLbn++utZsWKFscIRQu/GR3qRNGcI0V4O3LH0ILctPkBNvcbYYQkhRKejKAov/p7K06uPMaabB/OnxRHp5WDssAzCaOuTs7KyCAgIaPrZ39+f3bt3X3TcTz/9xJYtW+jWrRvvvvvuBc85b/78+cyfPx+A3NxcsrOz9Rf4XxQUFBjkOp1VR2xfNbB8elf+vf4Mi/ZmsiutkIVTQuniZGXQODpi25oSaV/9kvbVn87Qtoqi8Ob2bD7YncvYEEdeGeKBbX0Z2dn6n4ZjCu1rtMTvUisc/z6RcuLEicycORMrKys++eQTbr31VjZs2HDR82bPns3s2bMBSEhIwNfXVz9BX4Ihr9UZddT2/epWP8buy+Tenw4z5utjfHVDD66J8TZoDB21bU2FtK9+SfvqT0dv21fXHueD3blMifHm3cnRBLraGvT6xm5fow31+vv7k5GR0fRzZmbmRY3h5uaGlVVjT8hdd93Fvn37DBqjEPp0Yy9/Eh8ajJ+TNVMW7GHOiiM0aLTGDksIITqsuZtP8dyaVMZHehol6TMFRkv8evfuzYkTJ0hLS6Ouro4lS5YwadKkC47Jyclp+u+VK1cSGRlp6DCF0KsIL3sOPDqE6+J8mLvlNIM/2k5uWY2xwxJCiA7nkx3pzFmZwsgwd+Zd0zmTPjBi4mdubs6HH37I2LFjiYyMZPr06URHR/P888+zcuVKAObNm0d0dDTdu3dn3rx5LFy40FjhCqE31hZm/HBrAvOuieFAVhkxb29i/XHjzwMRQoiO4qu9Gdz7U2PJlo+mxtLV3d7YIRmNSulg2wkkJCSwd+9eg1wrOzvb6GP1HVlnbN99GcVcu2gfZ4ureXJEKK+MC8fcTPffzzpj2xqStK9+SfvqT0ds2x8OZnP91/tI8Hfm8xlxxPo4GS0WQ7XvlXIh2blDCBPSK8CFw48NZWK0F29sOMmAD7aTWVJt7LCEEKJdWne8gBu/3U+sjyMfTIkxatJnKiTxE8LEOFhbsOKOPnw0JYbk3Mah35+Tc40dlhBCtCtJWaVMXbiXQBcb3psUTZ/Ajr0jR3NJ4ieEibpvUDCJDw3C28GKKQv2cO+Ph6htkILPQgjxT9LPVXHVZ7uxtTRj3jUxDAtzN3ZIJkMSPyFMWIyPEwcfG8pNPf34ZOcZes3dwomCCmOHJYQQJquoso5x83dRWadh3jXRjIvwNHZIJkUSPyFMnJW5GV/f2JOvb+hBRkkN8f/dwhe7z1yyCLoQQnRm1fUaJn6RSNq5KuZOiuLaON+LNofo7CTxE6KduKmXP0lzhhDhaces7w8x+cs9FFXWGTssIYQwCRqtwsyv97HrTDGvXhXBzQn+mKkl6fs7SfyEaEeC3exIfHgITw7vym/H8ol8cyNrU/ONHZYQQhjdnJVHWHEkj8eGdeXeAUFYmZsZOySTJImfEO2MmVrFGxOi2HRvf+wszRgzfzcPLDtMTb0s/BBCdE6f7kzn/a1pzOzhyxPDu2JvZW7skEyWJH5CtFMDQ9xIfnwYM+J9+Wh7Ot3/u5nDOWXGDksIIQxq/fEC7l+WzMAgF14dF4G7vZWxQzJpkvgJ0Y7ZWZmz5OZeLL6pJ0WVdSS8u4W3NpxEq5WFH0KIji81v4LrvtpLkIsNb02IIsTdztghmTxJ/IToAK7v4cfhx4fRN9CFJ1cdZeAH20grqjJ2WEIIoTfnquqY+EUiKlS8OymaAcGuxg6pXZDET4gOwsfRms33DeC/k6I4nFtO9Nsb+WhbmpR9EUJ0OPUaLdct2kt6cRVvT4zk6igvY4fUbkjiJ0QHolKpeHRoV5IeHUqsjyMPLE9m2P92kFEs+/0KITqOh35OZuPJIp4b1Y0be/qjlrItzSaJnxAdUKiHHbv+NYhXrwpnT0YJkW9t5PNdUvRZCNH+fbH7LB/vOMMtvfy5f1AQ1hZStqUlJPETooNSqVQ8O6ob+x4ZQriHHXf9cIix83eRXVpj7NCEEKJVdp8p5r6fDtOvizPPj+mGq62lsUNqdyTxE6KDi/RyYM/DQ3h+dBhbTp0j8s2NLDlcKL1/Qoh2JbeshmsX7cXDzpLXxkfQVVbwtookfkJ0Amq1ipfGRbDn4UGEuNky548zDP94J+nnZOWvEML01TVomfbVPgor63h7YiTDQ92NHVK7JYmfEJ1IrK8T+x4ZwpMDfdhztoSotzby3pZTaKTunxDChM1ZeYRtaed4fnQY18b5olLJYo7WksRPiE5GrVbxr36+JM0ZQg9fJx5ZkULf97dyNK/c2KEJIcRFFiZm8OH2dG7u5ce9A4KwNJfUpS2k9YTopMI87Nn24EDenxzNycJKuv93My/+nkq9Rmvs0IQQAoCkrFLu/ekQfQKceW50N1xkMUebSeInRCemUqn415AQjjwxjGEhbrz0x3Hi3tnM3owSY4cmhOjkSqvruW7RXhytzXntqnDCPOyNHVKH0KzE79prr2XVqlVotdITIERH5Odkwx/39GfBjHgKK+vo+/5WHvk5mep6jbFDE0J0QoqicPvSJNKLq/nP+AhGhHkYO6QOo1mJ37333st3331HWFgYTz31FMeOHdN3XEIII7itTwDHnhzO5Ghv3tuaRvgbG1h/vMDYYQkhOpl3t5xm+eFc/jUomJk9/GRnDh1qVuI3atQovv32W/bv309QUBCjR49mwIABLFiwgPr6en3HKIQwIDc7S5bd3pufb09AUWDUp7u46dv9FFfVGTs0IUQnsO10EU/8epThoW48NiwEW0tzY4fUoTR7jl9RURELFy7k888/p0ePHjz00EPs37+f0aNH6zM+IYSRTI7xIfWp4dzZJ4AlB7IIe30DSw5kSeFnIYTe5JfXMuPrffg6WvHyuHB8nWyMHVKH06zEb+rUqQwePJiqqip++eUXVq5cyYwZM/jggw+oqKjQd4xCCCOxtTTn8xnxbL1/IJ72Vsz8Zj9j5+8is6Ta2KEJIToYjVbhhm/3U1RZz5tXRzIwyNXYIXVIzeo/feCBBxgxYsQlH9u7d69OAxJCmJ7+wa4cemwoL/yeyn83nybizY38Z3wEDwwMlrk3Qgid+M/6E6w/Uchzo8OYGucjRZr15IqJ37Jlyy753+dNnTpV9xEJIUySuZma18ZHcnOvAG5bcoCHfj7Coj2ZfH1DD6K8HYwdnhCiHdt6uogXf0/lqghP7h8QhJW5mbFD6rCumPj98ssvl31MpVJJ4idEJxThZc/Ofw3io23p/HvNMbr/dzNPDO/K82O6yc1aCNFiRZV13PDNfvycrHl+TBhejtbGDqlDu2Lit2DBAr1efM2aNTz00ENoNBpmzZrFU089dcHjtbW13HLLLezbtw83NzeWLl1KUFCQXmMSQvwzlUrFA4ODua67D3csTeI/60+y5EA2X90Qz8BgN2OHJ4RoJxRF4Y6lSeSW17Lw+nj6Bcq8Pn27YuL3zTffcNNNNzF37txLPv7oo4+2+sIajYb777+ftWvX4u/vT+/evZk0aRJRUVFNx3zxxRe4uLhw8uRJlixZwpNPPsnSpUtbfU0hhG55O1qz+q5+/HgwmweXJzP4wx3c3ieAdydH42htYezwhBAm7sNt6aw8ksecoSFc193H2OF0Cldc1VtZWQlAeXn5Jf/XFomJiYSGhhISEoKlpSXXX389K1asuOCYFStWcOuttwJw3XXXsX79eiklIYQJuq67LyeeHsHNCf4sSMwg7PUNLD+UY+ywhBAm7EBmKY/9coTBwa48NqyrTBUxkCv2+N19990AvPDCCzq/cFZWFgEBAU0/+/v7s3v37sseY25ujpOTE0VFRbi7u19w3Pz585k/fz4Aubm5ZGdn6zzeSykokB0N9EnaV3/01bavD/Ximq62PPp7OlMX7WV0iCNvjQnC065z9f7Ja1e/pH31x1BtW1Gn4dqvj+JoZcac3i5oK86R3Qmqw5nCa7dZ5Vxqamr44osvOHLkCDU1NU3//uWXX7b6wpfqufv70u3mHAMwe/ZsZs+eDUBCQgK+vr6tjqulDHmtzkjaV3/01bZTfOHqnmH8+7djvL/1NEMWpPD2hEhm9w/sVOUZ5LWrX9K++mOItr118QHOlNby8bWxTOoj9wZDalYB55tvvpnc3Fx+//13hg4dSmZmJg4ObSvf4O/vT0ZGRtPPmZmZFzXGX49paGigtLQUV1eZ+CmEqbM0V/PWxCj2PzKEMHdb7vnpMAM+2MbJwkpjhyaEMLKv9mbw1d5MZvXtws0JAZ0q6TMFzUr8Tp48ySuvvIKdnR233norq1at4vDhw226cO/evTlx4gRpaWnU1dWxZMkSJk2adMExkyZNYtGiRQD8+OOPjBgxQl4gQrQj0T6O7Hl4CO9MjCI5p5yYtzbx8h+p1Gu0xg5NCGEExwsquO+nw/T0c+LZUWHYWMi8PkNrVuJnYdE4P8fZ2Znk5GRKS0tJT09v04XNzc358MMPGTt2LJGRkUyfPp3o6Gief/55Vq5cCcCdd95JUVERoaGhzJ07lzfeeKNN1xRCGJ5arWLOsK4cfWI4A4NdeeH348S9s5m9GcXGDk0IYUC1DRpmfLUPc7WKV8aF08XF1tghdUrNmuM3e/ZsiouLefXVV5k0aRIVFRW88sorbb74+PHjGT9+/AX/9vLLLzf9t7W1NT/88EObryOEMD5/FxvW39ufb/Zl8siKI/R9fxv3DgjizasjsbNq1q1ICNGOPfHrUZKyy5g7KYpxEZ7GDqfTuuLd9q/1+84Xc77//vuB/y/1IoQQLXFTL3+ujvTknh8P8dH2dH4+nMvn07szLlI+CIToqFYm5zJvaxoz432Z1TdQ9vg2oisO9Z6v17d3714+/vhjsrKyyM7O5tNPPyUlJcVQMQohOhgXW0uW3pLAmrv6Ym6m4qrPdzPjq70UVdYZOzQhhI5lFFdz+9Ikwj3seG5MNxyspYffmK7Y+ufr940ZM4b9+/c3reR98cUXmTZtmv6jE0J0aGMjPDn25HDmrEzh011n+ON4AR9OieWGnn6ykEuIDqBBo+XG7/ZTU6/l9fGRRHq1rSKIaLtmLe44e/YslpaWTT9bWlq2eXGHEEIAWFuY8dG1sez810D8nWy46bsDTPg8kbzyWmOHJoRoo1fXnWDr6XM8NSKUidFexg5H0MzFHTfffDN9+vRhypQpqFQqli9f3rSVmhBC6ELvABeS5gzl378dY+7mU4S/sYGPr41lZk9/Y4cmhGiFTScLeWXtcSZEenLfwCDMzZrV1yT0rFl/hWeffZYFCxbg4uKCs7MzCxYs4Omnn9Z3bEKITsZMreL1qyPZ/dBg/J1suOHbA0z6IpGCCun9E6I9Kayo5cZv9+PvbMPzY7rhZmf5z08SBtHsGZY9e/akZ8+e+oxFCCEAiPdzImnOEJ797RjvbjlN+Bsb+eS6WKbH+xk7NCHEP1AUhduWJFFQWcfCGfH07uJi7JDEX0i/qxDCJJmbqXlzQhS7/zUIbwcrZny9n2u+TKRQev+EMGnvb01j1dF8Hh4cwtQ4H2OHI/5GEj8hhEnr4e/MwceGMmdoCKuO5hP+5kZ+PJht7LCEEJewL6OEJ35NYWiIGw8PCcZatmQzOZL4CSFMnoWZmncmRbPjwYF42Fky7at9XLdwL+eqpO6fEKairKae67/Zh6utJc+PCcPXycbYIYlLkMRPCNFu9O7iwuHHh/Hw4GB+PpJLt9c38PPhHGOHJUSnpygK9/x4mLSiKl4bF87wUHdjhyQuQxI/IUS7YmGm5t1rYtj2wEDcbC2ZsnAvM77aS7H0/glhNF8mZrD4QBaz+wcyo4cUYDdlkvgJIdqlfoGNvX/3Dwzip0M5hL+xkdUpecYOS4hO50huOQ8uP0yfAGfmDO2KvZVsyWbKJPETQrRbluZqPpway6b7BuBgbc7VXyRy2+IDlNc0GDs0ITqFqroGZny9DxsLM14eF05XdztjhyT+gSR+Qoh2b1CIG0ceH8adfQL4el8mEW9uZOOJAmOHJUSH9/CKIxzJLeflseGM6uZh7HBEM0jiJ4ToEKwtzPh8Rjxr7uqLmRpGfLKLe388RFWd9P4JoQ9LDmTx2a6z3Jbgz429/DFTy7y+9kASPyFEhzI63JOjTwxnZg9fPtl5hqi3NrEj7ZyxwxKiQzlZWMnsHw4R5+PAY8O74mxjYeyQRDNJ4ieE6HDsrMz57qZerLg9gboGLYM/2s6clUeobdAYOzQh2r3aBg3Xf70PgNeuiiDa29HIEYmWkMRPCNFhTYrx4egTw5kc7c3czaeJfXsz+zJKjB2WEO3aU6uOsi+zlBdGhzE2wtPY4YgWksRPCNGhOdlasOz23nx3Yw9Kquvp+/5W/v3bUeo1WmOHJkS788uRXN7bksb07j7c1qcLFmaSRrQ38hcTQnQKM3v6c+TxYYyN8OS1dSfpOXcLh3PKjB2WEO3GmXNV3LYkiW4edjw9MhQ3O0tjhyRaQRI/IUSn4eFgxapZffl8eneySmvo9e4WXlt3nAbp/RPiimobNEz/eh+1DVreGB9JvJ+zsUMSrSSJnxCi07mzbxeSHx/K4GBX/v1bKn3f38bxggpjhyWEyXpsZQqJZ0t4YUw3JkR7GTsc0QaS+AkhOiVfJxvW3dOfeddEc7Kwkri3NzN38ym0WsXYoQlhUpYcyOLD7enc2NOPO/vKvL72Tv56QohOS6VS8eDgEA4+NoTeXZyZszKFQR9uJ62oytihCWESjuaVM+v7g3T3deSpEaG42sq8vvZOEj8hRKcX5GrHlvsH8NaESA7llBH99kb+tz0NRZHeP9F5VdY2cN2ivViaqXl9fAQxPlKvryOQxE8IIWjs/Xt8eCj7Hx1CrI8j9y9LZsTHO8ksqTZ2aEIYnKIo3P3jIY7mVfDaVeGMCZd6fR2FJH5CCPEX3Tzs2fWvQbw8NpxdZ4qJfHMjX+w+I71/olP5aHs63+7P4u7+gdzUK0D24e1AJPETQoi/UalUPDemG/seGUyoux2zvj/E0I92cLqo0tihCaF3m08V8siKIwwOceXJEV1xsDY3dkhCh4yS+J07d47Ro0cTFhbG6NGjKS4uvuRxZmZmxMfHEx8fz6RJkwwcpRCixdEHogAAGYpJREFUs4vydmTfI0N4ZWw4+7NKiXprE2+sPyF1/0SHlVVWx7RF+/BzsuaVseEEudoZOyShY0ZJ/N544w1GjhzJiRMnGDlyJG+88cYlj7OxsSEpKYmkpCRWrlxp4CiFEALUahX/HtONQ3OG0reLM0+vPkaPuVs4kFlq7NCE0Knqeg2zVp6iql7DfydGMaSrm7FDEnpglMRvxYoV3HrrrQDceuut/Pzzz8YIQwghmi3E3Y5N9w3g0+viyCmrofd7W3h0RTJVdQ3GDk2INlMUhXt+PMShvCpeGRfOxGhvVCqZ19cRGWXgPi8vDx8fHwB8fHzIz8+/5HE1NTUkJCRgbm7OU089xTXXXHPJ4+bPn8/8+fMByM3NJTs7Wy9x/11BQYFBrtNZSfvqj7Rt600ItGDAbZE88Uc6725JY+mBTN4ZE8jQIKemY6R99UvaV/c+35/HV3szmdnNlvFdLCjMzzV2SB2SKbx29Zb4jRo1itzci184r732WrPPcfbsWXx9fTl9+jQjRowgNjaWrl27XnTc7NmzmT17NgAJCQn4+vq2PvAWMuS1OiNpX/2Rtm09X2D1vYGsPJLLg8uSueGnk0yK9uLDKbEEuNg0HiPtq1fSvrqz8WQhL2/OYlhXNx4d6kV4cBdjh9ShGfu1q7fEb926dZd9zMvLi5ycHHx8fMjJycHT89L1gc43TkhICMOGDePAgQOXTPyEEMIYJkV7MzrMnadWHeXTXWfp9sYGnh0Vxo3htsYOTYhmSc2v4NqFewl0tuHVq8Lxtao1dkhCz4wyx2/SpEksWrQIgEWLFjF58uSLjikuLqa2tvEFWFhYyPbt24mKijJonEII8U9sLM15f0osB+cMpX+QC8+tSWXogiOsOXbpKSxCmIrCilqu/nw3KhW8NzmagcGymKMzMEri99RTT7F27VrCwsJYu3YtTz31FAB79+5l1qxZABw9epSEhAS6d+/O8OHDeeqppyTxE0KYrHBPezbcO4DFN/VEURSu+mw34z/bTfo52fdXmJ6aeg3XLNhDZkkNcydGMT7Ky9ghCQMxyuIONzc31q9ff9G/JyQk8PnnnwMwYMAADh8+bOjQhBCiTa7v4UdfNy0fHCjjk53pRLyxkTnDQnh6ZBj2VlIIVxifoijcufQg29OLeWN8BNN7+MnOHJ2I7NwhhBA6ZmVuxtzJ0Rx6bChDurryn/UnCX5tPfN3nkGjla3fhHG9+PtxvjuQxf0DgrirfyA2FmbGDkkYkCR+QgihJ6Hu9vxxd3/W3NUXX0dr7v7xENFvbWTNsXzZ+1cYxdd7M3h57XEmRXvx1MiuuNpaGjskYWCS+AkhhJ6NjfAkac4QPrk2lso6DVd9tpth/9vB7jOX3q5SCH1YfTSPO5YepHeAE6+Nj8DfWVafd0aS+AkhhAGoVCruHhDEyadH8MzIUA7llNFv3jaumr+LpCzZ/k3o17bTRVy7cC+h7nb8d2I0Md6Oxg5JGIkkfkIIYUBWFma8Nj6StGdG8uCgILanF9Nj7hauWZBISm65scMTHVBSVikTvkjEy8GKD66JZrDswdupSeInhBBG4GxrybwpsZx8egSz+gawNrWQmLc3MXXhHukBFDpzoqCCsfN3YW1hxkdTYxnZzcPYIQkjk8RPCCGMyNPBis+mx3Pi6RHckuDPH6kF9Ji7hTGf7mJ72jljhyfascySakZ/uos6jZaPpsQwLsITlUrKtnR2kvgJIYQJ8HWyZuHMHpx+ZiT3DQgi8Wwxgz7czoB521iVkodWysCIFsgrr2XM/F0UVtbx4ZRYJsd4S60+AUjiJ4QQJsXTwYqPro3lzL9H8uTwrpwqqmTCF4mEvb6Bj7alUVHbYOwQhYnLLq1h2P92kFZUxbuTopke74u5mXzci0byShBCCBPkZGPJGxOiOPvvUcydFIW1hZoHlifj99Ja5qw4whnZCk5cQkZxNUP/t4OzxdV8MCWGW3r7YyFJn/gLeTUIIYQJs7Iw45GhXUl+fBgrbu9N3y7OvL/1NMGvrWfsp7tYkZxLg0Zr7DCFCUgrqmLI/7aTW1bDR1NjuDnBHytz2ZVDXEg2jhRCiHZApVIxKcabSTHeHM0tZ+6WU6xIzuOaBXvwsrfirn5dmNW3C4GuUpS3MzpRUMGIj3dSXtvAx9fGMi3eV5I+cUnS4yeEEO1MpLcDn02PJ+O5UXx8bSyh7ra8tu4Ewa+tZ+hH21m0J4PyGpkL2FkcyS1n6P92UFHXmPTN6OEnSZ+4LOnxE0KIdsrKwox7BgRxz4AgDmWX8dH2NFYfzee2JUnc+9MhJsd4c1tCACPD3GVyfwe15VQRkxckYq5WM/+6OKbE+sjfWlyRJH5CCNEBxPk68um07mg0WlYcyeXb/VmsSslnyYFsXG0smBLrzfR4X4aHustk/w7ih4PZ3PTtAXwdrfhgSgzjI71QS8kW8Q8k8RNCiA7EzEzN1Dhfpsb5UlZdz6K9maw6msfiA9l8kZiBs405U2J8mB7vy4hQdyzNJQlsbxRF4fX1J3n2t2N093Vk7qQoRoTJjhyieSTxE0KIDsrRxoIHBwfz4OBgzlXV8e2+LH47ls/3B7NZsCcDR2tzJkd7c02MN6O7eeBgLR8Jpq66XsOdSw+y+EAWV0V48J/xEcT7ORs7LNGOyLtcCCE6AVdby6YksKS6jiUHslmVksfPybl8vS8Tc7WKISGuTIr2ZkKUF13d7YwdsvibtKIqpn21l/2ZpTwwMIinRoTi52xj7LBEOyOJnxBCdDLONpZNi0IqaxtYcSSXNccK2JZWxMMrjvDwiiOEuts2JYEDg1xlSNjIfjmSyy2LD9CgUXhnYhSz+nXB0drC2GGJdkgSPyGE6MTsrMy5oac/N/T0R6tV2H22mGWHctiWdo4PtqUxd/NpbC3MGBLiytgIT0Z38yDKyx6VShYRGEJNvYZnVh/j3S2nCfew480JkVwd6SUrd0WrSeInhBACALVaRf8gV/oHuQKNe77+dCibrafPsftsCWtSCwDwdrBiTDcPxoR7MKqbB14OVsYMu8NKzinjxm8PcCinjGlxPjwzKlTm84k2k8RPCCHEJfk6WfPg4BAeHByCVquwL7OElUfy2HWmmBVHcvlqXyYA0V72jPuzN3BgsCv2VvLR0hZ1DVre2niSV9aewN7KjPcmR3NLgj8utpbGDk10APLuFEII8Y/UahW9u7jQu4sLAJW1Daw9UcC61EJ2ny1m3rY0/rv5NOZqFb38nRgZ5s7wUHcGBLlgaykfNc21+0wxd/1wkMM55Yzu5s7jw7oyIswDM6nPJ3RE3o1CCCFazM7KnGtifLgmxgeA3LIaVqXksS3tHHszS3lzw0n+s/4kFmYq+gQ4MzLMg+GhbvQLdMHaQrYT+7vcshqeWnWURXsz8bCz5L8To7g5wR8PexlGF7oliZ8QQog283a05s5+gdzZLxCAM+eq+O1YPjvSi9mXWcKr647z8lqwNFPTL/D/E8G+XVw69Yrhspp63tuSxjubTlHToOG2BH9m9w+kbxcX2YVD6IUkfkIIIXQu0NW2qWSMoiikFVWx6lgeu8+UsDejhBd/T+WF38HaXE2fLs4MCXFjcIgr/QNdO0Uh6bKaej7deYY3N5ykqKqe4V3deHBQMOMiPbGRHlGhRx3/3SWEEMKoVCoVIe52PDgohAcHNW45drKgktXH8tl9ppik7DL+s/4E2nWgVkGsjyNDu7oxONiVQcGueDtaG/tX0Jms0mo+3JbOxzvSKa1poF8XZ+YOCGJitJcs3hAGIYmfEEIIg1KpVIR52vOQpz3QmAieLanmj9QC9pwt4UBWKZ/uPMO8rWkABLvaMiTElYHBrvQOcMZFqxgz/BZr0Gj543gBn+48w68peQCMDHXn5gR/rorwxF3m8QkDksRPCCGEUalUKgJdbLmrXyB3/TlHsKiylg0nC9mRVsyBrDJ+Ts5l0d7G8jFWZiri/U7TN9CFPgHO9O7iTKibnUnNiatr0LI9/Rw/HMzmh4M5FFbW4WprwS29/Lkm1pvhoe6y84YwCqMkfj/88AMvvvgiR48eJTExkYSEhEset2bNGh566CE0Gg2zZs3iqaeeMnCkQgghjMHNzopp3f2Y1t0PgJr6BvacLWXL6SIOpOdxqkzL/L/0CjpamdPd15E4X0divB2I8XYg2tvBYMOnGq1Ccm4Z206fY8PJQtYeL6S8tgErc3Xjrifd/q+9u41p8gz3AP5/tMoURYYMBetW+jJEsCqCuJyp0clUTFhABBKcJNsiy8hctgziF82ySDBuyd5wGMPMIduiyRIdTphkw2whkY3K3M6RJWzycg5vopR3lUrpdT6Y9QzbUhELlP5/33rT637u5299ctHeD30KOyJDsCJkIf80C02pKWn8oqOjcfbsWWRnZ7t8zsjICHJycvDDDz9ArVYjLi4OSUlJWLly5SSulIiIpoMn5qiwUbcYG3WL0d6+AGFhYei+bUH1//Ti1//tQd2NAVzvuo3/NLXg9r0Re13IgrnQBftDt3g+tEH+0C6eD03QPIQs8EOw/1wEzZ87rkZs0GJFe/8QGs130NB1G392DuKP9j78V0c/Biz3j7tkoR+2GYLxH+FB2KwLQvTSAP4JG5o2pqTxi4yMdPucmpoa6PV6aLVaAEBGRgZKS0vZ+BEREQAgyN8Pu1Yuwa6VS+xjA0PD+O+OAdS29uHvrkE0d99Fe/8QfvyrC50DbXhwd6ACIHDeHATNn4N5c2Zj9iwFqlkKZs9SMFtRMGITDFisGLxnhfn2MO4Mj4yq9587G4Zgf+xYEYJVSwOwdlkA1i5bhKUBT/CdPZqWpu0ev7a2Nixfvtz+WK1W49dff3X63JMnT+LkyZMAgBs3bqC9vX1S1njr1q1JOY6vYr6ew2w9i/l6lrt8NX6ARucH6P7/pgmL1Ybeu8No7BlCc88Qeoas6LOMoG9oBP2WEfRZbBi22WCzASM2wDYisMr9u4yDn5iF5QvmYlHoPAQ+MRtB81QIXTAHmkA/PL3ID4vmzfnXO3o24E4POu94MAAP4mvXs6ZDvh5r/LZt24YbN244jOfn5+Oll15yWy/ieNeWojj/7Wn//v3Yv38/ACA2NhZhYWHjXO2jm8xj+SLm6znM1rOYr2c9ar5rH/M6ZiK+dj1rqvP1WOP3448/TqherVajpaXF/ri1tXXKwyIiIiLyZtP2e3Li4uLw999/o6mpCffu3cOZM2eQlJQ01csiIiIi8lpT0vidO3cOarUa1dXV2LVrF7Zv3w4AaG9vR2JiIgBApVKhsLAQ27dvR2RkJNLS0hAVFTUVyyUiIiKaEabk5o7k5GQkJyc7jIeFhaG8vNz+ODEx0d4IEhEREdHETNuPeomIiIjo8WLjR0REROQjFHH2d1O8WHBwMDQazaQc69atW3jqqacm5Vi+iPl6DrP1LObrWczXc5itZ01Wvs3Nzejq6nL6sxnX+E2m2NhYXLlyZaqXMWMxX89htp7FfD2L+XoOs/Ws6ZAvP+olIiIi8hFs/IiIiIh8BBu/Cfjna+LIM5iv5zBbz2K+nsV8PYfZetZ0yJd7/IiIiIh8BN/xIyIiIvIRbPyIiIiIfITPNH4XL15EREQE9Ho9jh49CgBoampCfHw8DAYD0tPTce/ePae1BQUF0Ov1iIiIQEVFxZhzPshisSA9PR16vR7x8fFobm52O683GiuLN998EwsWLHBZy3zdc5ZFZWUlYmJisGbNGjz//PO4fv2601rmO7ZXXnkFISEhiI6Oto/l5uZixYoVMBqNSE5ORm9vr9NaVxlOxrXFWzjLFwA+++wzREREICoqCnl5eU5rme/YWlpasGXLFkRGRiIqKgqffPIJAKC7uxsJCQkwGAxISEhAT0+P0/qSkhIYDAYYDAaUlJTYx2tra7Fq1Sro9XocOHAAznaEiQgOHDgAvV4Po9GI3377ze283mhG9g7iA6xWq2i1WmloaBCLxSJGo1Hq6upkz549cvr0aRERyc7Ols8//9yhtq6uToxGowwNDUljY6NotVqxWq0u53zQ8ePHJTs7W0RETp8+LWlpaWPO643GysJkMsnevXvF39/faS3zdc9VFgaDQf78808RuZ9DVlaWQy3zde/nn3+W2tpaiYqKso9VVFTI8PCwiIjk5eVJXl6eQ91YGU7GtcVbOMv30qVL8sILL8jQ0JCIiHR2djrUMV/32tvbpba2VkRE+vv7xWAwSF1dneTm5kpBQYGIiBQUFDh9/ZrNZgkPDxez2Szd3d0SHh4u3d3dIiISFxcnly9fFpvNJjt27JDy8nKH+rKyMtmxY4fYbDaprq6W9evXu53X28zU3sEn3vGrqamBXq+HVqvF3LlzkZGRgdLSUly6dAmpqakAgKysLHz77bcOtaWlpcjIyICfnx/Cw8Oh1+tRU1Pjck5n9VlZWQCA1NRUVFZWQkRczuuNXGUxMjKC3NxcHDt2zGUt83XPVRaKoqC/vx8A0NfXh7CwMIda5uvepk2bEBQUNGrsxRdfhEqlAgBs2LABra2tDnWuMhSRSbm2eAtn+RYVFeHgwYPw8/MDAISEhDjUMV/3QkNDERMTAwBYuHAhIiMj0dbWNur/rat8KioqkJCQgKCgIDz55JNISEjAxYsX0dHRgf7+fjz33HNQFAX79u1zme++ffugKAo2bNiA3t5edHR0uJzXG83U3sEnGr+2tjYsX77c/litVqOtrQ2BgYH2i/s/YwBw/vx5HD58eMxaV+MAcPjwYZw/f96hXqVSYdGiRTCbzWPWextX51JYWIikpCSEhoaOej7zHR9X51JcXIzExESo1Wp8+eWXOHjwIADm+7idOnUKO3fuBAC0t7cjMTERgOtszWazx64tM8Vff/2FqqoqxMfHY/PmzTCZTACY70Q0Nzfj6tWriI+PR2dnp/26Gxoaips3bwIArly5gtdeew3A2Pmo1WqHcQA4ceIETpw44bZ+puQ7U3sH1bie7aXEyf6EkZERhzFFUQAASUlJSEpKclmrKApsNpvL+vfff3/MYyuK4nLcGzk7F4vFgm+++QY//fSTw8+Y7/i4OpePPvoI5eXliI+PxwcffIB33nkHxcXFzPcxys/Ph0qlQmZmJgAgLCwM5eXlAB4tm4n+28wUVqsVPT09+OWXX2AymZCWlobGxkbm+4gGBwexe/dufPzxxwgICHD5vNjYWBQXFwN4tHxff/11+5gvXBtmau/gE+/4qdVqtLS02B+3trbi6aefRm9vL6xWq33M2UdlzmrDwsJcjo9Vb7Va0dfXh6CgoIeu9wbOzkWj0eD69evQ6/XQaDS4c+cO9Hr9Q9Uy39GcnUtISAj++OMPxMfHAwDS09Nx+fLlh6plvg+npKQEFy5cwNdff+30wuoqg+Dg4Em5tngztVqNlJQUKIqC9evXY9asWQ5fKM98H87w8DB2796NzMxMpKSkAACWLFmCjo4OAEBHR4fTj9LHyuffWxt8Od8Z2zuMa0eglxoeHpbw8HBpbGy0b6a8du2apKamjtqgefz4cYfaa9eujdpIGR4eLlar1eWcDyosLBy1QXPPnj1jzuuNHiYLVzd3MF/3nGXx+++/y+LFi6W+vl5ERIqLiyUlJcWhlvk+nKamplE3H3z//fcSGRkpN2/edFkzVoaTcW3xJg/mW1RUJIcOHRIRkfr6elGr1WKz2UbVMF/3bDabvPzyy/LWW2+NGn/33XdH3dyRm5vrUGs2m0Wj0Uh3d7d0d3eLRqMRs9ksIiKxsbFSXV1tv7mjrKzMof7ChQujbu6Ii4tzO6+3mam9g080fiL370AyGAyi1WrlyJEjIiLS0NAgcXFxotPpJDU11X6HWWlpqf2iJCJy5MgR0Wq18uyzz466u8nZnCIihw4dktLSUhERuXv3rqSmpopOp5O4uDhpaGhwO683cpXFP/7d+DHf8XOWxdmzZyU6OlqMRqNs3rzZfu7Md3wyMjJk6dKlolKpZNmyZVJcXCw6nU7UarWsXr1aVq9ebb8At7W1yc6dO+21rjL01LXFGznL12KxSGZmpkRFRcnatWulsrJSRJjveFVVVQkAWbVqlf21WlZWJl1dXbJ161bR6/WydetWe+NlMpnk1Vdftdd/8cUXotPpRKfTyalTp+zjJpNJoqKiRKvVSk5Ojr0pLyoqkqKiIhG533S+8cYbotVqJTo6Wkwmk9t5vdFM7B34lW1EREREPsIn9vgRERERERs/IiIiIp/Bxo+IiIjIR7DxIyIiIvIRbPyIiIiIfAQbPyKix+i9997Dhx9+ONXLICJyio0fERERkY9g40dENEH5+fmIiIjAtm3bUF9fDwD49NNPsXLlShiNRmRkZEzxComI7lNN9QKIiLxZbW0tzpw5g6tXr8JqtSImJgbr1q3D0aNH0dTUBD8/P/T29k71MomIAPAdPyKiCamqqkJycjLmz5+PgIAAJCUlAQCMRiMyMzPx1VdfQaXi79hEND2w8SMimiBFURzGysrKkJOTg9raWqxbtw5Wq3UKVkZENBobPyKiCdi0aRPOnTuHu3fvYmBgAN999x1sNhtaWlqwZcsWHDt2DL29vRgcHJzqpRIRcY8fEdFExMTEID09HWvWrMEzzzyDjRs3QlEU7N27F319fRARvP322wgMDJzqpRIRQRERmepFEBEREZHn8aNeIiIiIh/Bxo+IiIjIR7DxIyIiIvIRbPyIiIiIfAQbPyIiIiIfwcaPiIiIyEew8SMiIiLyEf8HRpLzNavo3i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data:image/png;base64,iVBORw0KGgoAAAANSUhEUgAAAn4AAANYCAYAAABaUuD/AAAAOXRFWHRTb2Z0d2FyZQBNYXRwbG90bGliIHZlcnNpb24zLjMuMSwgaHR0cHM6Ly9tYXRwbG90bGliLm9yZy/d3fzzAAAACXBIWXMAAAsTAAALEwEAmpwYAAEAAElEQVR4nOzdd3RU1doG8Gcyk15JrxBCQhLSG1V6b0FEmoAoJfaC7er1quBn4VoQvCgaBMEGCtJEpUpvIUDoJZQA6b33mf39ERgJzUBmcqY8v7Vckpkz57x752TmmX3KlgkhBIiIiIjI4JlIXQARERERtQwGPyIiIiIjweBHREREZCQY/IiIiIiMBIMfERERkZFQSF2Apjk7O8PX11fqMu5bXV0dTE1NpS5D49gu/WBo7QEMs02AYbaLbdIfhtYuQ2tPWloa8vPzb/ucwQU/X19fJCcnS13GfcvMzISnp6fUZWgc26UfDK09gGG2CTDMdrFN+sPQ2mVo7YmNjb3jczzUS0RERGQkGPyIiIiIjASDHxEREZGRYPAjIiIiMhIMfkRERERGgsGPiIiIyEgw+BERERG1gFPZpahTqiStgcGPiIiISMsqauqRU1aDepWQtA4GPyIiIiItSy+pRlmNEjKJ62DwIyIiItKiOqUKl4uqoJBLHfsY/IiIiIi0Kq+8Bkqhgon0uU93gt/Vq1fRu3dvBAcHIyQkBPPmzQMAFBYWon///ggICED//v1RVFQkcaVERERETaNUCVwoqISdmULqUgDoUPBTKBT49NNPcfr0aezfvx9ffPEFTp06hdmzZ6Nv375ITU1F3759MXv2bKlLJSIiIrorpUrgSHoxtp7LQ3lNPSxM5VKXBECHgp+Hhweio6MBALa2tggODkZGRgbWrl2LyZMnAwAmT56MNWvWSFglERER0T9LL65CVlk1WlmZwtXGXOpy1HRj3PEmaWlpOHLkCDp16oScnBx4eHgAaAiHubm5tyyfmJiIxMREAEB2djYyMzNbtF5NysvLk7oErWC79IOhtQcwzDYBhtkutkl/GFq7NN2eOqXA4fRiWJvJUVr994l9FVV1yLaqg5lCunE3nQt+5eXlGDVqFObOnQs7O7smvSYhIQEJCQkAgNjYWHh6emqzRK3T9/rvhO3SD4bWHsAw2wQYZrvYJv1haO3SZHvO55fDqpUpnKzNGj1eV1EDdw9nSQ/76syhXgCoq6vDqFGjMGHCBDz00EMAADc3N2RlZQEAsrKy4OrqKmWJRERERHdUXafEhfxKtLI0lbqU29KZ4CeEwNSpUxEcHIyXXnpJ/Xh8fDyWLl0KAFi6dClGjBghVYlEREREd5VRUgUAkOvCvVtuQ2cO9e7Zswfff/89wsLCEBkZCQD44IMP8Prrr2PMmDFYtGgRWrdujRUrVkhbKBEREdEdZJTUwM5cZ+LVLXSmsgceeABC3H7+uq1bt7ZwNURERET3prK2HhW19Tp1Fe/NdOZQLxEREZE+K66qg4lMNw/xXsfgR0RERKQBGSXVsDTV7Wil29URERER6YE6pQoFFXWw0pEZOu6EwY+IiIiomUqq6iAgIOOhXiIiIiLDllVWA3MJZ+RoKt2vkIiIiEiH1darkFFcDVsdvo3LdQx+RERERM2QV14DyITOX9ELMPgRERER3bfS6jqcyC6FvbluTtF2MwY/IiIiovtQUVOPpCvFsDJVwEwPzu8DGPyIiIiI7ll1nRLJV4thaiKDlZlu38LlRgx+RERERPegTqnC4YwS1AsBGz24oONGDH5ERERETaRUCRzNKEF5dT0cLPTjvL4bMfgRERERNYFKJXAquxR5FbVwsjaTupz7wuBHRERE9A+EEDiXV4H0kmq46GnoAxj8iIiIiP5RWmEVLhRUwMXaTOenZbsbBj8iIiKiu8gorsKpnDK9D30Agx8RERHRHeWV1+BoVimcrUwhN9Hv0Acw+BERERHdVnFVHQ5dLYaDhSkUcsOITIbRCiIiIiINKq+px8ErxbAxV8BcT2blaArDaQkRERGRBtTWq3DoajHM5DJYmurPrBxNoTPBb8qUKXB1dUVoaKj6sZkzZ8LLywuRkZGIjIzEH3/8IWGFREREZOiEEDidW4Zapf7NytEUOhP8HnvsMWzYsOGWx2fMmIGUlBSkpKRgyJAhElRGRERExiKzpBrpxdVwtNK/WTmaQmeCX48ePeDo6Ch1GURERGSkKmrqcSK74QpeQ6XzY5jz58/Hd999h9jYWHz66ado1arVLcskJiYiMTERAJCdnY3MzMyWLlNj8vLypC5BK9gu/WBo7QEMs02AYbaLbdIfhtau6+1JzStHdVUdyrV0iLeiqg7ZVnUwk/BiEZ0Ofk899RTeeustyGQyvPXWW3j55ZexePHiW5ZLSEhAQkICACA2Nhaenp4tXapG6Xv9d8J26QdDaw9gmG0CDLNdbJP+MLR22Ti6oKJEDq9W2rtJc11FDdw9nGEh4QUjOnOo93bc3Nwgl8thYmKC6dOnIykpSeqSiIiIyMAIIXA6pwxWCrnez8zxT3Q6+GVlZan/vXr16kZX/BIRERFpQlFlHQor62BrodMHQjVCZ1o4fvx4bN++Hfn5+fD29sasWbOwfft2pKSkQCaTwdfXF19//bXUZRIREZGBuVJcBXsnW6nLaBE6E/yWLVt2y2NTp06VoBIiIiIyFtV1SlTWKuFmYDdqvhOdPtRLREREpE155TWAYZ/W1wiDHxERERml6jolTmSXwdZMZw6Aah2DHxERERmlvPIamMhkUMiNZ8iPwY+IiIiMTklVHU7llMPOAOfjvRsGPyIiIjIqZdX1SLpSDGszuaSzaEjBuFpLRERERq1eqcKh9GKYK2SwNJIreW/E4EdERERG43JRJarrlbA2ogs6bsTgR0REREahqk6Js3kVaGVpJnUpkmHwIyIiIqOQmlcOM7kMChPjuYr3Zgx+REREZPCKq+qQXlwNBwtTqUuRFIMfERERGbSaeiVSMkpgYy6HTGa8o30Agx8REREZsKo6JQ5cLoZSCKO9oONG7AEiIiIySBU1DffrA4TRH+K9jsGPiIiIDE51nRJJV4phIgNszBn6ruOhXiIiIjIoSpVASmYJVBCwMbIp2f4Jgx8REREZlMySKhRW1vHw7m0w+BEREZHBqFOqcD6/Eq0Y+m6LwY+IiIgMQr1ShSPpJahTqmCmYMS5HR74phajVAkUVdaioLIOJjIgwMVG6pKIiMhAVNbW40h6CSpqlXCyNt4p2f4Jgx/dMyEESqvrUVBZi8LKOhRU1N707zoUVtYiv6Lhv8LKWuSX16Cs9lCj9fQNcMZHw4IR7e0gTUOIiMgg1CtVOJpZihqliqHvH+hM8JsyZQrWr18PV1dXnDhxAgBQWFiIsWPHIi0tDb6+vvjll1/QqlUriSs1LFV1ytsEt7uFuDoUV9WhXiXuuE4bMznsLU1hb6GAvYUpAl1sEO5iDlcHO9hbNjyWVVqNHw5lIOazXXgw1B0fDglCkJttC7aciIgMgRACJ3PKUFpdD2eGvn+kM8Hvsccew7PPPotHH31U/djs2bPRt29fvP7665g9ezZmz56N//73vxJWqbvqlCoUXgtpNwa2goq6a0Gu4bGCawGuoLIWRZV1qK5X3XGdFgoTdXizt1TAx8ESoe62DT/f8LiztRlcbc3hbmMOVxsz2JibwsLUBKbyv8+vyMzMhKenZ6P1zxoYiDf/PIPvD6Vj3clsPBLlhfcGB6GNo5XW+omIiAzL+fwKZJZUw9XGXOpS9ILOBL8ePXogLS2t0WNr167F9u3bAQCTJ09Gr169DD74qcTf58EVVDQObIWVDSHu+r/zbxidK6upv+M65SYyOFwLanYWCjhZmcHPyerv8GahgJ2FKRytTOFqYwZXG3O42ZnDwcIUFqZymMtNYGKi+bkNnW3M8fXoCLzVvz3+tf40fjmaieUpmZjasTVmDmwPdzsLjW+TiIgMR25ZNc7lVcDVhiN9TaUzwe92cnJy4OHhAQDw8PBAbm7ubZdLTExEYmIiACA7OxuZmZktVuOdCCFQWadCUXU9iquUKKyuR1FVPYqrlShS/7seRdVKFFU1/FxUXY/SGiXudBRVBsDGzAR25nLYmsthZyZHgIMCdm7msDO79ph5w/OOlqZwslTAxdoUDpYKWCjkMJWbwFT+TwFOAKgGqqtRVQ1Uaag/8vLy7vicCYCP+7jj2SgHvL8zHQsPXMaSg1cwJcoVz3R0RytL3d1N79YufaSv7VGqBH48no9Fh3NhIgPszOWwN5fDzlwBhaoWbg4ZsDOXN/rP9toyDf9XwEIh06vJ2/X1d3U3bJP+0IV21dSrkJJZAkuFHKU1zfvbLS8u1FBVd1dRVYdsqzpJrzjW3U/Ue5CQkICEhAQAQGxs7C2HFDVNpRJYnHTlhhG4OhRW1f59GLWiDkVVtahV3vk8OGuzhg+lhnPhTOFvawkHC1OYixq4tnJQnwvXytIULjZmcLe1gIuNGazN5DBXmMBcIYdcC6Nw2vRPvxdPT2B9iB+OZ5bgtfWn8VVyDr47lo9Xe7XDSz3bwdZCN3dXbe9vLU3f2rP7YgGeW30CKZmlCHW3hYu1Gcpq6pFRocTZwkqUVtei4nwFlHc5LxUAFCYy2Fk0nNIwMNAFg4Jc0c3XUadvCaFvv6umYJv0h5TtEkLgcHoJ7BzN4WCpmfv1OTi7aWQ9d1NXUQN3D2dYmMq1vq07afYn6fDhw+/6LXndunX3vW43NzdkZWXBw8MDWVlZcHV1ve91aZJMBjyz6gRqlSqYyWXqc93szE3hZmuOQBcb2N1wDpz9tYDnbG3WcCjV1hx2186DM1eYwExuou7D250LZ2zCPO3xZ0Jn7E8rwuu/n8bMTecwb9clvNkvAM9085X0D4Z0R0ZJFV777TR+OpIBNxszfDgkCAmdW8PRuuE8HyEE6pQCVzMy0MrZFcXV9eqLloqqGs6BLamuQ1m1EmU19aiobfj/xYJKfLrjIj7adgFWpnL0bOeIIcFuGBDoggBna70aFSQyVFeKqpBbXsPz+u5Ds4PfK6+8AgBYtWoVsrOzMXHiRADAsmXL4Ovr26x1x8fHY+nSpXj99dexdOlSjBgxornlaoRMJkPqG71RWauErbkClmYN58FZmOrfKJwu6+zbCtuf6YrN5/Lwnz/O4JXfTuHj7Rfw7sBAPN7Rp9HFI2Q8auqV+GzHRby3JRV1ShWmdfLBs93aIsLLvtFyMpkMZgoZLE3lcLQ2h6O1OfycmraNzJJqrDmehe0XCrDvchH+PNNwWMvb3gKDg1wxONgVffydYa+hkQYiarrS6jqczCmDsxXP67sfzQ5+PXv2BAC89dZb2Llzp/rx4cOHo0ePHk1ez/jx47F9+3bk5+fD29sbs2bNwuuvv44xY8Zg0aJFaN26NVasWNHccjWmdSteedpS+rd3Qf/2Llh9LAtvbzyLJ1Yew/tbUvHBkCCMj/LSyoUnpJsOXC7ClJ9TcCqnHL3aOWFGDz8MCnLV+OFYT3sLPP1AWzz9QFsIIXDwajHWHM/G3rQi/Hg4AwsPXIFcBsT6OGBoBzcMCnRFjLc990UiLauoqceh9BJYc6DlvmnspKm8vDxcvHgRfn5+AIBLly7d08mfy5Ytu+3jW7du1Uh9pP9GhnvgwTB3/HAoHe9uPoeJPx3Be1tS8d+hwRge4sZDcAasqk6JtzecxZwdF+BibYa5I0IwIdoLzi1wmEcmk6Fj61bo2LrhHqJVtfX4/VQu/jiTi/2Xi/D2hrN4e8NZOFgq0DfAGY/G+CA+1F3rdREZG5VK4FhWKVQqATuOtt83jQW/zz77DL169VIHv7S0NHz99deaWj0RgIYP4UmxPpgQ7Y2v9qVh9l/nMeLbg4j0tMOn8SHoE+AsdYmkYbsuFmDqz0eRml+Bh8Lc8UYff8T4OEgW9C3NFHg40hMPRzaci3u5sAK/HsvGX+fzsf18AX49lo2nurbB/0aGcUSCSEPqlCqcyCpFSXU9XHiT5mbRWPAbNGgQUlNTcebMGQBAUFAQzM150iVph4mJDE93a4vpndtgzo4L+GzHRfT9ah8eaOuIT4Z3QKc2nOFF35XX1OON309j/p40eNlZ4MuHQjE5zgdWZrp1dXcbR2u81KsdXurVDvVKFab8fBQL9l7G6ZxyrHk8jucBEjVTZW09DqeXoLJWydCnARp9Bz106BDS0tJQX1+Po0ePAkCjmTiINM1UboJ/9QnA8w+0xQdbz+OLPWno/PluDAx0wcfDOyDMw07qEnWWSiVQUl2nnuWlsLIOteXleMChFo4SnzS95Vwepv9yFJeLqjAu0hOv9WmHKC8HSWtqCoXcBN89EoUITzv86/fTiJqzA5ue6AJ/Z2upSyPSS7X1KqRklqKWc/BqjMaC36RJk3DhwgVERkZCLm+43YZMJmPwoxZhaabA/w0Owqu92uHtjWfxzYEriPhkBx4Kc8fsYR0M+oNXCIGKWuVNU/Q1nuXl+r8LKmqRX1mLwoo6FFfX3eFm4WfhaNUwx3KQqw0CXW0Q6GKNQFcbtHOy1up97Uqq6vDKb6fwzYEraN3KEgtHh2NclBeszXVrlO+fvNyrHTq42WD8D4cRM2cnVj4Wi/7tXaQuC0DDITMhoNP3JyQC/r6Qo6ZeKfmXUUOisXfT5ORknDp1iifYk6TsLE0x98FQvNkvAG/8cQY/HErHmhPZmBjjjfcGB8HbwVLqEu9L0pUi/Hos65abhV+fn/luNwu3NDVRT9fnYGGKtq2sEOHx983D7S0UcLh2o/DLWbnIrTPD5aIqXC6qxLqT2Sg4WKdel4kMaNPKCsHXA6GrNQJdbNDexQYedub39fdfW6/CwavF2H4hHwv2XkZWaTUejfHGSz39brlFiz4ZHOyGpBe6Y/A3BzA4cT8+iQ/Biz38JK3p0NViDFp4ANV1SvRv74L4EHcMCXaFqy1PyyHdUllbj4NXiyEDGPo0TGPBLzQ0FNnZ2eop1oik5GJjjm/GROCd/gF4bf1p/Hg4A8uOZGB659Z4Z0AgXPTopp9Lkq4iYeVRCIGG+ZUtTeFgoYCrjTkCnK3/DnWWpteeV8DVumG+ZTcbC9hbKmDRxNleMjNNGt1AvLK2HleKqnA0sxTn8ipwuagSl4uqcD6/AlvP56OmXqVe1sZcjvbOf48Stne5HgqtG43Y3Rj0tp8vwJ60QlTVNawn1N0W7w8OwsPhHno3ync77V1tcHhGdwxfdBAz1p7EscxSfD06XJJ7UO5LK8TghQdgbSZH97Yu2JNWiNUnsiEDEONtjxGh7hjWwQ0Rnnb8Ak+SKq2uw760IphemyCBNEtj76z5+fno0KEDOnbs2OiijubM3EHUXD6trLBsUgxm5Zbjld9OYcHey/g2KR3PPeCLN/oG6PSJ9yqVwJt/nsHsv86jo48DPnswBIEuNrBQtNzNwq3MFAhys0WQm22jx+uVKhRW1OJMXgWOZ5XiSnFVwyhhYSW2nc/HsiMZuHEM0sveAkGuNgCAvTcEvQBna4wIcUeMtz2ivOwR6Gqjt6Oyd2JvaYZtT3fF078eQ+L+KziTW47fpnZs0fOVdl4owNBvDqCVlSkWjArD0A7uqKtXYnNqPn47mYNdFwvx1oazeGvDWXjYmmN4iBuGh7ijj7+Tzl1MQ4atsLIWRzNKYaEwgY0BfPnTRRrr1ZkzZ2pqVUQa197VBuumdsTRjBK88tsp/HfbBSzYexmv9WmHGT38dO7DraKmHpOWHcHq49l4KMwdn40I0ambhivkJnC1s4CrnQV6tPt7OgwhBMprlMgurcax7FKcz6+4dti4CleKqlCnVKmDXqyPA4JcbeBiY27wtz2Rm8jw9egIhHvaYcbak4j6dAc2PtEZwTcFam3Yci4P8YuT4GZjjsQx4ejfvmHqS1OFHEOC3TAk2A1CCJzKKcMvKZnYfakQPxzKQOL+KzBXmKCvvzOGh7hhaLAbfFoZVign3VGnVCGtsBLn8sphb2EKS07NqTUa+7Tr2bMnLl++jNTUVPTr1w+VlZVQKpWaWj2RRkR42WPzk12wN60Ar/12Gv/58yw+23ERb/Vvj6e6+urECe8ZJVUYvigJRzNL8XJPP7zVPwD2lvpxjotMJoOthQK2FjYIuDbCd11NvRLVdSrYWSiM9lDiM93aItjVBmO+O4S4ubuwbGI0hodo72bPf5zOwUNLkuHjYIGFoyPQy//297mUyWQIcbfDrEENV8EXVNRg9fFs/JWaj52XCvHHmVwAxxHmYYv4kIZDwnE+DgYf2En7hBDIKavBqZwy1NSr4GxtDsUd9ishBAQAIW76NwCBhn8IACohIMT11zQ8d6fXXV9vcUUdqs1rgNust+F1f/8buPacEOoL5G58Xtxc67UFBIDSmjr0aift/WZlQgjxz4v9s4ULFyIxMRGFhYW4cOECUlNT8eSTT7b4zBuxsbFITk5u0W1qUmZmZqNzrAyFrrZr09lcvP77aRzJKIWnnTneHRSEx+J8mvyBpul2JV8tRvyiJJTW1OP9wUF4smsbmCta7puvrv6emkMX23SpoAKDFx7AubwKfDAkCP/q43/PYfif2rX6eBbGfn8I/k7WWDgmAt3aOt5XrbX1Suy8UIjfTuVg96UCHM0shVIATlamGNbBDf3bu8DaTH7Dh1zDh+GtH7INH4qqRh/ejR8vKi6Gvb3DTR+gf3+Q3+6DVaW6w+Oi8TpurOXvGm6tRXXHum//eKNt3abG8spKWFpa3vD834HhTkGhce2Nt3lre+9Q9w3rUN7cfze3C7c+r7p5XTdtq76+HiZyeeM6b1nfXX4fN/zeG9oE4MaAhsZtMBT2FgpkzxwACy2PaN4tC2lsxO+LL75AUlISOnXqBAAICAhAbm6uplZPpBUDAl0b5gE+noU3/zyLab8cxQdbUvHh0CA8HO7ZonOv/nosE5N+OgIHC1MsGhOB0REtu31qOW2drJH8Ync8uCQZb/xxBseySvHtuEiNhfyfj2Rgwk9H0MHVBgvHhKNTm/sLfQBgppCjX6AL+gW6QAiBs7kV+PVYwyHh1cezsTQ5XSM1/+2Khtd3KxkAmazh/5DJIEPDFesyNDz49/My9XKya8tdz+cyGWBy7THc9PyNywuVEnJ5ZeP1Xl/2hu1A9ncNsmtF3rzdxvU0LCRTv+7vn2/ejgkAmYmsUftMZDe09YbX4YZ2/V3HTf0gA+pqqmFubqH+wmJyw/agrvfv5Ru1BQ1htLpOBcgAGzM55CYmt/bfTb+LG/u90Tau1Ydr7bqxLdf700R2m7ZcW4mJDKgqL4W1rf1t13tz399xO7f9nUHdRzIAlXXSHwnVWPAzNzeHmdnfh6Pq6+uN9nAO6ReZTIaHwj0xMswDSw9exbubz2Hs94fRwe0cPh7WAYODXbW6Lwsh8OHW83jzzzMI97DF3AdD0NtfN+75RtpjY2GKTQmdMWPtSXy++xLO5VXg92md4NbMW6ssPXgVU35OQaSnHRJHRyDGx0EzBaPhbyXIzQZv9m8PACisqMHOi4WoVaogu/YBej1U3PjhZ3LDh/X1cGNicu0D2eTv5UoL8uHg7AKTa+syufEDVAaYwOTvoHPtg9dEvQ3ZDcvLYGJyrRaTvz+UTSBTvw5o/KF8/WcAjZ7Hzcvc4blbX9vwj5zsLLhfu9vFLcvc4bU3vr6p27u5Tm1r7ki6EAJlNfUoqKjD+YIKCJWAo5WpZLmhON8EDs5uWt9OXkWN1rfxTzR6jt8HH3yAqqoqbN68GV9++SWGDx+uqdUTaZ1MJsNjHVtjUqwPFuxJw4d/pWLooiTE+tjj0+Ed0EML52XU1Csx/Zdj+P5QOgYFumDugyEIdNX+Cf+kG0xMZJg3MhThnrZ4ZtUJRH66A39O74TI+7x/YeK+y3jy12OI83HAwtHhCPe8v/U0laO1OR4M09wtvDIta+Hp6fTPC+qRMjM5r069DZlMBjsLU9hZmMLT3hwXCipwubAaZnIZ7I34POCWoLEz2f/73//CxcUFYWFh+PrrrzFkyBC89957mlo9UYuRm8jwbPe2uPRmP7w/OAhphVXo+eU+9P9qH7JLqzW2ndyyGvRZsA/fH0rHk13a4LvxkQx9RmpqpzbY+kRnCCHQ5fPdWHk0857X8b9dl/DEymPo2qYVvh0bofXQR6Qp5go5OrjZoYefI1pZmSKnvBbK208rRBqgka8hKpUK4eHhOHHiBKZPn66JVRJJzkxhgn/3C8CLPdri/zafw2c7LiHk4+34bnwUhnZo3iGBk9llGPbNAWSV1mD2kCA8+0Bbg7hhMd2/bn5OSJ7RHUMWJmH0d4fwdv8yzBzYvkkjHx9vO4/X1p9G73ZOWPBwOAJvuqKaSB9YmysQ5WUPB4tKnMkrh4OFKcx14E4LhkYjPWpiYoKIiAhcuaL9k3KJWpqVmQIfDu2Afc93g6OVKYYtSsJzq46jpv7+TtLdcCYXXT7fjbKaeiSODsdLvdox9BEAwNvBCgdeeABDgl3x7uZzGLU0GZW19Xd9zf9tPofX1p9G//bOSBzN0Ef6TSaTwc/ZGrHe9iiuqkOVDlwMYWg0FqWzsrIQEhKCvn37Ij4+Xv0fkaGI8nbAsVd6YVykJ+bvSUP0nJ24UNj0Q79CCPxv1yUM/eYAPOzMsXR8FCbFeksyfRfpLkszBdZP7YjXerfDmuPZ6DxvNzJKqm5ZTgiBN/84jbc3nMXQYFckPhwBfxeGPjIMrrYW6NrWEfUqgYLKWqnLMSgaG2YoLy/H+vXr1T8LIfCvf/1LU6sn0gmWpnIsmxSDIcGueG71CQz4/hTmPyTHlI6t73pIrk6pwgtrTmDB3svo6eeET+KDEevTqgUrJ30ik8nw32EdEO5hh4QVxxD56U78Pq0jOrZu2GeEEHh3RzoSD+ViZKg75o0MgY+D7szsQqQJDpam6OrriCMZxSiuqoWDntzIXtdpLPjV19ejZ8+ejR6rqrr1WyqRIZgU64Pufk548Ju9mPbLMfxxOheLx0bedu7f4qo6jPkuGZvP5ePRGG+8NySQH9LUJBNivBHgbI2HliSj+/w9WDQ2Eo9EeeG51SeQeCgXYyM98enwDvAysPmNia4zU5gg0sse+9OKUF5TzyukNaDZx5gWLFiAsLAwnD17FuHh4er/2rZti/DwcE3USKSTfB2t8NsjwXixR1usPZGNkI+3Y//lokbLXMivQJfPd2Pb+QK83T8Acx/kyAzdm45tWiF5RneEutth0k9H0HHeLny5Nw1jOrTCZ/EMfWT4zBVyxPg4oKZeher7PLea/tbs6PzII49g8ODBeOONNzB79mz147a2tnB0vP+7xd/I19cXtra2kMvlUCgUej0lGxkWuYkMn40IxeAgVzy+PAUP/G833hkQiH/3C8CeS4V4aMlB1KsEvnwoDJNivbU+TQ8ZJnc7C+x9rhvG/3AYq09kY1onHzwf5QAPe4Y+Mg425grE+DjgwJUimFqZcJ7oZmh28LO3t4e9vT2WLVumiXruaNu2bXB2lnZiY6I7GRDoiuOv9MK4Hw7h7Y1nsep4Fk7mlMHLzgJzR4RgWIg736ioWcxN5fj1sVgkXy2Gn5M1akrypS6JqEU5WZshwNkaFwsq4WzN8/3uFy8nJNIQR2szbEzojP8ODcLZvHJEe9nj27GRGBHmwdBHGiGTyRDXuhWc+KFHRsrX0QpWZnIUV9VJXYre0ouzJGUyGQYMGACZTIYnnngCCQkJUpdEdFsymQyv9QnApBgf1KtU8GnF8/mIiDTFVG6COB8HHLpajJLqOthb3HpBHd2dXgS/PXv2wNPTE7m5uejfvz+CgoLQo0cP9fOJiYlITEwEAGRnZyMz896nO9IVeXl5UpegFcbYLjmAzKriFqtFEwzx92SIbQIMs11sk/6Qul0eciWOZJei3lwBTdwKtby4sPkraYKKqjpkW9XBTMIZSfQi+Hl6egIAXF1dMXLkSCQlJTUKfgkJCepRwNjYWPXy+krf678Ttks/GFp7AMNsE2CY7WKb9IfU7ZLbVuJUThmcbMw1sj4H5+ZNxdkUdRU1cPdwlvRCP50/x6+iogJlZWXqf2/atAmhoaESV0VERERS8nGwhKuNOXLKa1CvElKXozd0fsQvJycHI0eOBNBwk+hHHnkEgwYNkrgqIiIikpKJiQxRXva4XFSF07llcLIyg4IX0v0jnQ9+fn5+OHr0qNRlEBERkY4xMZGhrZMVZDLgVE4ZXK3N7jp9JunBoV4iIiKiu2nTyhJtWlkiv7JW6lJ0HoMfERER6TWZTIYgV1s4WpqhqIrh724Y/IiIiEjvyU1kiPCyg5lcjvKaeqnL0VkMfkRERGQQzBVyxHjbo1apQnWdUupydBKDHxERERkMa3MFYn0cUFpTj3qlSupydA6DHxERERmUVlZmCPewQ35lLVSC9/i7EYMfERERGRwvB0sEuNggr5wXe9yIwY+IiIgMkr+TNTzszFFQwfB3HYMfERERGSQTExnCPOxgY6FAcVWd1OXoBAY/IiIiMlgKuQmivewhk8lQWcsrfRn8iIiIyKBZmMoR62OP6nolyqqN+x5/DH5ERERk8OwsTNHF17HhHn/1xjvyx+BHRERERsHGXIHY1g4oqao32tu8MPgRERGR0XC0MkOAizXyymshjDD8MfgRERGRUfF3toavoyVyjfA2LwqpCyAiIiJqSTKZDEGutqhXCWSVVhtVGOKIHxERERkdExMZQtztYKaQo05pPId8GfyIiIjIKMlNZAhysUZpjfHc3JnBj4iIiIyWu50FXG3MjGZaNwY/IiIiMloymQx+TjawNpOjpNrwR/4Y/IiIiMioKUxkiPZxgBAw+Js760Xw27BhAwIDA+Hv74/Zs2dLXQ4REREZGEtTOSI87VBSVQ+lynAv9tD54KdUKvHMM8/gzz//xKlTp7Bs2TKcOnVK6rKIiIjIwDjbmKODuy0KKg33fD+dD35JSUnw9/eHn58fzMzMMG7cOKxdu1bqsoiIiMgAtXawhIu1GYoN9Hw/nb9nYUZGBnx8fNQ/e3t748CBA42WSUxMRGJiIgAgOzsbmZmZLVqjJuXl5UldglawXfrB0NoDGGabAMNsF9ukPwytXTe3xxkqpBeUoFZhAjO55sbIKqrqkG1VBzOFdONuOh/8bjePnkwma/RzQkICEhISAACxsbHw9PRskdq0Rd/rvxO2Sz8YWnsAw2wTYJjtYpv0h6G16+b22Di6IOlqMeyszWByU+64X3UVNXD3cIaFqVwj67sfOn+o19vbG1evXlX/nJ6ebnA7GxEREekWZxtz+DtbG9z5fjof/OLi4pCamopLly6htrYWy5cvR3x8vNRlERERkYFr52QNOwtTlNfUS12Kxuh88FMoFJg/fz4GDhyI4OBgjBkzBiEhIVKXRURERAZObiJDkKsNKmoN595+On+OHwAMGTIEQ4YMkboMIiIiMjKtLE3haW+OvPI6OFqZSl1Os+n8iB8RERGRVGQyGTq42cFMLkNFrf4f8mXwIyIiIroLM4UJorztUVGrRL1SJXU5zcLgR0RERPQP7CxMEe5hh/zKutveak5fMPgRERERNYGXgyXaOlqioFJ/Z/Vg8CMiIiJqovYuNrAxk+vt+X4MfkRERERNpJCboL0e3+KFwY+IiIjoHjhamcFUbqKXF3ow+BERERHdA7mJDAHO1iis0r9z/Rj8iIiIiO6Rj4MlHK1MUVKtX+GPwY+IiIjoHpmYyBDqbodapUqvDvky+BERERHdB2tzBULd7JBfWSt1KU3G4EdERER0n7wcLOBpZ4EiPQl/DH5ERERE90kmk6G9iw1qVQIqPZjRg8GPiIiIqBmszRXwbWWpFxd6MPgRERERNZOvoxXqlbo/6sfgR0RERNRMVmYKtHWyRl55LarrdXdWDwY/IiIiIg1o72KNuNYOKK2u19lbvDD4EREREWmATCaDi405wtztUFCpm+f7MfgRERERaZCXgwXcbM1RXKV7t3hh8CMiIiLSIJlMhhB3W9SroHMXe+h08Js5cya8vLwQGRmJyMhI/PHHH1KXRERERPSPLEzl8La3QGl1vdSlNKKQuoB/MmPGDLzyyitSl0FERER0T7wcLHG5qAr1KgGFiUzqcgDo+IgfERERkb5ysDRFuIcd8ipqIHTkkK/Oj/jNnz8f3333HWJjY/Hpp5+iVatWtyyTmJiIxMREAEB2djYyMzNbukyNycvLk7oErWC79IOhtQcwzDYBhtkutkl/GFq7tNkeEwB29RXIyCxAvUog26oOZgrpxt1kQuII2q9fP2RnZ9/y+Pvvv4/OnTvD2dkZMpkMb731FrKysrB48eK7ri82NhbJycnaKlfrMjMz4enpKXUZGsd26QdDaw9gmG0CDLNdbJP+MLR2abs95TX12HupEFX1SgwMdIWFqVxr2wLunoUkH/HbsmVLk5abPn06hg0bpuVqiIiIiDTLxlyBLr6OOJZVAhOZtOf66fQ5fllZWep/r169GqGhoRJWQ0RERHR/bC0U6OrrKOlhXkAHRvzu5rXXXkNKSgpkMhl8fX3x9ddfS10SERER0X2RSTzaB+h48Pv++++lLoGIiIjIYOj0oV4iIiIi0hwGPyIiIiIjweBHREREZCQY/IiIiIiMhOQ3cNY0Z2dn+Pr6Sl3GfcvLy4OLi4vUZWgc26UfDK09gGG2CTDMdrFN+sPQ2mVo7UlLS0N+fv5tnzO44Kfv9H3mkTthu/SDobUHMMw2AYbZLrZJfxhauwytPXfDQ71ERERERoLBj4iIiMhIMPjpmISEBKlL0Aq2Sz8YWnsAw2wTYJjtYpv0h6G1y9Daczc8x4+IiIjISHDEj4iIiMhIMPgRERERGQkGPw24evUqevfujeDgYISEhGDevHkAgMLCQvTv3x8BAQHo378/ioqKAABnzpxBly5dYG5ujk8++US9nurqanTs2BEREREICQnBO++8c8dtLl26FAEBAQgICMDSpUvVjw8aNEj9+ieffBJKpVKv21RWVobIyEj1f87OznjxxRf1pk2DBg2Cg4MDhg0b1ujx+fPnw9/fHzKZ7I73WmrJNl2nVCoRFRV1S7030pd9r7lt0uS+J1W79Gn/8/X1RVhYGCIjIxEbG3vHbW7YsAGBgYHw9/fH7Nmz1Y9PnToVERERCA8Px8MPP4zy8nK9b1P37t3V+5+npycefPBBvWnTlClT4OrqitDQ0EaPr1ixAiEhITAxMWnW7VM02abi4mI8/PDDCAoKQnBwMPbt23fbbWp732sxgpotMzNTHDp0SAghRGlpqQgICBAnT54Ur776qvjwww+FEEJ8+OGH4rXXXhNCCJGTkyOSkpLEv//9b/Hxxx+r16NSqURZWZkQQoja2lrRsWNHsW/fvlu2V1BQINq2bSsKCgpEYWGhaNu2rSgsLBRCCFFSUqJe10MPPSSWLVum9226UXR0tNixY4detEkIIbZs2SLWrVsnhg4d2ujxw4cPi0uXLok2bdqIvLy8+2qPJtt03aeffirGjx9/S73X6dO+p4k23ag5+54U7RJCv/a/ptRSX18v/Pz8xIULF0RNTY0IDw8XJ0+eFEL8vf8JIcSMGTPU29fnNt3ooYceEkuXLtWLNgkhxI4dO8ShQ4dESEhIo8dPnTolzpw5I3r27CkOHjx4X+3RdJseffRRsXDhQiGEEDU1NaKoqOiW7bXEvtdSOOKnAR4eHoiOjgYA2NraIjg4GBkZGVi7di0mT54MAJg8eTLWrFkDAHB1dUVcXBxMTU0brUcmk8HGxgYAUFdXh7q6Oshkslu2t3HjRvTv3x+Ojo5o1aoV+vfvjw0bNgAA7OzsAAD19fWora297ev1rU3XpaamIjc3F927d9eLNgFA3759YWtre8vjUVFRGplhRlNtAoD09HT8/vvvmDZt2h23p0/7nibadF1z9z0p2gXo1/7XFElJSfD394efnx/MzMwwbtw4rF27FsDf+58QAlVVVTqx/zW3TdeVlZXhr7/+uu8Rv5ZuEwD06NEDjo6OtzweHByMwMDA+17vdZpqU2lpKXbu3ImpU6cCAMzMzODg4HDL9lpi32spDH4alpaWhiNHjqBTp07IycmBh4cHgIadNDc39x9fr1QqERkZCVdXV/Tv3x+dOnW6ZZmMjAz4+Piof/b29kZGRob654EDB8LV1RW2trZ4+OGHDaJNALBs2TKMHTtWI39ULdGmltbcNr344ov46KOPYGJy57cFfdv3NNEmQLP7HtAy7WppzW2TTCbDgAEDEBMTg8TExNsu80+/q8cffxzu7u44c+YMnnvuuWa2SDfaBACrV69G37591QGjOVqiTS2tOW26ePEiXFxc8PjjjyMqKgrTpk1DRUXFLcu19L6nTbrzrmEAysvLMWrUKMydO/e+/0DlcjlSUlKQnp6OpKQknDhx4pZlxG3uwHPjB9LGjRuRlZWFmpoa/PXXX/dVx3W60iYAWL58OcaPH39fNdyopdrUkprbpvXr18PV1RUxMTF3XU6f9j1NtQnQ3L4HtFy7WpIm/qb27NmDw4cP488//8QXX3yBnTt33rLMP/2uvv32W2RmZiI4OBg///zzfdVxna60CWj44qEr731NaVNLam6b6uvrcfjwYTz11FM4cuQIrK2tG52/d11L7nvaxuCnIXV1dRg1ahQmTJiAhx56CADg5uaGrKwsAEBWVhZcXV2bvD4HBwf06tULGzZswIEDB9Qn+K5btw7e3t64evWqetn09HR4eno2er2FhQXi4+NvOWSgr206evQo6uvrm/1h15JtaimaaNOePXuwbt06+Pr6Yty4cfjrr78wceJEvd73NNUmTe17Ld2ulqKpv6nrfe7q6oqRI0ciKSkJV69eVbfpq6++atL+J5fLMXbsWPz6668G0aaCggIkJSVh6NCh992elm5TS9FEm7y9veHt7a0+avPwww/j8OHDku17LYHBTwOEEJg6dSqCg4Px0ksvqR+Pj49XXyG4dOlSjBgx4q7rycvLQ3FxMQCgqqoKW7ZsQVBQEDp16oSUlBSkpKQgPj4eAwcOxKZNm1BUVISioiJs2rQJAwcORHl5uXqHr6+vxx9//IGgoCC9btN1mvjG29JtagmaatOHH36I9PR0pKWlYfny5ejTpw9++OEHvd73mtum6zQ12tLS7WoJmmpTRUUFysrK1P/etGkTQkND4ePjo27Tk08+ibi4OKSmpuLSpUuora3F8uXLER8fDyEEzp8/r67pt99+k3z/a26brluxYgWGDRsGCwuL+2qPFG1qCZpqk7u7O3x8fHD27FkAwNatW9GhQwdJ9r0W04IXkhisXbt2CQAiLCxMREREiIiICPH777+L/Px80adPH+Hv7y/69OkjCgoKhBBCZGVlCS8vL2Frayvs7e2Fl5eXKCkpEUePHhWRkZEiLCxMhISEiFmzZt1xm4sWLRLt2rUT7dq1E4sXLxZCCJGdnS1iY2NFWFiY6NChg3j22WdFXV2dXrfpurZt24rTp0/fV1ukbNMDDzwgnJ2dhYWFhfDy8hIbNmwQQggxb9484eXlJeRyufDw8BBTp06VtE032rZt212vFNWXfa+5bbpOE/ueVO3Sl/3vwoULIjw8XISHh4sOHTqI9957747b/P3330VAQIDw8/NTL6dUKkXXrl1FaGioCAkJEY888sgtfaVvbbquZ8+e4s8//7yvtkjZpnHjxgl3d3ehUCiEl5eX+Oabb4QQQqxatUp4eXkJMzMz4erqKgYMGCBpm4QQ4siRIyImJkaEhYWJESNG3PaqfiG0v++1FE7ZRkRERGQkeKiXiIiIyEgw+BEREREZCQY/IiIiIiPB4EdERERkJBj8iIiIiIwEgx8RkQbNnDkTn3zyidRlEBHdFoMfERERkZFg8CMiaqb3338fgYGB6Nevn3oGgM8//xwdOnRAeHg4xo0bJ3GFREQNFFIXQESkzw4dOoTly5fjyJEjqK+vR3R0NGJiYjB79mxcunQJ5ubm6in+iIikxhE/IqJm2LVrF0aOHAkrKyvY2dmp51kNDw/HhAkT8MMPP0Ch4HdsItINDH5ERM0kk8lueez333/HM888g0OHDiEmJgb19fUSVEZE1BiDHxFRM/To0QOrV69GVVUVysrK8Ntvv0GlUuHq1avo3bs3PvroIxQXF6O8vFzqUomIeI4fEVFzREdHY+zYsYiMjESbNm3QvXt3yGQyTJw4ESUlJRBCYMaMGXBwcJC6VCIiyIQQQuoiiIiIiEj7eKiXiIiIyEgw+BEREREZCQY/IiIiIiPB4EdERERkJBj8iIiIiIwEgx8RERGRkWDwIyIiIjISDH5ERERERoLBj4iIiMhIMPgRERERGQkGPyIiIiIjoZC6AE1zdnaGr69vi2yrrq4OpqamLbItY8T+1R72rXaxf7WL/as97Fvtaqn+TUtLQ35+/m2fM7jg5+vri+Tk5BbZVmZmJjw9PVtkW8aI/as97FvtYv9qF/tXe9i32tVS/RsbG3vH5yQ91LthwwYEBgbC398fs2fPvuX5OXPmoEOHDggPD0ffvn1x+fJlCaokIiIiMgySBT+lUolnnnkGf/75J06dOoVly5bh1KlTjZaJiopCcnIyjh07hocffhivvfaaRNUSERER6T/Jgl9SUhL8/f3h5+cHMzMzjBs3DmvXrm20TO/evWFlZQUA6Ny5M9LT06UolYiIiMggSBb8MjIy4OPjo/7Z29sbGRkZd1x+0aJFGDx4cEuURkRERGSQJLu4Qwhxy2Mymey2y/7www9ITk7Gjh07bvt8YmIiEhMTAQDZ2dnIzMzUXKF3kZeX1yLbMTZKlcDZgio4i3KpSzFY3He1i/2rXexf7WHfapcu9K9kwc/b2xtXr15V/5yenn7bK122bNmC999/Hzt27IC5uflt15WQkICEhAQADVeytOQVSbz6SXOUKoEVRzPx7qZzOJ1bjgHt7LFqaiiszQ3u4nOdwH1Xu9i/2sX+1R72rXZJ3b+SHeqNi4tDamoqLl26hNraWixfvhzx8fGNljly5AieeOIJrFu3Dq6urhJVStqmUgn8fCQD4Z9sx/gfDqOmXoWxkZ7YfKEE0Z/txKWCSqlLJCIiMgiSDaUoFArMnz8fAwcOhFKpxJQpUxASEoK3334bsbGxiI+Px6uvvory8nKMHj0aANC6dWusW7dOqpJJw1QqgZXHsjBr01mcyilHW0dLfDA4COOiPNHWyRoDWlvgxY1XEDVnB1ZMjkX/9i5Sl0xERKTXJD2GNmTIEAwZMqTRY++++67631u2bGnpkqgFqFQCvx7PwqxN53AyuwxtHS3x/uBAjI30Qjtna/VygwJa4UBgawxblITBifvxwZAgvNrb/47nghIREdHd8eQpajEqlcCqa4HvRHYZfFtZ4r1BgRgX1Tjw3SjY3RYpL/fEiG+T8K/fzyA5vQRLx0fB0lTewtUTERHpPwY/0jqVSmD1iYbAdzyrDG1uCHx+Tlb/OIJna6HAlie64JXfTuGznRdxOqccf07vBG8HyxZqARERkWFg8COtUakE1pzIxqxN53AsqxStW1ni/wYFYlykF9o5/3Pgu5GJiQxzRoQg1sce0385hshPd2D1Y3Ho3s5Jiy0gIiIyLAx+pHEqlcDakw2B72hmKVo7WOLdgYEYH3Xvge9mj0R7I8TdFsMXJaHPV/swJ74Dnuvup8HqiYiIDBeDH2mMEAJrr43wpVwLfLMGtse4KE8EONto7KKMCE97pLzUA8MXHcTza04iOb0EC0dHwEwh2d2JiIiI9AKDHzWbEALrTuZg5sazSMkshY+DBWYOaI/x0ZoNfDdytDbHzme74dlVx/HVvss4mV2G36d1gpvt7W/yTURERAx+1AxCCPx2MgczN53FkYxSeNtrP/DdSG4iw4KHwxHrY49nVp1A+CfbsW5KR3Rq00qr2yUiItJXDH50z4QQWH8qBzM3ncPh9BJ42Vvgnf4Nga+9i/YD382mdmqDMA87PLj4IHp8sQdfPhSGqZ3btGgNRERE+oDBj5pMCIHfT+di5sazOHQt8L3dPwDjo7wQ6Nryge9GHVu3QsrLPTDkmyRMW3EMB9NLMH9kKBRynvdHRER0HYMf/SMhBP44nYuZm84i+WoJvOws8Na1wBckceC7kautBfY9/wCm/3IUX++7jGOZpfhtakc4WZtJXRoREZFOYPCjOxJC4M8zuZi58RwOXi2Gp505/tMvAI9E61bgu5Gp3ARLxkchxtsBL/92EuGfbMcf0zohwste6tKIiIgkx+BHtxBCYMOZXMzcdA5JV4rhYav7ge9mz3VviwhPOzy8NBmdP9+NxWMjMT7aS+qyiIiIJMXgR2pCCGw8m4eZG8/iwLXA92Zff4yP9kIHN1u9CHw36tHOCUde6oEh3xzAIz8eRnJ6MT4a1gFyE/1qBxERkaYw+BGEENh0Ng8zN53D/stFcLc1x7/7+uMRPQ18N/JysETSi90x6acjmLPjIo6kl2DV43FwsDSVujQiIqIWx+BnxIQQ2HwuDzM3nsO+y0VwszXHG3388UiMFzq42sLEQEbGzBVy/DwpBrHeF/DvP88g8tMd+GNaR3Rwt5O6NCIiohbF4GeEhBDYci4fMzedxd60hsD3eh9/TLg2wmcoge9GMpkMr/XxR6SXHcZ9fxgd5+3G949EYWSYh9SlERERtRgGPyMihMDW1HzM3HgWe9KK4GZjhtd7t8OEGG+DDXw3GxDoisMv9cDghQcwakky3uwXgFkDA42i7URERAx+RkAIgb9S8zFz0znsvlQIVxsz/Kt3O0yI9kaIu3EEvhv5Olrh8Es9MPa7Q3hvSyoOpRfjl0djYWPOPwciIjJs/KQzYEIIbDtfgJmbzmLXxYbA91rvdphopIHvRpamcqydEodZm87h/zafQ9ScndgwvRPaOVtLXRoREZHWMPgZqG3nGw7p7rxYCBdrM7zaqx0mRHsizMPeqAPfjWQyGWYODESMtz0m/ngE0XN24udJ0RgU7CZ1aURERFrB4Gdgtp9vOKS740IBnK3N8EovP0yM9mLgu4vhIe44+GJ3DPnmAIYuSsK7gwLx774Ben0bGyIiotth8DMQOy7kY+bGc9h+PfD19MPEGAa+pmrvaoOUl3ti5LcH8Z8/z+Jwegl+mBANS1O51KURERFpDIOfntt5oeEcvm3nC+BkZYqXe/phQrQXIjwZ+O6VjbkCm57ojH+tP41Ptl9A7Gc78ef0Tmjdykrq0oiIiDSCwU9P7bpYgJkbz+Gv8/lwsjLFSz0aRvgY+JpHJpPho+EdEONtj6m/HEXkpzvx62Ox6O3vLHVpREREzcbgp2d2XyzAzE3nsDW1IfDN6NEwwhfpZc85aDVobJQXOrjbYviiJPT/ej8+GRaMF3r48bw/IiLSawx+emLPpULM3HgWW1Lz4Whlihd7tMXEaG8GPi0K87BDyks9MHzxQcxYdwrJ6SVYNDYC5gqe90dERPqJwU/H7b1UiJmbzmLzuWuBr3tbTIxh4GspDlZm2P50V7y45gTm70nDyewy/DG9EzzsLKQujYiI6J6ZSLnxDRs2IDAwEP7+/pg9e/Ytz+/cuRPR0dFQKBRYuXKlBBVKZ19aIQZ+vR/d5u9B8tUSvNC9LTZM74xP4kMQ4+PA0NeC5CYy/O+hMCwZF4kzueUI/2QH9qUVSl0WERHRPZNsxE+pVOKZZ57B5s2b4e3tjbi4OMTHx6NDhw7qZVq3bo0lS5bgk08+karMFrf/chFmbjyLjWfz4GCpwPMPNIzwRXtzhE9qk+N8EOpuixGLD6Lnl3sxf2QoErr4Sl0WERFRk0kW/JKSkuDv7w8/Pz8AwLhx47B27dpGwc/X1xcAYGIi6cBkizhwuQgzN53FhjMNge+5B3wxMdqbo3s6JsbHASkv98DQb5LwxMrjOHi1BF+OCoOp3PD3USIi0n+SBb+MjAz4+Piof/b29saBAwfua12JiYlITEwEAGRnZyMzM1MjNf6TvLy8Zq/jSFYF5uzLxF+XSmFvLsf0KGeMCnZEiLsNTGRVyMmu0kCl+kkT/astKx72wxub0/DNgSs4fCUfSx70h5OVqdRlNZku960hYP9qF/tXe9i32qUL/StZ8BNC3PLY/d4qIyEhAQkJCQCA2NhYeHp6Nqu2e3G/20q6UoRZm87hj9O5sLdQ4Nluvph07ZCugqNHai35u7xXPz7uhQf2pOHFtScw8Iez+H1aR0R5O0hdVpPpct8aAvavdrF/tYd9q11S969kwc/b2xtXr15V/5yeni55Z7SEg1eKMWvTWfx+Q+CbEOOFWG8HBj499FQ3X4R72mLUkmR0+d8eLBwdjkmxPv/8QiIiIglIFvzi4uKQmpqKS5cuwcvLC8uXL8dPP/0kVTlal3y1GLM2ncP6Uzmwt1Dgma6+mBjLwGcIurV1wpGXemLINwfw6LIUJF8txpwRoTw3k4iIdI5kiUOhUGD+/PkYOHAggoODMWbMGISEhODtt9/GunXrAAAHDx6Et7c3VqxYgSeeeAIhISFSlXvfDl0tRvyiJMTN3YWdFwrwdNc2+GNaJ8x9MASd2zgy9BkID3sLHHihO8ZHeeLz3Wnos2AviiprpS6LiIioEUlv4DxkyBAMGTKk0WPvvvuu+t9xcXFIT09v6bI04nB6wwjfupM5sDNX4KmubTAx2hsdW3OEz1CZKUzw08QYxHg74PXfTyPi0x34Y1onhHrYSV0aERERAM7coXFH0kswa9NZrD2ZA1tzBZ7s0gYTYrzQuXUrBj4j8XKvdojyssOY7w6h07zdWDo+Eg9HGP75q0REpPsY/DQkJaMEszadw5oT2Y0CX6fWrXiPNyPUJ8AFR17qgUELD2D0d4fwr97F+GBIMEx43h8REUmIwa+ZjmY2BL7Vx7NhYybHE51bY0KMNzq3YeAzdj6trHBoRg+M/+EQ/rvtAlIyS7Hi0VjYWvDPjoiIpMFPoPt0LLMUb6y7gD9Si2FjJkdC59aYGO2Nzr4MfPQ3C1M5Vj0Wh/e3pGLmxrOInLMDG6Z3QoCLjdSlERGREWLwuw8FFbXoOG8X5DJgeqfWmBTDwEd3JpPJ8J/+7RHlZY8JPx5G9JydWD4pGkM7uEtdGhERGRkmlfvgZG2GZROjsfJhf3wxKgzd2zkx9NE/GtrBDckzesDTzgLDFx3Eu5vO3nYGGyIiIm1hWrlPI8M8EOFpy8BH98Tf2RqHX+qBgYEueGfjOYz89iAqa+ulLouIiIwEUwtRC7M2V+CP6Z3wRl9/rDuZg5jPdiGtsFLqsoiIyAjwHD8iCchkMnwwJBgxXg54bPkRRM3ZgZWTY9E3wEXq0oh01oHLRXj999OorqlBB89ctHW0gp+T1bX/W8PVxgwyGW+ZRHQ3DH5EEhoV4YFgN2sMW5SEgV/vx+yhwXi5Vzt+eBHdoLK2Hm9tOIu5Oy/C2doMLpYmWHcyB/kVjadFtDQ1gW8rK7RztkY7dSBs+H9bRytYm/Mjj4h/BUQS6+Buh5SXeyJ+8UG8uv40DqWX4NtxkbAwlUtdGpHkdlzIx9Sfj+JCQSUeDvfAiz3awtesGk6u7sgpq8GZ3HKczS3H1ZIqZJbUIKOkGmdyy/BXaj4q65SN1uVibYa2Tlbwd7K+YaSw4f/eDpaQ8wbrZAQY/Ih0gJ2FKf56sgteXncSc3ddwqmcMvwxvRO87C2lLo1IEmXV9fjX76ewYO9leNlb4KtRYRgb5QUHS1NkZmbCwlSONo5WaONohYFBro1eq1IJlNXU4XJRFU7nluNCfgUySqqRWVqDjJIqbL+Qj59TaqC84aJ6UxMZfBws4efUMGLo52iFtk5W8LsWDltZmbVwDxBpB4MfkY4wMZHhswdDEePjgCdWHEPEJzuw5vE4PODnJHVpRC1q45lcJKw4hqvFVXgkygsvdG+LuNYOTT4FwsREBntLM4RbmiHc0/6W52vrVSisrMW5vAqczS3H5aJKZJRUI6O0Ghkl1UhOL0ZxVeOr7e3MFWjrZIV2Tg3nE944YtimlSXMFRyhJ/3A4EekYybGeCPUzRbDFyeh94J9mPdgKJ7u5it1WURaV1RZi5fWncKSg1fR1tESi8ZE4OEIT41Pc2imMIG7nQXc7SzQo13jL1ZCCFTWKpFZWo3TOeVIzStH+rVAmFlSjcPpJVh/Kge1NwwXygB42JnDz8n6tsHQ3dac5+2SzmDwI9JBkd72OPpyDwz9JgnPrDqO5KvF+OrhcJgpeAcmMkxrjmfhqV+PI6+8Bo/H+eCF7r6I8HJo8TpkMhmszRUIcLG57dSKSpVASVUdLhRU4kxuGS4VXhstLKlGZmk1/jyTi9zyxhedWChM0KaVpfoQst+1cHj9ohPO300tiXsbkY5ytDbH7ucewNO/HkPi/is4nlWK36d1gqutudSlEWlMXnkNnlt9Aj+nZKK9szU+Gd4BD4a66+wVuHITGRytzeBobYa41g63PF9Tr0RuWQ3O5pXjTG4F0our1IeRz+dXYMeFAlTUNr7oxMnKFG0dreDvbH3DeYUNwdDHwQIKThRAGqSbf1lEBKDhQ+br0RGI9bbHc6tPIvzTHVg/NQ6xPq2kLo2oWYQQWH4kE8+tPo7Smno81bUNnnugLYLdbKUurVnMFXL4tLKCTysr9Gvf+DkhBMqq63G1pBqns0txvqDxaOHuS4VYcSwLStXfh5HlMhl8HCzUF520dbwxGFrCyZr3LqR7w+BHpAemd/FFmKcdRn6bjAf+txdfjQ7DY3GtpS6L6L5kllTjqV+PYd3JHIS42eLLUQEYHuIOSwO/hZFMJoOdpSlCLE0R4n5rwK1TqlBUWYvU/AqcyS1HWmEVMm84vzAlsxSFlXWNXmNjJlefS6gOhtdGDX0drXhbKLoFgx+RnujcxhFHX+6BwQuT8Pjyozh4pRjzHgzlYSDSG0IIfJt0FS+tO4nqOhVe7NEWz3RtC38Xa6lL0wmmchO42lrA1dYC3dreejV/ZW09sktrcCav4d6F10cLM0qqcTy7DBvO5qGmXtXoNe625urDyDdecOLnZAUPWwuY8N6FRofBj0iPuNpaYP8LD2Dqz0fx5d7LOJZVirVTOsKR9xgjHXe5sBLTVxzF5nP5iPayx1v9AzA42JW3QbkHVmYK+Dkr4OdsjSHBbo2eU6oEyqrrcLGwEmdyynHxhotOMkqqsflcHnLKanDDrQthLjdB61bX7l147UpkD7NajPfw4OFjA8bgR6RnTOUm+O6RKMR42+PV9acQ/skO/DGt423vV0YkNZVKYMHeNLz++2moBPB673Z4omsb+DpylE+T5CYyOFiZIdrKDNHeDrc8X1OvREF5Lc7mVeBMXhmuFDUcPs4orcbloirsSytCaU3DvQsP5irx2YOhLdwCaikMfkR66oUefoj0ssPDSw+h8+e78e3YSIyN8pK6LCK11LxyTP3lKHZdLETn1g54s18ABgS68rZEEjBXyOHpYAlPB0v0DnBu9JwQAhW1SqSXVOHVVSmYu+sSXGzM8e9+ARJVS9rEvz4iPdaznTOOzOgBfydrjPvhMF797RRUKvHPLyTSIqVK4JNtFxD+yQ6kZJTi7f4BWDk5FsNC3Bn6dJBMJoONuQJBrrb4YpgfBrR3wZt/nsE3+y9LXRppAf8CifScdytLHJzRHaPCPPDJ9gsYmLgfpdV1//xCIi04mV2Grv/bjVfXn0Kn1q3wy6RovNW/PbwcOO+0PlCYyLB2ShzifOzx5K/HseZ4ltQlkYY1KfjNnz8fRUVF2q6FiO6TuUKOFZNj8OGQIGy7UICIT3fgbG651GWREalTqvB/m88has4OnMsrxweDg7B8UjQGBbvxynM9Y2Eqx+YnusDfyQrjfziMXRcKpC6JNKhJf43Z2dmIi4vDmDFjsGHDBgjBQ0lEukYmk+H1vgH4fWocSqrqEfPZTqw9wW/rpH2H04sRN3cX3t5wFr3bOWPFpBi81scf7nYWUpdG98ne0hQ7nukGZ2szDF+chONZpVKXRBrSpOD33nvvITU1FVOnTsWSJUsQEBCAf//737hw4YK26yOiezQwyA2HZvSAt70FRn6bjLc3nOGXNdKK6jol/v3HaXSctxsZJdX4ZHgH/DghCv0CXSHn/eH0nputObY/3QUKExn6f7UPlwsrpS6JNKDJ4+8ymQzu7u5wd3eHQqFAUVERHn74Ybz22mv3vfENGzYgMDAQ/v7+mD179i3P19TUYOzYsfD390enTp2QlpZ239siMiZtnaxw+KUeGBzsiv/bnIrhi5JQfu1WDUSasPdSIaLm7MSHW89jaLArVjwajRk9/OBsw7mkDUk7ZxtsfqILymuV6PXlXuSX10hdEjVTk4Lf559/jpiYGLz22mvo1q0bjh8/jgULFuDQoUP49ddf72vDSqUSzzzzDP7880+cOnUKy5Ytw6lTpxots2jRIrRq1Qrnz5/HjBkz8K9//eu+tkVkjKzMFFg/tSPe6h+AP8/kInrOTlwq4Dd2ap6KmnrMWHsCD3yxB8VVdZg/MhTfjotEL38XzgJhoKK87bFuShwyS6vR68t9/BKp55oU/PLz87Fq1Sps3LgRo0ePhqmpacOLTUywfv36+9pwUlIS/P394efnBzMzM4wbNw5r165ttMzatWsxefJkAMDDDz+MrVu38pAV0T2QyWR4d1AQVj0Wi5yyGkTN2YFNZ/OkLov01Lbz+Qj/dAfm7ryEh8M9sOqxWDzdzZczxxiBPgEu+OGRaJzOLcPAxP2ovWlqONIfd72Bc2FhIQDgxRdfbPTzdY6OjggODr6vDWdkZMDHx0f9s7e3Nw4cOHDHZRQKBezt7VFQUABn58Y3n0xMTERiYiKAhgtRMjMz76ume5WXxw9QbWL/ak6cI7D+kUA8uioVgxfuxxPhdpjRQwlrM06XpQ2Gtu+W1Sjx3s50/HAsH162ppjT3xtDA51gY1aNrKyWv4DI0PpXl9ytb7u5Au/38cEbW69i2Fe7sHikP0w4tds90YV9967BLyYmBjKZ7LajbDKZDBcvXrzvDd9pnfe6DAAkJCQgISEBABAbGwtPT8/7ruteteS2jBH7V3M8PYFj/q0xcslBLDiaj6WnjuORaC883dUXUd6c7k3TDGXf/fN0DhJWnERmaTUmRnvhhR5+iPG2l3wuV0PpX110t7593dMT1XJLzNp0Dv/ZmYtvx0VKvi/oG6n33bsGv0uXLt3xueYecvX29sbVq1fVP6enp9/SGdeX8fb2Rn19PUpKSuDo6Nis7RIZM1sLBTY/0Rk/7TmN5WfK8H1yOr45cAURnnZ4ppsvxkV6wdaCMzkSUFhZixlrT+K75HT4OVph8ZgIPBTuyf2D8M6A9sgpq8FX+y7D3dYCs4fd35E/kkaTzvF7++23G/2sUqkwceLEZm04Li4OqampuHTpEmpra7F8+XLEx8c3WiY+Ph5Lly4FAKxcuRJ9+vThNwuiZpLJZOjt54DfpnXCpTf74vU+/iivqUfCimNwn7kJ039JweH0YqnLJAmtOpaFDv/djh8PZ2BqRx+seTwOkzu2ZugjAA3vIV88FIZRYe7477bz+GwHb+2mT5oU/K5cuYIPP/wQQMMtVh588EEEBDRv8maFQoH58+dj4MCBCA4OxpgxYxASEoK3334b69atAwBMnToVBQUF8Pf3x5w5c257yxciun8e9hb4cGgwUt/og7WPx6FvgDO+P5SBmM92IeKTHUjcdxll1byCz1jklNVgzHfJGLU0GQ6WCnw3LhLzHgxFmKed1KWRjjExkWHZpBj0bOeEl9edwg/JV//5RaQTZKIJx2yFEJgwYQLCwsKwbds2DB48GDNmzGiJ+u5ZbGwskpOTW2RbmZmZkh+rN2TsX+25W99ml1bj812XsOJYJs7nV8LKVI7xUZ54qqsvYnwcWrZQPaVv+64QAj8dzsDza06grKYeCZ3a4JkHfBHsZit1abelb/2rT+61bytr69Htf3twMqcM6x6Pw6BgNy1Wp/9aat+9Wxa664jf4cOHcfjwYRw5cgQvvPACfv75ZwQEBKBnz544fPiwVoolImm521ngg6HBOPd6H/w2tWEU8IfDGYidy1FAQ5RRUoX4xQcx8acj8LKzwE8TovFxfAedDX2kW6zMFNj6VBf4OFhi1NJDOHC5SOqS6B/cdcSvd+/ed36hTIa//vpLK0U1B0f8DAf7V3vutW9vHgW0NDXB+KiGK4I5Cngrfdh3hRBYdOAKXv7tFGrqVXimqy+e7uaLds7WUpf2j/Shf/XV/fZtRkkVYj/bhZp6FfY+1w1B/OJwW7ow4nfXM3W3bdumlYKISL9cHwV8f0gQfj+dg8R9V/Dj4QwsTrqKMA9bPNPNF49EefPkfz1xqaAS01ccxdbUfMR42+OtfgEYFOwKcwXv60j3x8veEtue6oIu/9uNvl/tQ9IL3eHlYCl1WXQbTbq4IycnB1OnTsXgwYMBAKdOncKiRYu0WhgR6R6ZTIZhHdyxbmpHXP5PX/y7rz+q61R4cuVxuM3ciKk/pyD5arHUZdIdqFQC/9t1CWGfbMf+y0V4o48/fp0cixFhHgx91GxBbrbYML0ziqvq0fPLvSiqrJW6JLqNJgW/xx57DAMHDlTPiNG+fXvMnTtXm3URkY5zs7XA+0OCcfb13lg/tSP6t3fBT4czEDd3F8I/2Y6v96WhtLpO6jLpmnN55ej55V48v+YEIjzs8PPEaMwaFIg2jlZSl0YGpFObVlg5ORaXi6rQe8E+VNbyfGBd0+S5eseMGQMTk4bFFQoF5HJ+OySihlHAoR3csHZKR6TdNAroPnMTpixPwcErxZxnWyL1ShU++us8wj/ZgaOZpZg5oD1+eTQGQ0PcYSpv0kcA0T0ZHOyKb8dF4lhmKYZ8k4Q6Jef11SVNOiHH2toaBQUF6psn79+/H/b2nOKJiBq7Pgr43uAg/HkmF1/vu4xlRzLw7cGrCHW/di5gtBfsLEylLtUoHM8qxZSfU5B8tQS92znhX3380TfAGQoGPtKyiTHeyCuvwUvrTmHc94ewcnIsJ2DQEU0KfnPmzEF8fDwuXLiAbt26IS8vDytXrtR2bUSkp2QyGYYEu2FIsBtyy6rx+e40rEjJxFO/HsdL605iXKQXnurqi1gf6ed8NUS19Sp8uDUV729NhY2ZArOHBGFynA/c7SykLo2MyIye7ZBTVoP/bruAp389jgUPh0tdEqGJwS86Oho7duzA2bNnIYRAYGAgTE35jZ2I/pmrrQXeGxyE/xsUiA0cBdS65KvFmPJzCo5nlWFQoAte6dUOvfydITdhwKaW9+HQYPW8vq42Zpg1KEjqkoxek4JfZWUl5syZg8uXL2PhwoVITU3F2bNnMWzYMG3XR0QGQiaTYXCwGwYHuyGvvBrzdv09Cjhj7UmMuzY7SJyPA0cB70NVnRKzNp7Dx9vPw8nKDHPiO2BSjDecbcylLo2MmEwmwzdjI5FXUYt3N6fCzdYcT3drK3VZRq1JJ3o8/vjjMDMzw759+wAA3t7e+M9//qPVwojIcLnYNIwCnnm9N/6c1hGDglzxc0omOs3bjfBPdmDB3jSUVPGK4Kbac6kQkZ/uwH+3ncfwDm5Y+WgsXujux9BHOkFuIsOvj8Wiq28rPL/6BFakZEhdklFrUvC7cOECXnvtNfXhXUtLS16hR0TNJpPJMCjYDasfj8Pl//TFf/oFoFapwtO/NlwR/PiyI0i6UsT3mzsor6nHC2tOoPsXe1BWXY/5I0Px7bhI9PB3ggkP7ZIOMVfIsWF6ZwS62mDSTyn4KzVP6pKMVpOCn5mZGaqqqtSHXy5cuABzc36TJCLNcbGxwP8NDsKZf/XGn9OvjQIebRgFDP14O77cw1HAG209l4ewj7fj812XMDrcA6sei8PT3XzRyspM6tKIbsvWQoHtT3eFm505Riw+iMPpxVKXZJSaFPxmzZqFQYMG4erVq5gwYQL69u2Ljz76SNu1EZERkslkGBT09yjgW/0DoFQJPLOqYRTwsWVHcOCy8Y4CllTVIWHFUfT7ej9UAlg4OhwLx0Sgs28rnhtJOs/Fxhw7nuoCS1M5BiYewIX8CqlLMjpNurjju+++w9ChQ/Hwww/Dz88P8+bNg7Ozs7ZrIyIj52JjgXcHBeHdQUHYcKZhjuBfjmZiaXI6OrjZ4JlubTEh2gv2lsZxRfDvp3LwxMpjyCqtxqQYb7zYvS2ivHlLHNIvvk7W2PpkFzwwfw96L9iLgy90hxtvNdRimnxxR3V1NdatW4fnn38eTzzxBObNm6ft2oiI1AYFuWHV43G48la/W0YBJ/9k2KOABRW1mPTTYQxblARzhQm+HRuJL0eFIZpXQJOeCvO0w29T45BbXoteC/ZxescWJBNNfKdUKpU4ePAgtm3bhq+++gqWlpY4c+aMtuu7Z7GxsUhOTm6RbWVmZsLT07NFtmWM2L/aYyh9u/HafQE3ns1DZZ0SHdxs8HRXX0yI8YaDhKOAmuzflUcz8cyq4yiorMOUOB88370tQj3sNLJufWUo+68uaum+XXsiC6OWJCPa2x47n+kGC1PDng62pfr3blmoSYd6+/bti4qKCnTp0gXdu3fHwYMH4erqqtEiiYju1cAgVwwMckV+RQ3+t+sSVhzNwrOrT+CV305hTIQnnurmi06t9XNULLu0Gs+uPoFfj2UhyNUGc0eEYESoO6zMmvS2TaQXRoR64KuHwzF9xTGMWHwQf0zvxJuNa1mT3kHCw8Nx6NAhnDhxAvb29nBwcECXLl1gaWmp7fqIiP6Rs7U5Zg0KwqxBQdh0Ng9f7U3DymNZ+O5Qus6MAjaVEAI/HErHC2tOoqK2Hs9288WzD/gi0NVW6tKItGJa5zbILa/Fm3+ewaM/HcEPE6L08suavmhS8Pvss88AAOXl5fj222/x+OOPIzs7GzU1NVotjojoXg0IdMGAQBfkV9Rg/u40/JKSqR4FHB3hgae6+qJzG928AvZqURWe/PUY/jidi3APO7zdPwBDO7gZ/OEvon/3C0BOWQ0+330JrrZm+GxEqNQlGawmBb/58+dj165dOHToENq0aYMpU6age/fu2q6NiOi+OVubY+bAQMwcGIhNZ/Pw9b40/HosG98fykCwqw2e7uaLiToyCiiEwML9V/DKb6dQp1ThlZ5+eKqrL/ycraUujajFzH0wBLnlNZi78xLcbMzxet8AqUsySE0KflVVVXjppZcQExMDhYLnlxCRfrk+ClhQUYP/7U7DiqOZeG71CbyqA6OAFwsqMO2Xo9h2vgBxPvZ4s18ABgW5wlzBUT4yLjKZDN8/EoX8ylq88ccZuNqYYUqnNlKXZXCalOJeffVVbddBRKR1TjeMAm6+Ngq46rg0o4BKlcD83Zfw7z/OQCYD3uzrjye6tIFPKyutb5tIVynkJlg3pSN6zN+DhJXH4WRthhGhHlKXZVCadB8/IiJD0z/QBSsfa5gdZObA9pDJgOdWn4DHzE2Y9ONh7L1UqLX7Ap7JKUOPL/bgxbUnEeVlh58nxeCdgYEMfUQALE3l2PJkF7RzssL4Hw5j98UCqUsyKAx+RGTUnKzN8c6AQJx8rTc2JXTG0GBXrD6RjW7z96DDR9vxv12XUFRZq5Ft1StVmL01FZFzduJEVhlmDWyPXx6NwdAObjCV8+2Y6Dp7S1PseLorHK3MMGxREk5klUpdksHgOw0R0TXXRwGv/KcfZg0MhIkMeH7NCXjM2tzsUcBjmaXo/PluvPHHGXTzbYVfHo3Bv/sGwNOet8Uiuh13Owtsf6oLFCYy9Pt6P64UVUpdkkGQJPgVFhaif//+CAgIQP/+/VFUVHTb5QYNGgQHBwcMGzashSskImPmaG2Gtwe0x8nXemPLE50xvIObehQw+L/b8Pmui00eBaytV+GdDWcR89lOXCqsxOyhQVg2MQYDg1yh4Cgf0V35u9hgY0JnlNfUo9eXe1FQoZnRd2MmybvO7Nmz0bdvX6SmpqJv376YPXv2bZd79dVX8f3337dwdUREf+vb3gUrJseqRwEVJiZ4Yc1JeMzajIk/Hsaeu4wCHrxSjJjPduLdzefQv70LfpkUg1d6+cPV1ryFW0Gkv2J8HLDm8ThklFSj15d7UVFTL3VJek2S4Ld27VpMnjwZADB58mSsWbPmtsv17dsXtra8Wz0RSe/6KOCJ13ph67VRwDUnsvHAtVHAeTv/HgWsqlPhtd9OofPnuxruSzYiBN8/EoW+7V04HRXRfejX3gXfjY/CqZwyDEjcj9p6ldQl6S1JbsqXk5MDD4+Gy7M9PDyQm5vbrPUlJiYiMTERAJCdnY3MzMxm19gUeXl5LbIdY8X+1R72bfME2QDz+nvi3e6u+C4lF2vOFOHFtSfx2vpTGOzvgCOZZbhSVo8h/vZ4KtYFUZ7mqCnJR2aJ1JUbBu6/2qPLfdvdTYb/6+2DN/+6iuFf78KiB/1hooMz8NyNLvSv1oJfv379kJ2dfcvj77//vsa3lZCQgISEBABAbGwsPD09Nb6NO2nJbRkj9q/2sG+bzxPAh36t8SGAv87l4at9l/HHmVzYmsrw5UOhGB+tGzODGCLuv9qjy337b09PVJtY4P+2pOLtXXlYNDZCJ6dfvBup+1drwW/Lli13fM7NzQ1ZWVnw8PBAVlYWXF1dtVUGEVGL6NPeBX3au6Ciph7n0q4gsr2v3n0gEemDWYMCkVNeg8T9V+Bua44PhgZLXZJekeQcv/j4eCxduhQAsHTpUowYMUKKMoiINM7aXAE3WwuGPiItkclkWDAqHCND3fHhX+cxd+cFqUvSK5IEv9dffx2bN29GQEAANm/ejNdffx0AkJycjGnTpqmX6969O0aPHo2tW7fC29sbGzdulKJcIiIi0iEmJjL8/GgMevo54eV1p/DjoXSpS9Ibklzc4eTkhK1bt97yeGxsLL755hv1z7t27WrJsoiIiEhPmMpN8Pu0juj6v914/OcUOFubYWAQTx37J7x7KBEREekla3MFtj3dFT72lhi1NBlJV24/IQT9jcGPiIiI9JajlRl2PNMVNuYKDF54AGdzy6UuSacx+BEREZFe83awxLanukCpEui7YB8yS6qkLklnMfgRERGR3gt2s8Wf0zuhsKoWvb7ch+KqOqlL0kkMfkRERGQQuvg6YuWjsbhUWIk+C/aiqk4pdUk6h8GPiIiIDMaQDm5YPDYCKRmlGPrNAdQrOa/vjRj8iIiIyKBMivXBR8OCse18Acb/cBhCCKlL0hkMfkRERGRwXuntj1d6tcPKY1l4dtVxqcvRGZLcwJmIiIhI2z4aFozcshp8ufcyXG3M8c7AQKlLkhyDHxERERkkmUyGxeMikVdRi5mbzsHN1hxPdvWVuixJ8VAvERERGSy5iQyrH49F5zYOeHbVcfx6NFPqkiTF4EdEREQGzVwhx6aELmjvaoMJPx3BtvN5UpckGQY/IiIiMni2Fgpsf6or3GzMMWJxMlIySqQuSRIMfkRERGQUXG3Nsf3pLjBXmGDA1/txMb9C6pJaHIMfERERGY22TtbY8kRnVNer0HvBPuSUVktdUoti8CMiIiKjEuFlj9+mxiGnrAa9F+xDWXW91CW1GAY/IiIiMjo92zlj2aQonMsrR/+v96Gm3jjm9WXwIyIiIqM0MswTC0aF48CVYoxYfBBKleFP7cbgR0REREZrepc2+L9Bgdh4Ng+Tlx0x+Hl9OXMHERERGbX/9G+PnLIazN+TBjdbc3waHyJ1SVrD4EdERERG7/ORocirqMGcHRfhZmOO1/r4S12SVvBQLxERERk9mUyGHx6JRr8AZ7z++2ksSboqdUlaweBHREREBEAhN8G6qR0R5WWP6SuOYv2pbKlL0jgGPyIiIqJrLE3l2PpUF/g6WmLMd4ew91Kh1CVpFIMfERER0Q0cLE2x85luaGVpiiHfHMDJ7DKpS9IYBj8iIiKim3jYWWDbU10gN5Gh31f7cLWoUuqSNILBj4iIiOg22rvaYuP0ziirqUevL/ehsLJW6pKaTZLgV1hYiP79+yMgIAD9+/dHUVHRLcukpKSgS5cuCAkJQXh4OH7++WcJKiUiIiJjFtvaAasfi8XVkir0/nIvKmr0e15fSYLf7Nmz0bdvX6SmpqJv376YPXv2LctYWVnhu+++w8mTJ7Fhwwa8+OKLKC4ubvliiYiIyKj1D3TFd+OjcCK7DIMWHkCdUiV1SfdNkuC3du1aTJ48GQAwefJkrFmz5pZl2rdvj4CAAACAp6cnXF1dkZeX15JlEhEREQEAxkV5Ye6Dodh9qRCjlyZDpafz+koyc0dOTg48PDwAAB4eHsjNzb3r8klJSaitrUW7du1u+3xiYiISExMBANnZ2cjMzNRswXfAIKpd7F/tYd9qF/tXu9i/2sO+vbtRfua42Mkdcw9kY9LSffhoQBvIZLImv14X+ldrwa9fv37Izr71xofvv//+Pa0nKysLkyZNwtKlS2FicvsByoSEBCQkJAAAYmNj4enpee8F36eW3JYxYv9qD/tWu9i/2sX+1R727d3NGe2BChzDwgNX0NbNEe8NCbqn10vdv1oLflu2bLnjc25ubsjKyoKHhweysrLg6up62+VKS0sxdOhQvPfee+jcubO2SiUiIiJqEplMhq8eDkdeeS3e35oKFxszvNDDT+qymkySc/zi4+OxdOlSAMDSpUsxYsSIW5apra3FyJEj8eijj2L06NEtXSIRERHRbZmYyPDzozHo7ueIl9adxLIjGVKX1GSSBL/XX38dmzdvRkBAADZv3ozXX38dAJCcnIxp06YBAH755Rfs3LkTS5YsQWRkJCIjI5GSkiJFuURERESNmClM8Oe0Tghxt8Vjy45g89m7X6+gKyS5uMPJyQlbt2695fHY2Fh88803AICJEydi4sSJLV0aERERUZNYmyuw7amuiJu7EyOXJGPb010Q59NK6rLuijN3EBEREd0nJ2sz7Hi6G2zMFRiceACpueVSl3RXDH5EREREzeDTyhLbnuqCepVA76/2IaukSuqS7ojBj4iIiKiZgt1s8ef0TiisrEWvL/ehpKpO6pJui8GPiIiISAO6+DpixaOxuFhYiT4L9qK6Til1Sbdg8CMiIiLSkKEd3PDNmAgcySjFsG+SUK9j8/oy+BERERFp0OQ4H/x3WDC2ns/HhB8PQwjdmddXktu5EBERERmyV3v7I6esBp/uuAhXmxP430NhUpcEgMGPiIiISCs+Ht4BueU1mL8nDW425pgSaiN1SQx+RERERNogk8nw7bgo5FXU4q2NZ2Guao1XPT0lrYnn+BERERFpidxEhjWPx6Fzawe8vzMDhRU1ktbDET8iIiIiLTJXyLHxic7YcvQCHCzNJK2FI35EREREWmZnYYrOPnYwMZFJWgeDHxEREZGRYPAjIiIiMhIMfkRERERGgsGPiIiIyEgw+BEREREZCZnQpQnkNMDZ2Rm+vr4tsq28vDy4uLi0yLaMEftXe9i32sX+1S72r/awb7Wrpfo3LS0N+fn5t33O4IJfS4qNjUVycrLUZRgs9q/2sG+1i/2rXexf7WHfapcu9C8P9RIREREZCQY/IiIiIiPB4NcMCQkJUpdg0Ni/2sO+1S72r3axf7WHfatdutC/PMePiIiIyEhwxI+IiIjISDD4ERERERkJow1+77//PkJCQhAeHo7IyEgcOHCg2eucOXMmPvnkEw1Up79kMhkmTZqk/rm+vh4uLi4YNmyYRtZvrH1cUFCAyMhIREZGwt3dHV5eXuqfa2trNbad7du3a+x3pStmzJiBuXPnqn8eOHAgpk2bpv755Zdfxpw5c/5xPWlpaQgNDdVGiWo2NjZaXX9LudP+6uDggA4dOmh9+0uWLMGzzz6r9e3oMrlcrv4dREZGIi0t7ZZlhgwZguLi4lseN9b32ZvdS05YsmQJMjMzm71NX1/fO95/T1MUWl27jtq3bx/Wr1+Pw4cPw9zcHPn5+Rr98DRm1tbWOHHiBKqqqmBpaYnNmzfDy8tL6rL0npOTE1JSUgA0vCnb2NjglVdekbYoPdG1a1esWLECL774IlQqFfLz81FaWqp+fu/evY2CITXfnfbXtLS0Zn2xqK+vh0JhlB9b98zS0lL9O7iZEAJCCPzxxx8tW5QeudecsGTJEoSGhsLT07PJ25BqfzbKEb+srCw4OzvD3NwcQMNsH56eno2SdnJyMnr16gWg4Y1rypQp6NWrF/z8/PD555+r1/X+++8jMDAQ/fr1w9mzZ9WPL1y4EHFxcYiIiMCoUaNQWVmJsrIytG3bFnV1dQCA0tJS+Pr6qn82FIMHD8bvv/8OAFi2bBnGjx+vfq6wsBAPPvggwsPD0blzZxw7dgwA+/h+PPbYY1i5cqX65xtHiz7++GPExcUhPDwc77zzDgCgoqICQ4cORUREBEJDQ/Hzzz8DADZs2ICgoCA88MADWLVqlXodSUlJ6Nq1K6KiotC1a1d133fv3r3RB0q3bt3Uv0dd1K1bN+zduxcAcPLkSYSGhsLW1hZFRUWoqanB6dOnAQA9e/ZETEwMBg4ciKysLADAoUOHEBERgS5duuCLL75Qr3PJkiV46KGHMGjQIAQEBOC1115TP7dp0yZ06dIF0dHRGD16NMrLywEAr7/+Ojp06IDw8HB1aL906RK6dOmCuLg4vPXWW+p1lJeXo2/fvoiOjkZYWBjWrl0LAHjrrbcwb9489XJvvvlmo78VfaBUKjF9+nSEhIRgwIABqKqqAgD06tVLfWPb/Px89QxMS5YswejRozF8+HAMGDAAWVlZ6NGjByIjIxEaGopdu3YBAL799lu0b98ePXv2xJ49e9Tb++2339CpUydERUWhX79+yMnJgUqlQkBAAPLy8gAAKpUK/v7+Wh9pkVJaWhqCg4Px9NNPIzo6GlevXm30mcf32cbulBPeffddxMXFITQ0FAkJCRBCYOXKlUhOTsaECRMQGRmJqqqqu+aJhIQEDBgwAI8++igKCgowYMAAREVF4YknnsCN19s++OCDiImJQUhICBITEwEAixYtwowZM9TLLFy4EC+99NK9NU4YobKyMhERESECAgLEU089JbZv3y6EEKJNmzYiLy9PCCHEwYMHRc+ePYUQQrzzzjuiS5cuorq6WuTl5QlHR0dRW1srkpOTRWhoqKioqBAlJSWiXbt24uOPPxZCCJGfn6/e3ptvvik+//xzIYQQjz32mFi9erUQQoivv/5avPTSSy3U6pZhbW0tjh49KkaNGiWqqqpERESE2LZtmxg6dKgQQohnn31WzJw5UwghxNatW0VERIQQgn18L9555x3x8ccfi8mTJ4sVK1aoH7e2thZCCLFx40Yxffp0oVKphFKpFEOHDhU7duwQK1euFNOmTVMvX1xcLKqqqoS3t7c4d+6cUKlUYvTo0erfVUlJiairqxNCCLF582bx0EMPCSGEWLJkiXjhhReEEEKcPXtWxMTEtESzm6VNmzbi8uXL4quvvhILFiwQ//nPf8Tvv/8udu/eLTp37iy6dOkicnNzhRBCLF++XDz++ONCCCHCwsLU7w+vvPKKCAkJEUII8e2334q2bduq+7B169biypUrIi8vT3Tv3l2Ul5cLIYSYPXu2mDVrligoKBDt27cXKpVKCCFEUVGREEKI4cOHi6VLlwohhJg/f776d1hXVydKSkqEEELk5eWJdu3aCZVKJS5duiSioqKEEEIolUrh5+fX6O9AF13fX4UQ4tKlS0Iul4sjR44IIYQYPXq0+P7774UQQvTs2VMcPHhQCNHQ5jZt2gghGvray8tLFBQUCCGE+OSTT8R7770nhBCivr5elJaWiszMTOHj4yNyc3NFTU2N6Nq1q3jmmWeEEEIUFhaq+33hwoXq94OZM2eKzz77TAjR8Ddzff82FCYmJiIiIkJERESIBx98UFy6dEnIZDKxb98+9TLXP/P4PnurO+WE6/uhEEJMnDhRrFu3TgjReP8V4u55Ijo6WlRWVgohhHjuuefErFmzhBBCrF+/XgBQv+76tiorK0VISIjIz88X5eXlws/PT9TW1gohhOjSpYs4duzYPbXNKEf8bGxscOjQISQmJsLFxQVjx47FkiVL7vqaoUOHwtzcHM7OznB1dUVOTg527dqFkSNHwsrKCnZ2doiPj1cvf+LECXTv3h1hYWH48ccfcfLkSQDAtGnT8O233wJo+Ib6+OOPa62dUgkPD0daWhqWLVuGIUOGNHpu9+7d6nMA+/Tpg4KCApSUlABgH2vKpk2bsGnTJkRFRSE6OhpnzpxBamoqwsLCsGXLFvzrX//Crl27YG9vjzNnzqBt27YICAiATCbDxIkT1espKSnB6NGjERoaihkzZqj7d/To0Vi/fj3q6uqwePFiPPbYYxK1tOmuj/rt3bsXXbp0QZcuXdQ/e3l54cSJE+jfvz8iIyPx3nvvIT09HSUlJSguLkbPnj0BoNG5qwDQt29f2Nvbw8LCAh06dMDly5exf/9+nDp1Ct26dUNkZCSWLl2Ky5cvw87ODhYWFpg2bRpWrVoFKysrAMCePXvUI+I3rl8IgX//+98IDw9Hv379kJGRgZycHPj6+sLJyQlHjhxR/46dnJxaqBc1o23btoiMjAQAxMTE3Pbcs5v1798fjo6OAIC4uDh8++23mDlzJo4fPw5bW1scOHAAvXr1gouLC8zMzDB27Fj1a9PT0zFw4ECEhYXh448/Vu/HU6ZMwXfffQcAWLx4scG9T1w/1JuSkoLVq1cDANq0aYPOnTvfsizfZ291p5ywbds2dOrUCWFhYfjrr7/U/XEv4uPjYWlpCQDYuXOn+n136NChaNWqlXq5zz//HBEREejcuTOuXr2K1NRUWFtbo0+fPli/fj3OnDmDuro6hIWF3dP2jfZkCblcjl69eqFXr14ICwvD0qVLoVAooFKpAADV1dWNlr8+3Hv9tfX19QAaLma4ncceewxr1qxBREQElixZgu3btwNo+ABKS0vDjh07oFQqtX6yuFTi4+PxyiuvYPv27SgoKFA/Lm5z28jrfcg+vjc37q9CCPX5J0IIvPHGG3jiiSduec2hQ4fwxx9/4I033sCAAQMQHx9/x/5966230Lt3b6xevRppaWnqQxVWVlbo378/1q5di19++UXyeSebomvXrti7dy+OHz+O0NBQ+Pj44NNPP4WdnR369OmDjIwM7Nu3r9FriouL79g3wO33VyEE+vfvj2XLlt2yfFJSErZu3Yrly5dj/vz5+OuvvwDcfv/+8ccfkZeXh0OHDsHU1BS+vr7q96Rp06ZhyZIlyM7OxpQpU+6rP6R0c79dP9R7t/dfa2tr9b979OiBnTt34vfff8ekSZPw6quvws7O7o6/q+eeew4vvfQS4uPjsX37dsycORMA4OPjAzc3N/z11184cOAAfvzxR002Uyfd2I834/vsrW7OCV9//TWOHTuG5ORk+Pj4YObMmbfsq9c1dX8Gbt/327dvx5YtW7Bv3z5YWVmhV69ejd4DPvjgAwQFBd1X4DbKEb+zZ88iNTVV/XNKSgratGkDX19fHDp0CADw66+//uN6evTogdWrV6OqqgplZWX47bff1M+VlZXBw8MDdXV1t7yhPProoxg/frzBfUO60ZQpU/D222/f8k2kR48e6v7Yvn07nJ2dYWdnd8f1sI/v7Mb9de3aterzawYOHIjFixerzy3LyMhAbm4uMjMzYWVlhYkTJ+KVV17B4cOHERQUhEuXLuHChQsA0CiwlJSUqC/MuXlEfNq0aXj++ecRFxenHonRZd26dcP69evh6OgIuVwOR0dHFBcXY9++fRg7dizy8vLUwa+urg4nT56Eg4MD7O3tsXv3bgBoUjDo3Lkz9uzZg/PnzwMAKisrce7cOZSXl6OkpARDhgzB3Llz1edIduvWDcuXL79l/SUlJXB1dYWpqSm2bduGy5cvq58bOXIkNmzYgIMHD2LgwIEa6R9dcOP+fOO5qze7fPkyXF1dMX36dEydOhWHDx9Gp06d1F8y6+rqsGLFCvXyN+7HS5cubbSuadOmYeLEiRgzZgzkcrkWWqUf+D57q9vlhMDAQAAN5/uVl5c32k9tbW1RVlam/rmpeeLGz8Q///wTRUVFABr221atWsHKygpnzpzB/v371a/p1KkTrl69ip9++qnROfRNZZQjfuXl5XjuuedQXFwMhUIBf39/JCYm4vTp05g6dSo++OADdOrU6R/XEx0djbFjxyIyMhJt2rRB9+7d1c/93//9Hzp16oQ2bdogLCys0Q4xYcIE/Oc//7mvX5i+8Pb2xgsvvHDL4zNnzsTjjz+O8PBwWFlZ3fJGfDP28Z1Nnz4dI0aMQMeOHdG3b1/1t8gBAwbg9OnT6NKlC4CGQxY//PADzp8/j1dffRUmJiYwNTXFggULYGFhgcTERAwdOhTOzs544IEHcOLECQDAa6+9hsmTJ2POnDno06dPo23HxMTAzs5Ob97ww8LCkJ+fj0ceeaTRY+Xl5XB1dcXKlSvx/PPPo6SkBPX19XjxxRcREhKCb7/9FlOmTIGVlVWTQpaLiwuWLFmC8ePHo6amBgDw3nvvwdbWFiNGjEB1dTWEEPjss88AAPPmzcMjjzyCefPmYdSoUer1TJgwAcOHD0dsbCwiIyMRFBSkfs7MzAy9e/eGg4ODQYWVV155BWPGjMH3339/y/52o+3bt+Pjjz+GqakpbGxs8N1338HDwwMzZ85Ely5d4OHhgejoaCiVSgAN7zmjR4+Gl5cXOnfujEuXLqnXFR8fj8cff1xv9mNt4fvsre6UExwcHBAWFgZfX1/ExcWpl3/sscfw5JNPwtLSEvv27cM777zTpDzxzjvvYPz48YiOjkbPnj3RunVrAMCgQYPw1VdfITw8HIGBgbccoh8zZgxSUlIaHRpuKk7ZJoGVK1di7dq1+P7776UuxWCxj7UrMzMTvXr1wpkzZ2BiYpQHDiSjUqkQHR2NFStWICAgQOpy9FpycjJmzJihvjKY7g3fZ6UzbNgwzJgxA3379r3n1xrliJ+UnnvuOfz555+8f5IWsY+167vvvsObb76JOXPmMPS1sFOnTmHYsGEYOXIkQ18zzZ49GwsWLDCKc/u0ge+z0iguLkbHjh0RERFxX6EP4IgfERERkdHg13UiIiIiI8HgR0RERGQkGPyIiIiIjASDHxEZLLlcjsjISISEhCAiIgJz5sxR31RVW1599VWEhITg1Vdf1ep20tLSDPKmuUSkXbyql4gM1vVpqwAgNzcXjzzyCEpKSjBr1iytbfPrr79GXl5eoxkqiIh0BUf8iMgouLq6IjExEfPnz4cQAmlpaejevTuio6MRHR2NvXv3AmiYM3ft2rXq102YMAHr1q1rtC4hBF599VWEhoYiLCwMP//8M4CGGwJXVFSgU6dO6seuCwsLQ3FxMYQQcHJyUs8TO2nSJGzZsgVKpRKvvvoq4uLiEB4ejq+//lr92o8//lj9+DvvvHNL2y5evIioqCgcPHhQM51FRAaLI35EZDT8/PygUqmQm5sLV1dXbN68GRYWFkhNTcX48eORnJyMadOm4bPPPsOIESNQUlKCvXv33jLDzKpVq5CSkoKjR48iPz8fcXFx6NGjB9atWwcbGxv1KOONunXrhj179qBNmzbw8/PDrl278Oijj2L//v1YsGABFi1aBHt7exw8eBA1NTXo1q0bBgwYgNTUVKSmpiIpKQlCCMTHx2Pnzp3qO/yfPXsW48aNw7fffovIyMgW6EUi0mcMfkRkVK7furSurg7PPvssUlJSIJfLce7cOQBAz5498cwzzyA3NxerVq3CqFGjoFA0fqvcvXs3xo8fD7lcDjc3N/Ts2RMHDx5EfHz8HbfbvXt37Ny5E23atMFTTz2FxMREZGRkwNHRETY2Nti0aROOHTumnv+zpKQEqamp2LRpEzZt2oSoqCgADVNJpaamonXr1sjLy8OIESPw66+/IiQkRBvdRUQGhsGPiIzGxYsXIZfL4erqilmzZsHNzQ1Hjx6FSqWChYWFerlJkybhxx9/xPLly7F48eJb1nM/973v0aMHvvjiC1y5cgXvv/8+Vq9ejZUrV6rnRRVC4H//+98tcwJv3LgRb7zxBp544olGj6elpcHe3h4+Pj7Ys2cPgx8RNQnP8SMio5CXl4cnn3wSzz77LGQyGUpKSuDh4QETExN8//33UCqV6mUfe+wxzJ07FwBuG6h69OiBn3/+GUqlEnl5edi5cyc6dux41+37+PggPz8fqamp8PPzwwMPPIBPPvlEHfwGDhyIBQsWoK6uDgBw7tw5VFRUYODAgVi8eDHKy8sBABkZGcjNzQUAmJmZYc2aNfjuu+/w008/NbuPiMjwccSPiAxWVVUVIiMjUVdXB4VCgUmTJuGll14CADz99NMYNWoUVqxYgd69e8Pa2lr9Ojc3NwQHB+PBBx+87XpHjhyJffv2ISIiAjKZDB999BHc3d3/sZ5OnTqpA2b37t3xxhtv4IEHHgAATJs2DWlpaYiOjoYQAi4uLlizZg0GDBiA06dPo0uXLgAAGxsb/PDDD5DL5QAAa2trrF+/Hv3794e1tTVGjBhx3/1FRIaPc/USEd2ksrISYWFhOHz4MOzt7aUuh4hIY3iol4joBlu2bEFQUBCee+45hj4iMjgc8SMiIiIyEhzxIyIiIjISDH5ERERERoLBj4iIiMhIMPgRERERGQkGPyIiIiIjweBHREREZCQY/IiIiIiMBIMfERERkZFg8CMiIiIyEgqpC9A0Z2dn+Pr6tsi26urqYGpq2iLbMhbsU+1i/2of+1j72Mfaxf7VPm33cVpaGvLz82/7nMEFP19fXyQnJ7fItjIzM+Hp6dki2zIW7FPtYv9qH/tY+9jH2sX+1T5t93FsbOwdn+OhXiIiIiIjweBHREREZCQY/IiIiIiMBIMfERERkZFg8CMiIiIyEgZ3VS8RERFRcy07nIFvDlzBmdwyDAl2w+t9/NHO2VrqspqNI35ERERE1wghMHPjWTzy42FcKKhAoKsNfjiUjk7zduF0dpnU5TUbgx8RERHRNQv3X8GsTecQH+KGDQmdsPXJLtj7XDcIAL0W7EVhRa3UJTYLgx8RERERgMuFlXh53UnE+dhj7ogQBLnaQiaTIcrbAX9M64T8ilo8veq41GU2C4MfEREREYDn15yAUgi81a892jo1Pp+vU5tWmNapDVYczcTuiwUSVdh8DH5ERERk9A6nF2PdyRxMjvXBwCDX2y7z32HBsDFT4O2NZ1u4Os1h8CMiIiKj93+bU2FrrsCEGC+YKW4fjxwsTfFk1zbYcaEAxzJLWrhCzWDwIyIiIqN2OqcMa05kY1ykJzq1bnXXZZ/v3hYymQyz/zrfQtVpFoMfERERGbXE/ZehMJFhTIQHTOV3j0Ze9pYYFeaOdSdzUFpV10IVag6DHxERERmt6jollh5MR29/J3TxdWzSa6Z1aoOKWiWWJF/VcnWax+BHRERERuvXY1koqqrDQ2EesDZv2oRmfQKc4WxthjXHs7VcneYx+BEREZFGVNTUY+eFAhy6Wow6pUrqcppkycGr8LK3wKAglya/Rm4iwyNRXtidVojMkiotVqd5DH5ERETUbIsOXIHfB1vR88u9iJ27C8H/3YYdF/KlLuuuskur8df5fAwKdEGbVlb39NqJMd6oUwosTtKvw70MfkRERNQs83dfwrRfjsLL3gKfDAvGrIHtUV2vQt+v9mPdiSypy7ujlceyoBLAgEAXyGSye3ptrI893G3N8dd53Q63N2PwIyIiovu24Uwunlt9Aj38HLFsYjRe7u2PtwcE4uSrPeHnaIVHfjyClAzdvOfdsiMZ8He2Qs92zvf8WplMhvgQNxy4XIySKv2Zv5fBj4g0JresBofTi3GlqFLqUoioBVTW1uOplcfQ1tESc+JDEOhqq37O3tIM257uAjO5CSYvOwKVSkhY6a3Si6uwN60I/du7wNXG7L7WER/ijso6JX49prujmjfT+eB39epV9O7dG8HBwQgJCcG8efOkLomIbqJSCczbeRG+729BzGe74PveVjz96zFU1tZLXRoRadH7W1KRVlSF1/v4I8bH4Zbnvewt8dmIEBzLKsN/deyGx2tPNFyR29ff+Z4P817XJ8AZFgoTbDibp8nStErng59CocCnn36K06dPY//+/fjiiy9w6tQpqcsiohvM/us8Xlx7EtFe9vhkWDAeDvfAgr2XMXjhAZ37lk9EmpFfXoPPdl7EoEAXjI7wvONyj8Z6o0ubVvho+3mdOiS6+kQ2fFtZolvbpt2773YsTeXoE+CMvZeK9Oa9TueDn4eHB6KjowEAtra2CA4ORkZGhsRVEdF1ey8V4u2NZzGgvQt+mtBwfs8vk2PxyfAO2HmxEDPWnpC6RCLSgv/tTkNVnQpTOvqgldWdD5XKZDJ8Gt8BxVX1eG+Lboz6FVXWYvuFAvRq5wQ3W/NmrWtwkCsySqtx8GqRhqrTrqbdqVBHpKWl4ciRI+jUqVOjxxMTE5GYmAgAyM7ORmZmZovUk5enP0O7+oJ9ql2a7l+VEHh82Sm4WCnwbJQ9FNXFyMwsBgCMC7DAzvat8L/daRjgY44oTxuNbltXcR/WvNIaJfanl8HK1AQxHjYoLy6QuiSD1pR9uKJWiXk7L6CrtzXC7ZX/+Lnbxgzo7G2DRfvTkBBmC2szuabKvS+/niqAUiUQ4yxDVlbzzs8Lt28Y6Vt+IBU+pj5Neo2U7xN6E/zKy8sxatQozJ07F3Z2do2eS0hIQEJCAgAgNjYWnp53HnLWtJbclrFgn2qXJvt31bEsnCuoxvuDAzEsLuCW82S+neQC3/e24oO9udjzfHuNbVfXcR/WnG3n8/HoT0eQXlINAAh0scai4b6IYB9r1T/twwv3X0ZJjRJTurRDYNvWTVrnh8PN0HvBPiw7V4m3BwRqosz7tntLFpysTDE0OgCeTtbNWpeHh4CH3XmcKFTd09++VO8TOn+oFwDq6uowatQoTJgwAQ899JDU5RARACEE3t+aitYOlhgT4XXbk6MdrczwVr8A7L1chF+PtcxIPBmOE1mlGLzwAOQmMswbEYLZQ4OQXVaDYT+dQXZptdTlGbXFSVfR1tESg4Jcm/yanu2cEOxmgx8PZUAI6c6Hq1eqsPFsLrq1dYSPg2Wz1yeTyTCgvQsOXi1Gda1SAxVql84HPyEEpk6diuDgYLz00ktSl0NE1+y8WIDD6SV4NNYb7ZzvfMf753u0hYu1GT7dfrEFqyN9V12nxCM/Hoa1mRwLR4fj+R5++FefAGx7qgsqalWY9NMRqUs0Wqeyy7D/chFGhLjD096iya+TyWR4sbsfzuVX4LdTOVqs8O72XS5CSXU9uvk6QiHXTAzq394FJdX12Jqq+6d66Hzw27NnD77//nv89ddfiIyMRGRkJP744w+pyyIyet8nZ8DKVI6RYe53vRWCuUKO57q3xb7LRdiXVtiCFZI+m787DcezyvB2//boE/D3HKpR3g54vpM7tqTm4/tk/Zoqy1AsTroCuYkMQzu43vNtUB6J9oKNmRxf7U3TTnFN8MfpXMhNZOjZzklj6+zl37Cuv87r/vmnOh/8HnjgAQghcOzYMaSkpCAlJQVDhgyRuiwio1b9/+zdd3hUZfbA8e9Meu89IYWE9BAg9N4RKYICYi+IfS3YXbuudVFRV8UC2AALCAqi9A6hBQiB0BJIb6T3zNzfH5H8RIop05Kcz/Pss4a5c+/Jm5k7Z95y3noNPxzMZkSoG9HeDv94/D39A7EyU/POplMGiE60dzX1Gv67+RR9ujhzQ08/zNQXJhf/6udDgLM1b208ZdQhw85Iq1VYmpTNgCAX+gW2vAyKvZU5M3v6seFkEfkVtXqI8J+tPppHvK9js+5dzeXnZEMXZxsOZJvmDiV/ZfKJnxDC9PyakkdZbQNXRXpiZf7Pq/M87K2Y0cOX347lU1RpnJu9aD8W7skgt7yWO3oH4GF/cakNc7WKJ4eHkpxb3lSEVxjGrjPFZJbWMDrMA3ur1q0PvS0hgNoGLZ/tOqPj6P5ZRnE1h3LKGRjk2ur4L2doVzeSssqoqTftwvWS+AkhWmxJUjbudpaM6db8id2z+wVSXa/l051n9RiZaO8UReHdLaeJ8XZgUrTXZY+7vU8ALjYWzN0ic0cN6YdD2ViYqRjVreV7257XP8iFQBcbVh4x/Dy/347lAzAw2EXn5x4S4kpxdT070k27np8kfkKIFqlr0PJHagGDg10Jdrv8oo6/GxDkQpCrDcsPt589LYXh7T5bwvGCSqbEeuPjdPkVl7aW5tzVrws70s5xsrDCgBF2Xlqtwo8Hc+gf6EKcj+M/P+EyVCoVtyT4s+dsCck5ZTqM8J+tPpqHt4MVg9qwW8flnD/nRhOf5yeJnxCiRbann6O8toGBwa4Xzb26EpVKxe29A9ibWcrBLNOfByOM4+u9mViZqRnfjDIhtyYEoFHg052GHzLsjPZmlpBZWsPIMHfs2jhMelMvfxTgi92GGwGobdCw7kQhA4Nc8HZo/mrk5gr3tMfN1oIkE7+/SeInhGiR1UfzsTBTMbRry78x35LQWNX+y0RZjSkuVtegZUlSFkO7utHdz+kfj4/ydiDW24HVR/MNEJ345UgeahUMD239MO953Tzs6envxOpj+QZboLP19Dkq6zQMCnZF3YIvrc2lUqkYHOLGgewy6jVanZ9fVyTxE0K0yOqjefT0cyLCs+Ur4oJcbYnzcWTjyUI9RCbau7XHCzhXVc/4SE9sLJq3pddtfQJIyatgl5QK0rtfUvLo7uvYpmHev7q9dwDHCyrZdMowQ6Orj+ZjaaZiaNe2J66XMyTElazSGg4beAi7JSTxE0I0W0ZxNSl5FQxow4q46fE+HM4tJ7kdlD0QhrXySC62FmaMCmv+B/P07o3bXn13IEtfYQngbHEVB7PLGBzshpONhU7OOSPeFzMVLNpjmBGA1Ufz6OXvTLhn27Zou5LBIY31/P5INd1CzpL4CSGabdOpxp66BP9/Hoa7nKmxPgB8s18+qMX/UxSFX1Py6BvoTFf35n8w+zvbEOPtwNbT0uOnT7+mNA6nDwnR3aIID3srRoZ5sPZ4ARo9D42eKqwktaCSgUEu2FrqtozLX8X7OmJrYcZ+E57nJ4mfEKLZtpw+h4OVOf0CW18KIdLLgTB3O5Nf+SYMa39mKdlltQwNccO6mcO8502J9eZQThlpRZV6ik6sOZaPn5M1/YN0Wwblhp5+ZJfVsvqYfudpnp8HOlAPq3n/ytxMTb9AZ5Kyyky2uLgkfu1YYUUtyw7l8NG2NDKKq40djugENp8qIt7PET/ntq2Iu667D/sySzhZIGU4RKNfUvJQAUNasWhoYpQ3WqWxvqTQvXqNlk2niujXxVnnq2GvifHGwkzFYj0P1a8+lkcXZ5s2fWltrqFd3TlZWEn6uSq9X6s1JPFrp1YfzSPizY1cu2gvDyxPJvi1dTz8c7LJfsMQ7V9OWQ0nCivp5efUrN06rmRqrA8aBb6V4V7xp9+O5RPj7UAPP+cWP7eXvxMedpayaEhPEs+WUF7bQJ8uLjpfDetkY8GYbh6sP1FIQ4N+hnsrahvYeLKIgUEueDlcvBOMrg0KdkUB/jhumvP8JPFrh1Ym53L154m42Vry+bQ4frurL1dHefH+1jTu+uGgJH9CLzb/ufKuZxvm953Xy98JX0drNsgHtQBKquvZm1FC30BnnFuxcECtVjE2woM9GSXU1mv0EGHntvZ4AWpV63pjm+PGnv7kV9Tx8xH9bL+39ngBtQ1ahnZ1Q6XSfRmXv+vTxRm1CvZmlOj9Wq0hiV87c7KwklsWHyDS056vbojnzn6BjIvw5OfbezOrbxe+2J3BZ7tkSyyhe9vSzmFrYaaToRKVSsW1cd7sOlNMXlmNDqIT7dnmU0VoFegd4Nzqc4zu5kFJdQMbT8mXCV1be7yASE8HYrx1U8bl7yZGe2Ftrub7g/oZql95JA8HK3OGdHXTy/n/zt7KnBhvBw5llxvkei0liV87oigKs74/iKLAm1dH0jfw/799qVQqPr42lhhvB55ZfZTCilojRio6ol1nionyssfPSTdzfKbG+lCnUVgq87I6vfUnCrEyVzMwuPUfzCP/LAHz+zHTHF5rr8pq6tl9toQ+XZxbXcLpn9hbmTMuwpP1Jwp13mOr0TauFh8Y5EJIC7aYbKtBwa4k55ZTXlNvsGs2lyR+7ciK5Fw2nyrivgGBXBV58XZG5mZqvprZg5Lqev71c7IRIhQdVXW9hoPZZcR4O+isFMLAYFccrMxluFew/kQBPXwdCXa9/N68/8TPyYZQN1sSTXR4rb3adLIIjVahbxdnvV7nxp5+nKuq5ycd7+W960wxhZV1DAlxa/Pc5JYYGOxKVb3GJMsMSeLXTjRotDy56ijBrjbc1icAc7NL/+l6+DtxfQ8/lh3OJaPYNFcUifbnQGYpDVqFGO+W79ZxORZmasaGe7At7Rx1Mi+r08otqyElr4LeXZzb/KVidLgHB7JKKa02vV6W9mrt8QKszdU62abtShp3a1Hz40HdJn4rj+RirlYxSIf1B5tjQFDj9bacNr2yVZL4tRM/HcrheEEl9w0IIvwftsr696gw6hq0vPjHcQNFJzq63WeLAYhvxv6pLTEx2ouiqnrWnpDhuc5qa1pjj0gvf+c2n2tkmDvV9VqT3jWhvVl3ooCefk4E63mY1NbSnIlRXmw4WUh1XYPOzrvySB69/J2I1dE2c80V6GKDp70lh3JMb56fJH7tgKIo/Hfzabo423BtnM8/Hh/h5cCEKC++T8qmpLrOABGKjm732RK8HKyI1mGPH8BVEZ6oaNz8XXRO29LOYW3eWPS2rQb9OUdwW5rpDa+1R5kl1RzLr6RPoDMWlxll0qUbevpTWtPA0iTd9PodL6jgWH4FQ0LcWrVavC1UKhUDg1w5lFOGVmtalTZMPvG744478PT0JCYmxtihGM32tHPsySjhhh6+BLk271vXnGEhVNRp+Hj7GT1HJzqD3WeKifV2wN3OUqfn9bC3oqe/E9vSinV6XtF+bD1dRKyPAwHOrZ/fd56XgxXBrrYczC7TQWRi7Z916Pp10X/RY4BxER44WJmzTEfz/M5/odTlNnMtMSjElazSGo7mmVavn8knfrfddhtr1qwxdhhG9b8dZ3C0Mue67r7NrkE0JMSNIBcbfjwkKyZF2xRW1JJeXE2Ul8Nl55a2xeQYb1Lyyjmeb1o3R6F/ZTX1HMwuI97XSWeLhgYHN/ay6HK4sLNad7wQN1sLgyVOVuZmXBPjzcaThTqZp7n8cA5h7nb0MVDi+nfn5/mtO2FaC9hMPvEbMmQIrq7GydZNQXFVHcsO5zAuwoM43+bPUVCpVNzVL5D9WWXsyZDeFNF6B7Iae08iPO30cv4JkV4owPc6ntQtTN/O9GK0CsT76W7+1aAQV4qr69l1pkRn5+yMtFqFdScK6NPFGS8db9N2Jbcm+FNRp+GL3W2rR3u2uIrt6cWM6uaOh71uRyqaq4efI5ZmavZllhjl+pejn6I8BjZ//nzmz58PQG5uLtnZhunlKijQ/wTihQfyqW3QMsLPgoK8llU1HxtgwXMqmLc+hTfHBOspQt0yRJt2Zq1p381HG193QVZ1enlveaoUPGzNWZuSxR3R9jo/v6HJa7j5fjuchVoF3WzrW/TaulIbd7Nr7OlblXSacDuZ49waBQUFHMmvIr+ijhgXNbm5hvtSFm6n4GVnwdJ96VzfrfXD/5/tabxv9fdQkZNjvC+VMZ7W7D9bdNHr25j3iQ6R+M2ePZvZs2cDkJCQgK+vr8Gure9r/bT0JOEedkzuHY63Y8u+dfkCA4Ky2JZZjbe3N2q1yXfwAvpv086upe17sjwHX0creoUH4amnfS4nxhSwNCkbZ3dPnQ35GZO8hpvnSNEZQt3tSIgIbvHk+8u1sbe3govNCU6Uy9+hLdamVgMwJi4YX18Pg177zn5lvLHhJOXmDv9YxeJyVp06QbSXA1f17Ia7vf73572cEeHFvL81DVsXd5xtLux5NNbrs31kAp1USm45+zNLmRDl1eKk77yZPfxIL65mswkWkRTtw/7MUsI97XG11d+quIlRXlTWaViRrJ+9OoXp0WoV9mSUEOPtgJO17pJ9tVrFgCAXDmaX0aDR6uy8nc26EwUEu9rQQ8clnJrjtt4BaBX4YGt6q55/LK+cA1lljAn3MGrSBzAwyJV6jcKGE6ZTz08SPxO2JKlxGGR0t9Z/25oa640KWLw/S3eBiU6jrKaeE4WVhHvY62Vhx3mjunlgYaZi9dF8vV1DmJYThZWU1jQQ7e3Q7EVrzTUo2JUzxdUcy6/Q6Xk7i5oGLVtOF9Gni4tev/BdTpiHPYNDXFl2OIf6hpYn75/vPouZWsW4cMP2VF5K/z8XeGw1oULOJp/4zZw5k/79+5Oamoq/vz9ffPGFsUMyCEVRWHIgm17+TvQLbP2KJG9HawYEubD+RCGKYlq1hITpO18WI8JTv3Pv7K3MGRTkKvXXOpHEP4uCR3vptjYkNCZ+0NhrJVpub3YF1fVa+nZx1nlS3lwPDw4hp7yWhXsyWvS82gYNC/dkMDTElYHBxl8Y6uVgRaCLDQdzTKfEkMknfosXLyYnJ4f6+noyMzO58847jR2SQezPLOVEYSVjunng1MbCk9d19+X0uSr2ZpTqKDrRWRzIanzNxPro/sP5766J9Sa9uNrkVsAJ/Ug8W4KNhbpNX2wvJyHAGQszFfszTefDtj3ZeqYcMxUMMWLiNCnaCy8HK75IbNnq3p8P51JUVc/UWB/srExjvvCgYFcOZZehMZGpByaf+HVWPx7KwUzVuPdkW10V4QnAMqnpJ1rocE45zjbmeu/xA7g60guA75PkddoZJJ4tIdLTAZ9Wzl++EmsLM3r4OUkh51baeqaMGB9HurVyYYUumJup+degYHafLWFDM3tuFUXhva1p+DlaMz7SU88RNt+gYFeKquo5kG0anS+S+JkgRVFYdjiHXgHO9PRzbvP5unnYEehiw/Z0qecnWuZwThmhbna46XjHjkvp6m5HVzdbtpwynbkwQj9qGzQkZZcS7e2Apbl+PoaGhLhxNL+cgvJavZy/oyqqrONQXhV9uzjjoMNFN63xwKAgHKzMeWXtiWYdv/FkEbvOFHNzL79m73JlCE2FnI+bRiFnSfxM0NG8Co4XVDK8q5tO3ngqlYqrIz3Zk1FCYYXcBEXzaLUKR3LLCXW3w8rczCDXnBjlxb6sUs5VSv21juxQdjl1GoUYHe/9/FcDglyo1yhski8SLbLhZCEK0KeLs7FDwdHagocGB7PpVFGzvhC+tu4E7naWXN+j+btcGUK0twN2lmbsz5QeP3EZy5Mbi00OD3XX2TnHR3pR06BluZTLEM10priaijoNXd0M9815YrQ39RqF7w/KcG9Hdn5hRy9//ZUK6fvnNl27zshIR0v8fqwAOws1g420v+3fPTo0BBcbCx5cfhit9vILFFel5LHhZCE39fIjxsfwJWiuxEytoneAs8ks8JDEzwQtP5xLjLeDTic9Dw91w9JMzcaTptHVLEzf4T9vUqHu+tmq7VIGBbtiZ2nGH6myGvOflNXUsy+jhJ3p56g3kUnjzZWYUYKbrQVxelw05Otkja+jNYdzTePDtj1QFIXfU/Pp4W1LoItpDJW62Foyd1I0h3LKeWvjyUseU1HbwH0/HSbE1ZY7+3bBTG06vX3nDQlx42RhJdmlNcYORRI/U3O2uIp9maUMD3Vr82rev7K1NGdoV1d2pBejucK3JiHOS84tByDegAVcLc3VjApzZ3v6ObTa9pXMGEpVXQNP/XoU/5fXkfDeVgZ8sB2vF/7grQ0n2k3Jpt1ni4n2dsDNTr/FdQcEuXAkt1zuec10NK+CzNIaevvaGmx6R3Pc2tufgUEuvPj7cTafurDzQqtVuPuHQ5wtqeaZUaHEeOtu32ddGhDkglaBtceNX6tUEj8Ts/xw41Ds8K66G+Y97+pIL84UV7PnbInOzy06nsM5Zfg6WtHFpfX7ZbbGNTE+5FfUsfGkzM36u5yyGob9bydvbTxJ/0AX3pkQyRtXRxDpac+Tq44x6ctEk+/9K62uJzW/kmhvB9R67pnpF+hCdlktR/PK9XqdjmJNamNSkuBruF7+5lCpVCy/vTeeDpZM/nIPP/85Zam4qo47vz/IdweyuG9AINfFme4WfX0DXVABu86UGDsUSfxMzfLkXELcbPUyv+L88vafk423YbVoPw7nltPV3Q5na8NW7r/qz9fpj4fkdfpXpdX1jP50F8m5ZbwzMYrvb+nFnOGhPDkijG0PDuTZkWH8mpLPHUuSjB3qFe3NKAH0U7j5785Pl9kgU1ya5fdjjdu0xXjpv3xTS3nYW7H+nv642VkyZcEevF/4nS6vrGPhngzu7BPA86O76XSUTNecbSyI8LTnkAmUGDKN6oYCgIKKWraeLuL23gF62V8wzMOeICnrIpqhrkFLan4FN/fy13uvzN95OVgR7+vIdtnFo4lGqzDj632k5lfwwZQY7ujT5YIyKCqVilfHR1BaU8+H29PpE+jMg4NCjBjx5SX+mfj1DXTW+7V6+jthrlaRlGX8D1tTV12vYcvpIqbEehtlm7bmCPOw59iTw3n5j+McyinDTKViendfror0NOmk77xBIa4s3p9FdV2DUeOQxM+E/HIkD62i29W8f3dVhCcL92ZQVlOPo4F7ckT7kVpQQYNWMeiK3r+aHOPNy38c53RRJSFupjXsZAxzN5/i99QCnhkZyi0J/petfffeNTHsOlPMc7+lMi3OF289FEduq8SzJXRxsSHMXf+9SjYWZsR4O5Bswgs8SqvrWbQ3g1+O5AGNc2ofHhKMn5Nhp1hsPlVETYOW/oEuqE2oFMrfWZipeeWqCGOH0SqPD+vKzHg/LPW473lzyFCvCVl2OAcfByuGdXXT2zVGh3tQXa/lt6PGn2AqTFdyTuOcqG4exhnymRDlhQIs3p9llOubkuScMv79WyrDQ914cFAwtpaX/75uplax4Pp4KmobuPenwwaMsvl2ny0m2ssBRwMVB25c4FFBZa1xe1ku5VB2Gb3e3cJDPx/h9LkqsstqeHfLaUJeW88nO9INGsvvqflYmakZGGQaZVw6ojAPe4aHuWMmiZ8AKK9pYO3xAoaFuullC6PzhnV1Q62C9Sdkzou4vMO5ZZipVcT7GWeFXE8/J3wdrfj9eOcu66IoCnf/eAg7SzOeGRHarB68GB9H7h0QxIrkXPZmmNa0jqzSanLKaon2tjdYgd1+gS5U1WvYnm5aUweO5JYz6MPtlNU08Nm0OHY+OIjkx4dx4JEh9PRz4t6fDvPMqqMGi+f3YwX08HOkmwG2ZxTGJYmfifjtWD51GoXhXd31OqfKxdaSeD+npnk2QlzK4Zxyglxs8HLQb7mNy1GrVUyP92NnejHZpdVGicEUfLMvkx3pxTw4KIjhYc3ft/v5Md2wMlfzwu/H9RhdyyX+WVEgxgALO847v8Bj62nTSfzOVdUx+ctELM1ULJjRnTv6dMHTwQqVSkWsryNbHhjIlBhvXt9wkg+3pek9nrPFVRzNr6B/kCv2VjIDrKOTxM9ELD+cg4uNBSPC9De/77yx4R4k55abRCFJYZqSc8ro6maHgxE/BGb28KVBq7BgT4bRYjCmytoGnvj1KDHeDtzeJ6BFRWk97K24u38gvx/LJynLNLaJgsbEz1ytoq8Oi9P/k1B3O5xtzJsKkpuCR1Yc4UxxNW9PiOKqSK+LvuxbmKlZeksvBga58MiKI2w9rd/SRr+mNE79GRhkuL+LMB6dJX6PPfYYR44c0dXpTF76uSpyynWzn2hVXQO/pOQxrKsbgQaomTYqzAONVmHlEdm+TVysvKaB9OJqQt1tjbrfZe8AZ/ydrFmd0jnno/5vRzq55bU8PCSYINeWL3B5ckQoarWK19c3b4N7Q0g8W0I3Dzv8nQ23cEGlUtEnwKWpILmxbTpZyFd7M7m5lz8zevhedoTHwkzNL3f2wc3Okpu/O6DXOYorknPp4mLDgGCZ39cZ6Czxi4iIYPbs2fTt25dPPvmE0lLT+ZapaxW1DYS9voGP9+gmcfrtWD6VdRpGd3PH3ACTPgcEuWBlrmaLnr9FivbpyJ/Fbg25VdulqFQqru/hy+6MErJKOtdwb3lNA29uaCzSPCXWp1Xn8HG05tpYH1YdzedcpW6+pLaFVquwJ6NxYYehhxMHBrtyuqiKjGLjvo60WoUHlyfj62jFfQODrrhQBxqn5nw9swdniqv1tlintLqejacKGRbihreRpnYIw9JZljFr1iy2b9/OV199RXp6OnFxcdxwww1s3LhRV5cwGfZW5vQLdGFTeplOtkj6PikHV1sLhhtgmBfA2sKMAUEuTfNthPir5D+HxLp5GL+Myswefmi0Cp/vPmvsUAzqw+1pFFXVc3e/LrjaWrb6PP8aHExlnYb3tpzWYXStk1pQQXmthmhvw83vO69vF2cUMPpe5T8eyiE5t5z7BwbRy795WyGODvfgjj4BfLc/k116qMH627F86jUKQ7u6GbWHXxiOTruXNBoNx44d49ixY7i7u9O9e3fmzp3L9ddfr8vLmIQJUV6cKq7lSBvnjVTWNvBrSh4jQt3pasB6ZWPDPTlVVMUx2cpI/M3R/AqszNVEGXAC/uX08HMiyMWG1cc6z3BvaXU9b288xaBgV6a2cQuqfoEuxHg7sCQp2+j7+O7+c6sqYyR+fbo4N8Zw1nirnLVahZf+SCXE1ZYZ8X4tSrLemhCFvZU59y87rPO/4/LDubjaWjBUj2XEhGnRWeL36KOPEh4ezurVq3nmmWfYt28fTz75JL/88gsHDhxo07nXrFlDeHg4oaGhvPHGGzqKuG2uimjcVuqHQ20b7l11NJ+qeg2jwtyxMGBtn1F/9i6ukHl+4m+O5lUQ6GKDm13re5p0RaVScUNPP/ZmlJBWVGnscAzi/a1pFFfXc0//QBzaWOtOpVJx74AgThRWss7IpXESM4qxszSjd4Czwa/tYmtJVzdbo87z+zk5l5S8Cu7sG0DXFk6jcLOz5D/jI9mfVcr/tqfrLKaK2gZ+ScllRKi7QeaXC9Ogs0wjJiaGQ4cO8emnn9KnT58LHktMTGz1eTUaDffffz+//fYbKSkpLF68mJSUlLaG22axPg542pm3uTbU9wezcTPCt614Pyecrc3ZnmZadb6E8R3NKyfY1daoK3r/amYPP7QKfLzjjLFD0bviqjrmbj7FsK5uTI7x1sk5r+/hi4WZyuiroxPPlhDlZW+0EkEDglxJzi2nQaM1yvXf33oaHwcrpnVvXS/u3f0DifF24JW1xymvqddJTCuP5FJdr2VsuIdB5pcL09Dmv/T+/fvZv38/8fHxHDt2rOnn8/8DcHJq3lyGS0lMTCQ0NJSQkBAsLS25/vrrWbFiRVvDbjOVSsWIYCd2nSlu9ZuwvKaBVSl5jAxzb/E3wLYyU6sYFupGYkYJWq1xboTC9FTVNXCmpJpgV+Ou6P2rGB9Huvs6suxwjtGHK/Xt3S2nKa1pYHa/LjpbAOFqa8nVkZ6sOVZgtD1Ca+o1HMwuI9rLAWsLM6PE0D/IhXNV9ew3QnmbpKxStpw+x/R431ZP6TFTq/jkujjyKuqY84tuOj8WH8jGy96SkQaaXy5MQ5vvLHPmzLnsYyqVig0bNrTp/FlZWQQEBDT97O/vz+7duy84Zv78+cyfPx+A3NxcsrOz23TN5hrgqWZJsobPNx1hRpxni5//89FzjXsjeplRkGf4Ide+3lb8nFzL7wdO0t3HNKq1FxR07p0a9O2f2jc5rwpFAU/zOoO9j5pjZpQzT607y7fbjzIixNnY4VxRa1/D56obeHfzKYZ0saePm6LT9p/c1Z6fk/P4eEMy17fiXtVW+7Ib934OstXo5PdqTRt3tWlMelcdOI2/eetWSrfWW3+kY22mYqSvGbm5Oa0+T7AVTOzmzMLEDG6JdCDEtfW7PJ2rbuD3Y/lcE+6MRU0J2dn/nxDLfVj/jNnGbU78Nm7ciFarZefOnQwcOFAXMV3gUt/w/94TMXv2bGbPng1AQkICvr5tmxDdXBMatDyz/Rybsut4ZFzLr7l6dQae9pZMSuiGrxE2or/O0omn151lW56Gq3oZps2aw1B/v87qSu27MScTgNggX5P6O9zr6sGLmzL58XgFNw2KMnY4/6g1bffBqqNU1mm5f2g3ugb66TSeGzy9+deaM2zMrOXRVtyr2urHU42rivtHdMHXVzeJZ0vb2NNLi7V5KifKDHuPKa9pYEVqEmMjPBndo1ubezw/mu5C2BsbeHl7Hn/c3b/V51m6+RT1WoWpPYPx97v49WZK7/+OylhtrJNBfbVazWOPPaaLU13E39+fjIz/n5uSmZlpMi9IK3M1k6K82XyqiKoWDqFklVbz27F8ro70ItDFVk8RXllXN1t8Ha3ZeUbm+YlGR/MrMFNBnJH26L0cR2sLZvbwY01qAZkdsKZffnktH2xLY0y4B1dFeOn8/JbmaibHeLH59DmdzQ9ricSzJXjYWRLjbbzXlbmZmh5+TgZf4LE0KYuqeg3XxHjrZJg7wMWGx4aGsPZ4IWtaudpdURQ+3XmGWG8HRnaTYd7ORmezOceMGcNPP/2k8zk4vXv35sSJE6SlpVFXV8eSJUuYNGmSTq/RFjPifSmtaWBpUsuGLxbuyUCrwORorxZtxaRLKpWK0d3c2ZtRSn2D8ef51TVo+e5QIf3nbSXg5bX0fm8L724+RW2DxtihdRpH88rxd7bB0970CrnOGdaV2gatSe1EoStvbzpFdb2Gu/p2afNK3suZEe9HeW0DSw4Yfgg/8WwJ0d4OeNgbd6X4oGBXjhVUcK6y1mDX/CIxgxBXW0bpMMF6emQYnvaWzFl5BK225Z+5W04XkVpQydRYHzxM8L0u9Etnid/cuXOZNm0aVlZWODo64uDggKNj27/dmZub8+GHHzJ27FgiIyOZPn060dHROohYN8aEe+Bkbd6im6lWq/DF7gx6BzgxxMi1k8aGe1Je28D6k8ad05FTVsOAD7bx+NoznKuqp7uvI5W1Gh5dmULPuVs4Vdg5SnkY29G8CoJdbXE0kRW9fxXt7cDIMHeWJmW3uIfdlOWW1fDR9jTGRXgyJlx/8+9Gd3PHztKMX4/m6e0al3Kuqo4ThZVEezkYtGTVpfQNdKZeo7DldNuqMTTXsbxydp0pZlK0F35OuiuXYmdlztsTokjJq2Du5lMtfv68rWk4WJkzKUb3vcvC9OnsXVheXo5Wq6Wuro6ysjLKy8spK9PNptjjx4/n+PHjnDp1imeffVYn59QVawszbknwZ+OpQs6ca15y8mtKHmnnqpgS44NLG6ry68KIP1dzrTLifqjZpTX0n7eNlLxynh/sw4Z7+vPrrL6kPDmcRdfHk1lSw8APtnH2XJXRYuwM6jVaThRWEuxqe9n9Q43tqRGhFFXV89bGln/Ymao3NpykrkGr194+ACtzMyZFe7H5VBEVtYYb7t2bUQJAtLfxF5D1C3QBYHuaYRK/7w5koVbBVZGeOl8lf1MvfxL8nXh13Qnyypvfg5mcU8ayw7nMiPch1se0pnQIw9Dp16/i4mISExPZsmVL0/86g7v7B1GvUXh3S1qzjn9r40l8HKyYGqebOl1t4eVgRYSnvdG2b6up1zBl4R4KKur49Lo47ujlg99fNnC/pXcA6+/tR0WdhuGf7NTrRuWd3cnCysaVl66mW8h1ZJg7fbo487/t6R3itZBZUs0nO89wdZQXo7p56P16M+L9KK1p4PuDrV9Z2lLn7y29jFC4+e/8nGzwcbQyyDw/RVH4bn8WCQHOTQmnLqnVKhbO7EFFnYY7lyY1+3mvrjuBrYUZN/b0N3oPrDAOnf3VP//8c4YMGcLYsWN54YUXGDt2LC+++KKuTm/Sor0d6NPFmR8P5VD3D/PRdqSdY3t6MTf28qObh/G/AQOMDfcgKbuUMiNM+n505RESz5bw8rhwZsT7YWF28bfihAAXvr+lF6eLqrjz+4MGj7GzOJpXAUCwq3EWGzWHSqXirQmRFFTW8dIfx40dTpv9+7djaBWFWX10V7fvSsaEezQO9x4x3HBv4tkSglxsCDGR11X/QBcO5ZShacXcuJbYm1HKqaIqxoZ74GhtoZdrRHs78NjQEFYdzefLZuxnvetMMd8fzGZ6dx8GBLnqJSZh+nSW+L3//vvs2bOHwMBANm7cyIEDB/Dw0P83WFPx71FhZJXW8Pamyw9BKYrCU6uP4mxjzvTuLdurUZ/GhHtQp1H4NcWwc382nSzk4x1nuLGnH7P6dsHS/PIvx/GRXtw/MJClSdn8fNhwvRWdydH8xl6QOF/THv4Z2tWdEaFu/G9HOmfa8fD/vowSFu3N5IYefgZbWWljYcaEKC82nio0SDFnRVHYdaaYGG8HXI08reW8wSFuZJfVcihbv4WcvzuQiYWZivER+q2b+MpVEcT5OPLQz8kcz6+47HF1DVpmfX8QTztL7up/5fut6Nh09pe3trbG2rqxmGRtbS0RERGkpqbq6vQmb0KUFz39nPhgaxpVlxmCWpqUzdbT57h/QBA9/Vu/m4muDQlxw1ytYm2q4RZ41DZouOuHg/g5WfPQ4GCcbP75G/HbE6MJdLHh4RVH/rFnVbTc0bwKvB2s8NfhJHR9+XRad+o1jR9k7ZGiKDy68gguNhbc3jsAW0vDLaaZ3t2XkuoGfjLAF6gThZUUVNbR3dfRZOaNDg5u7On6XY/3O41WYemBbAYGuRLvp997vYWZmuW3J6BWqRj96S7yymouOkZRFB7/NYUjueU8NSKUfl2kt68z01ni5+/vT0lJCddccw2jR49m8uTJJlNvzxBUKhXvTIoir6KOe386fNHjOWU1PLryCBGe9tzep4vRSrhcir2VOb38nUj8cxK2IXy4LZ2ThVU8NTyUhGbO/bGxMGPeNTGcKa7m1XUdr6SHsZ1f0eukxwUGuhLqbsczI8NYd6KQ/21v3txaU/Jzci5bTp/j7v6BDAg27Ifw2HAPrMzV/GqABV3nF1F0N6Fe5O6+jthZmrE/U389fltOF5FTXsu4cA+DbFEX4mbHL3f2Jq+ilv4fbOPIX+YwarQKz69JZd7WNGbG+3JzQoDJJOHCOHR2h1++fDkAL774IsOHD6e0tJRx48bp6vTtwvBQd+7q14XPdp1lULALd/UPAqCitoFJXyZSUl3POxOiDL4vb3OMi/Dk5T+Ok1FcRYCeC0oXVdbx6rrjDAh0YXq8b4uGvCdGezEkxJV5W9N4eHAwrnZSg0oXtFqFo/nlXBPj3W42a392VBirj+bz6MoU+nRxJiFA9xPo9aG2QcPjv6QQ4mbLzQl+Bp9gb2dlzqgwdzadKkKj0WKmx+tvTyvG0crcJBZ2nGdupqZfoAtJ2WUoiqKXKTff7c/C1sKM8ZGG2x5vSFd3frmjDzO/2UfPuZuZFO1NiJstv6cWcDC7jAmRnrx+dSRudqYx5C6MR6fv+G3btrFgwQKGDh1K//79ycrK0uXp24UPp8TSw8+R2T8e5vqv9vHq2uNEvbWRfRmlvHZVBNd1N81e0FFh7ijAz8n6n+f3xoaTlNU08K/BwXg6tCxxU6lUzJ0UTWlNAy/83v4n95uKsyXVVNdrTXphx9+Zm6lZcUdvHKzMGTd/NykG3pGhtV7+4ziniqp4dEgIkZ4ORonh2jgf8spr+eO4fqd3bE8/R5yvI94tfJ/r29CubpwsrCRdD3NEaxs0/HQoh2GhbkR4GfbvOzrcg4NzhjIp2pv1Jwp5d8tpKmobeGN8BPOnxRHYjt7fQn90lvi99NJLvPnmm7z++usA1NfXc9NNN+nq9O2Gpbma7Q8O4s4+Afx4OIfn1qRiY2HGZ9PiuKtfoMlOqO0b6IKtpRlbThfp9Tr55bV8tD2NseGejI9sXfHQXgHOjA334Ot9mQatwN+RHc1rTJraU+IH4O1ozaZ7G/crHfThdtYcNV49yubYl1HCmxtPMTHKi5k9jbfAa0KUF2oVLNPjPL+iyjqO5VfQ3cfRoHMYm2NwsCsKsLqVW55dye/HCiiurmdsNw+jlEvxc7bhh1sTyHtxNOnPjmTPw4N5YkQoPu1g7q4wDJ0O9R44cICePXsCjZsPl5e3j2/gumZjYcbnM+L578QocsprcbI2N/k3nYWZmiHBriSeLdHb8Ac0bk1V26BlVt+ANhWrffWqCHq/t5VX1p7g3WtidBhh53T0z9WA0d7G6YFqi2gfR7beP5AJXyZy1ee7md7dl2dGhRLn43jJ17FGq5BbXsPZ4mryymtp0Co0aBUszdT4O1sT5eWgl9IqZTX1zPxmP642Fjw6NNioq1w97K3oF+jCplP6+6K3I9305ved1y/QBUszNTvSirl/YLBOz734QBbONuaM0/Nq3n9iYW6Gr4l/7gjj0NndzdLSEpVK1XSjrayULbacbC1xMpESBs0xLsKTNakF7DlbQh89FBwtqqzjf9vTGRvuyehubbspJgQ4MyTEle8OZPHG1ZFYGWACdUd2NK8CFxuLdtfjd16ktwOHHxvKA8uSWXwgi+8PZuPjaNVURqReoyWnrJas0hqyy2pouEINNxWNJW2ui/PhujgfnQzXabUKdyw9yOmiSj65Lo4hIYYp33Il07r78siKIySeLaZPF92/37enFWOuVplUBYPzrC3M6B/owt4M3X7RrahtYMWRXK6O9CLErX2+l0THp7PEb/r06dx9992UlJTw2Wef8eWXX3LXXXfp6vTCACZEefHwiiN8fzBbL4nfh9vSqKrXcHtvf51sTfXE8FAmfJHIRzvSeXRoVx1E2Hml5JUT7GqDczPK6pgqW0tzvrw+npfHdePTnWfZfbaYrNIaUgsqMVepcLW1IMbHgRGhbng7WuPtYIWHnSX2VmZYmKupqtNwpriaY3kV7D5bzHNrUnluTSrdfR15akQo18X5tGrhy/nSLT8dyuHhIcHM7OFnEqsqJ0d788iKIyw+kKWfxC/9HBGe9gSZ6JeJ0eHu/Pu3VE4UVNLNUzfF9FceyaW6Xsu4cI92s0hKdD46S/ysrKwYNWoUjo6OpKam8vLLLzN69GhdnV4YQFd3O8Lc7fQyz6+ytoF529IYEuKqs43or4rwpKubLV/sPssjQ0JMpiB2e6MoCkfzKhge6maQ0hP65u9syytXRQCNv1tNgxZFUbAwU7doztXRvHIW7Mlg6YFsZn6znzmO1jw6NITZ/QKb/cVFo1WYs/II729N44Yefjw5PBQ7A+zQ0RzBbrZEezmwWQ/DvbUNGvZklHBdnA+utqb5ZWJEqDuQyi8peczRUeL3zb4svB2sDFaQW4jW0NlXkry8PJ5++mnOnDnDqFGjGDVqlK5OLQxoSqw3+7PKyCyp1ul5P999lnNV9dyWENCsYs3NoVareHx4V1LyKvQ6Sb2jy6+oo7i6vt0O816JSqXCxsIMW0vzFk+0j/Ry4K0JUaQ9O5IvpnfHy8GSx35JwfelP3hw2WFSr7BLAkD6uSrGf7ab97emMbOHL69fHYG3o3Vbfh2duzbOm4PZZZwqvPLv0lL7M0upbdDS3ffS8yxNQUKAM3aWZuz8cy5iW51fJX1VhCddnDvee0l0HDpL/F599VVOnDjBnXfeycKFCwkLC+OZZ57h1KnLb2EmTM+kaG80WoXFB3RXiqdeo+W/m0/Rw8+RidGtW8l7OTf38sfJ2pwPt6Xr9LydSXtd0WsoarWKO/p2Yf+jQ1lzVx8GBbvyyc4zRLy5kcEfbufdzafYkXaOjOJq0s9VsSGtlLu+P0jUWxvZmlbEMyNDmXdNDF30XB+zNabE+qBVGnuqdGl7WjEAvUxwft95FmZqhoa4setMCRqNts3nW3wgC41WYXykp0kM5QtxOTodc1CpVHh7e+Pt7Y25uTnFxcVcd911jB49mrfeekuXlxJ60i/QBXc7S35PLeDx4aE6OefiA1lklNQwZ2hX3O11W8/L1tKc+wYG8cb6kxzILKGHv7NOz98ZnF/Rq6t5Th3Z2AgvxkZ4caqwknc2neKP1AIeXZly0XE2FmrGdPPgrn6BjO7mYbJlnLr7OuLvZM36k4W8MDZcZ+fdllaEv5M10d6mt6L3ryZEe7H6WD7bzxQzJMStTef6Zl8mkZ72DDTwTixCtJTOEr958+axaNEi3N3dmTVrFm+//TYWFhZotVrCwsIk8WsnzNQqrovzYcGeDAoqavFoY6Km1Sq8ueEkoe62TI311lGUF3pwUDBvbzzF2xtP8d3NvfRyjeZQFIVj+RWcKa4m3MOeIFcbkx3m+qujeRXYWZoR4WF6O8qYqq7udnx8XRyKonAgq4ztaUXkV9QB4KqqZkh0EDE+jliZm/acSZVKxdRYHz7Zma6T9zs0zmvcdKqI4aHueJj4LhHj/yy5svxQTpsSv6N55ezLLOXRISEmV6xaiL/TWeJXWFjIsmXLCAwMvODf1Wo1v/76q64uIwxgZg8/Ptl5hkV7Mnisjb1+PyfnkpJXwavjwvW2FZyPozXXxvmwMiWPospa3IywjduaY/k8uPwwJwv/fyeAISGuzJ/WnXAT70lLySsn0MUGl3ZUeshUqFSN5Ur+WrIkOzsbX9/2sX0cwNQ4b+ZtS+O7/Vk8NCSkzefbl1lCaU0DvQOcTH7IM9DVlghPO7a3cZ7f1/syMVM17oPcHr7sic5NZ+MPL7/88kVJ33mRkZG6uowwgIHBrnjaW7K6jbsgKIrCa+tPEOBszTQ9b1U3Z2hXKus0vLPptF6v83eKovDM6qNc9dlu6jUK/x4Vxvzr4vjXoGD2Z5bS690tOps8ri8pueV0dbPTS9FiYfoGBrniYmPBbzraxWLd8UIA+ge1jyHPiVGNC9qyWrmgTatV+HZfFn0DXfRSBksIXTPNiSd/+uGHH4iOjkatVrN3715jh9NpmKlVXB/vx7b0c2QUt34vyzXH8tmfWcqtCQGE6XkYsXcXZ3r5O/Ht/kydTNRurjkrU3h9/UmmxHiz8vbevDwunLv6B/L+lBgOPzYUZ2sLrvpsd9MCClNTXFVHTnmtLOzoxMzN1EyN9Wbr6XOUVNe1+XzrThTQzd2OOB/Tnt933uSYxgVt3+5v3QKXLaeLOFtSzfgIz3ZdB1N0Hiad+MXExLBs2TKGDBli7FA6nTv6BlCvUfiglatlFUXhtXUn8HKw4rruPgYZ/nhsWFcySmr4ppU38Jb63/Z03t1ymhnxvsybEk2cn9MFv2eQmx1b7h8AwIyv9qG5wm4RxpKS17iwQ3YZ6Nyu7+FHVb2mzat7q+oa2J52jj5dnE22ft/f9Q90wdvBilVH81r1/M92ncXO0oyrIo27RZsQzWXSiV9kZCTh4bpbaSaar7uvE/G+jiw7nIOitDxh2XK6iO3pxdzSy59YA63suzbOB097Sz7eka73a207XcS/fk5mULAr/7kqAv/L1O0KcbfjgykxHM4t5/k1x/QeV0ul/NkTGeouiV9nNqyrG642FvxypHXJz3kbTxZRp1Ho28Wl3cx1U6tVzIj3ZUd6cYuHe/PLa/nxUDYTo7yIbSc9nEJ0iEk98+fPZ/78+QDk5uaSnZ1tkOsWFBQY5DrGcn2UM0+tO8u3248yIsS52c9TFIWnVx7HxdqMcf7m5OY2v7hyW9v01jg33t6Rw2/7j9PdWz+LKspqNcz8OgVPW3Oe7OOKdV0p2dmllz1+hI+aIYEOvLflNNNCbfG0N15PyN/bN/FULtZmKjxVlQZ733R07fW+MC7UiWUphaScOtPqIcvFe85gY66iu1ODXl9Pum7jUQFWvK9V+HBDMg/282v28z7cnUudRmF0gAUFebk6jcmY2utruD0xZhsbPfEbNWoUubkXv2Fee+01Jk+e3KxzzJ49m9mzZwOQkJCAr69+FxL8lSGvZWj3unrw6pYsFiWXctOgqGY/b1VKHjszK3hieFeGdg/DrIUr+9rSpo+PdeP93bl8caiUH3t2a/V5ruTpxQfIKa/js2ndubp3QLN6Nv433ZHYtzfx3r5zLJzZQy9xNddf2/dsxVmC3ezoFtRFZzuqiPZ5X7h7sBXfHd7BL+l1PDny0gv1rkSrVdiQnsyAYDf6RIXovZSNLtvYx0ehy29n+CO9mtenNu+89Rot3yan0Mvficm9I3Az8dI1LdUeX8PtjbHa2OhDvevWrSM5Ofmi/zU36RP642htwX0Dg1h/opB9GcXNek6DRsuTq47SxdmGWxP8W5z0tZWHvRXXx/ux6mg+eWW1Oj//78fy+WpvJrf2DmBavG+zh7OivR24rrsPS5OyyShp/YIZXUvJKyfYzRbHZu49KzquQcGu+DtZszy5dT1X+7NKySmrZUiIq8nXL/w7lUrFfQMC2Z9VyrZm7lX+3f4szpZUc3Mv/w6X9ImOzeiJnzBtc4Z2xdJMzYu/H2/W8e9vTeNIbjkPDAoi0stBz9Fd2qPDQqhp0PLmxpM6PW9lbQP3/HiIQBcbHhoc3OLyJ6+Mi6CmQctra0/oNK7WKq2uJ7O0hhBX23YzH0voj1qt4vbeASSeLWnVKvQVybmoVTCsq7seotO/WX0DsTJT896Wfy4JpdEqvL7+BN3c7fRWmF4IfTHpxG/58uX4+/uzc+dOrr76asaOHWvskDodTwcr7u4fyKqj+Ww8ceU5CaeLKnluzTEGh7hycy9/oyUT3X2dGBTswjf7Mqmua9DZeV/4PZX04mr+PSqMON+W70Ea7mnPyDB3fjqcS3WdRmdxtdb5rdpkRa8475beASjAh9vSWvQ8RWnc3zvB35nuvu1zkYObnSXT431ZdTSfzH/olV98IIvUgkpu6x2gt8L0QuiLSSd+U6ZMITMzk9raWvLy8vj999+NHVKn9MpV4bjbW3LPT4dpuEyNvJp6DTO/2Y9apeLJ4aF4O1obOMoLvTAmnILKOt7WUUHnfRklvLvlNFNivJke3/p5GY8ODaGwso5PdqbrJK62SMlt7NWRxE+cF+pux+AQV5YdzqW+ofn1MHemF3OqqIrxkZ7teq7oMyNDqddoL7n/8nllNfU8/ksKUV72XN9D5sGJ9sekEz9hGhytLfhoSizHCyq5ZfGBi8q7aLQKs384ROLZEl4c040x4R5GivT/jQxzp4efI/N3nqGuoW29a3UNWu5YehAXGwseGRKCo3XrP9jGhXsS6GLDN/sy2xSTLqTklWNlpibaq3320Aj9eGRICLnltSzYk9Hs53y9LxMrc3W7r2UX4eXAnX27sOxQDnszSi55zHNrUskrr+XJ4aEEu8n+1qL9kcRPNMu0eF/+NSiYxQeymbX0IJW1jUOohRW1TFmwh6/3ZXJP/0Du6heIhZnxX1YqlYqXxoaTVVbDWxtPtelcb248yaGcMp4eGcbA4LZtQ6VWq5jVtwv7s8pIyipp07naKiWvgkBXG9ztZWK6+H8To7zwcbTii8SzzTq+ul7D0qRshnd1aze7dVzJq1dFYGtpzsxv9lFWU3/BY9/sy2Te1jSu6+7D5BiZ2yfaJ+N/Qot2471rorm9TwBf7skg4JV19HlvC34vr2X10TyeGN6Vl8eFm9Qwz4QoL3oHOPP+1jQqalo31+9IbjmvrD3O6G7u3NzLXyebzt+S4A/Apzub98GqL0dyywlxtcVR9ugVf2FupuahQcEkni3h92bs37toTwbF1fVMifXG2qJ9rea9FA97K364pRdp56oZ8fFOThVWotEqvL/lNHcuPUgvfydeGNPNpO51QrSEJH6i2VQqFV/OiOe3u/rSL9AFFSqmxvrw3U09eX50NzzsrYwd4gVUKhVzJ0VRWFnHM78dbfHzGzRabl+ShJ2lGU8M64qng25+vy4utgwOdmXV0Ty0WsPtK/xX5TUNnC2pJsTNVifJrOhY7h8UjKuNBS/+nnrF4zRahXc2nSLay4EJUV4Gik7/xkZ48sm1sRzJLafbGxuwemIVD684QkKAE29PjCTaQLsRCaEP8lVftNi4CE/GRbSPuTyDQtyYFO3F/J1nuad/IFEtuGG/vekUezJKeO2qcIaF6rZExe19Arhj6UFWHc1nYrThh4yOnV/R6yoLO8TF7K3MeWpkKE/8epTlh3OYEutzyeO+T8rmVFEVb02IxNfJxsBR6tesfoGM6ubOf9adRKMoRHrac0NPvw73e4rOR3r8RIf38bVxmJupuH3pQbTa5u07vPV0Ec+tSWVUmDt39OmCuY7nLU6O8cZcrWLZoeZvZ6dL5/fo7eouk9PFpd0/MIgAZ2seXJ5M+d/mugGUVNcz55cjf9ayu3Ri2N4Fudoxf3p3vpgRz2PDQyXpEx2CJH6iw/N1subNqyNJPFvC06v+ecg3/VwV07/ah6+jFS+M6aaX0jSutpYMCXFlw8kiNJcpkaNPR3LLsTBTEeNjnCLbwvTZWprzzQ09yC6t4ZbFSRes5lcUhYd/Tia/vJbnx3STLxBCtCOS+IlO4b6BQUyJ8eadzadYsj/rssflldcydv4uKus0vDMxqs2reK9kWndfzpZUs+lU87aI0qWD2WWEuNriYWda8zKFaRnS1Z3HhnXl5+Rcrv96H8VVdU072Czam8ltvQNkdasQ7YzM8ROdgkql4qsbetB/3jZuWnyAstp67uoXeMHuIvszS7hmwR7yK+r4aGoMU2N99Lr7yOQYb+776TA/HsphZDfD1j48mF1Gny7Oskev+EdvTohEo1WYu+V00z6+9RqFO/oE8OLYbi3eulAIYVzyjhWdhr2VOdsfHMiIj3dy94+H+XpfFjf29MPGwox1Jwr4bn8WHnaWfD4tjmnxvjqf1/d3Po7W9OnizMaThSiKYrAt7vLKa8mrqCXM3U726BX/SKVS8d/J0UyM9uLLxAzUKhgY5MrUOB/c7KQGpBDtjSR+olNxtLZg178G8eq6E3y4LY17fzoMgLW5mht6+HFb7wCGh7obrMTJtO6+PPZLColnS+gb6GKQax7MLgWgm4fMyxLNNyzUXeer24UQhieJn+h0zM3UvDg2nGdHhrIno5SiqjoivewJcLbBytywBWinxHrz2C8pLEnKMmDiVwZAtLcs7BBCiM5GEj/RaVmYmzFAj4s3miPEzY4Ybwc2nTTcAo+D2WV42VsS7CY1/IQQorORVb1CGNm07r4czC7jeH65Qa53MLuMMA973GxlfpYQQnQ2kvgJYWQTojxRgKUHs/V+rdoGLcfyKwhzt+sQ+6oKIYRoGUn8hDCyHn5OeNpbsuXUOb1f60RRDQ1aRRZ2CCFEJyWJnxBGplKpmBjlxc4zxVTUXrw1li4dKagCIEx2WhBCiE5JEj8hTMCEKC8q6zT8nJyn1+ukFFRjZa4m1sdRr9cRQghhmkw68Xv88ceJiIggLi6OKVOmUFJSYuyQhNCLUd08sDBT8fuxfL1eJ6WgmlA3OzwdZKs2IYTojEw68Rs9ejTJyckcOnSIbt268frrrxs7JCH0wt7KnMHBrmxLO4eiKHq5hqIopBRU0c3DDifZqk0IITolk078xowZg7l54wdUv379yMzMNHJEQujPpGhv0our2XO2RC/nzyqtoaRGQ5iHbNUmhBCdVbv52v/ll18yY8aMSz42f/585s+fD0Bubi7Z2foviwFQUFBgkOt0Jp25TXu7NyZjX+1Ixd+ii87Pv+F041ZtPhZ1BnuPdEad+TVsKNLG+iXtq3/GbGOjJ36jRo0iNzf3on9/7bXXmDx5ctN/m5ubc+ONN17yHLNnz2b27NkAJCQk4Ovrq7+A/8aQ1+osOmub+vpCV7fT7Muv10sbnD1SAcCgyEB8fQ2zPVxn1Vlfw4Ykbaxf0r76Z6w2Nnrit27duis+vmjRIn799VfWr18vw1Oiw5sU7c2H29PIL6/B08Fap+dOPFtCF0dLglxlqzYhhOisTHqO35o1a3jzzTdZuXIltrbyYSU6vglRXtRrFH48lKPT8yqKQuLZEsLdrXGVrdqEEKLTMunE74EHHqC8vJzRo0cTHx/PPffcY+yQhNCrQcGu2Fmase54oU7Pm1lSQ15FLRFu1qjV0nMuhBCdldGHeq/k5MmTxg5BCIOyNFczJtyDbafPodFoMTPTzXezxIxiAMLddDt8LIQQon0x6R4/ITqjSVHeFFTWsf6k7nr9Es+WYK5WEectUyaEEKIzk8RPCBNzVaQnAMsPX7zavbUSz5bQzcMOb9mxQwghOjVJ/IQwMV4OVvTwc2R72jmdnK9eo2VPRgkx3g7YWZr07A4hhBB6JomfECZocrQ3ybnlnCqsbPO5DmSVUlmnoYefkw4iE0II0Z5J4ieECZoQ5YUCLEnKavO5tp5u7DlMCJDETwghOjtJ/IQwQT38nPCws2TzyaI2n2vr6SICnK2J85HETwghOjtJ/IQwQWq1ionRXuw4U0xZTV2rz6PVKmxNO0e8rxPudlK4WQghOjtJ/IQwUdfF+VBZp2HxgexWn+NofgXnqurp4ecohZuFEEJI4ieEqRoZ5oGDlTmrUvJbfY4NJxprAfb0l2FeIYQQkvgJYbIszdVMjPJiy+kiquoaWnWONan5BDhb07eLi46jE0II0R5J4ieECbuuuw+lNQ18n9Ty4d6aeg0bTxYyIMgVT3sp3CyEEEISPyFM2lURnjhYmfPjoZwWP3fr6XNU12vpH+gi8/uEEEIAkvgJYdKsLcyYFufDxpNFnKuqbdFz16TmY2mmYkiIq56iE0II0d5I4ieEibultz9V9Rq+3J3R7OcoisLKI7n09HOim4e9HqMTQgjRnkjiJ4SJGxzshp+jNT+1YLh3b0YpJwurGNXNAzsr2Z9XCCFEI0n8hDBxarWK2f26sOtsCXszSpr1nMUHsrAwUzE23EO/wQkhhGhXJPEToh2Y3T8Qc7WKuZtO/eOxGq3CkqQsBgS60sNP6vcJIYT4f5L4CdEOeDtaMzXWm5UpeZyrvPIWbn+k5pNTVsu4CBnmFUIIcSGTTvyee+454uLiiI+PZ8yYMWRnt37rKiHau8eHh1JZp+Hfa45d8bi3Np7C096SidFeBopMCCFEe2HSid/jjz/OoUOHSEpKYsKECbz88svGDkkIo0kIcGZClCdf7c0kq6T6ksfsPlPMplNF3NDTj0hPBwNHKIQQwtSZdOLn6OjY9N+VlZWoVFKEVnRub02Iorpew4PLky96TKtVeGb1MRyszJkR7ytFm4UQQlzE5CcAPfvss3z11Vc4OTmxcePGSx4zf/585s+fD0Bubq7BhoQLCgoMcp3ORNr0ypyAO3p48vn+XN5Zk8QNcZ5Nj83fl8eGk4U83NcTX7PqS74PpH31T9pY/6SN9UvaV/+M2cYqRVEUo10dGDVqFLm5uRf9+2uvvcbkyZObfn799depqanhpZdeuuL5EhIS2Lt3r87jvJTs7Gx8fX0Ncq3OQtr0n9VrtPSft43k3HLemRjJTb0C+GpvBo//cpR+gc4svqknvk42l3yutK/+SRvrn7Sxfkn76p++2/hKuZDRe/zWrVvXrONuuOEGrr766n9M/ITo6CzM1Kya1ZfJXyby4PIjPLj8CACDgl15eWz4ZZM+IYQQwuiJ35WcOHGCsLAwAFauXElERISRIxLCNHg5WLHjwUF8tusMqQWV+DhacUMPP/ycJekTQghxeSad+D311FOkpqaiVqsJDAzkk08+MXZIQpgMtVrF3QOCjB2GEEKIdsSkE7+ffvrJ2CEIIYQQQnQYJl3ORQghhBBC6I4kfkIIIYQQnYQkfkIIIYQQnYQkfkIIIYQQnYQkfkIIIYQQnYTRd+7QNXd3d4KCggxyrYKCAjw8PAxyrc5C2lS/pH31T9pY/6SN9UvaV//03cbp6ekUFhZe8rEOl/gZkiG3h+sspE31S9pX/6SN9U/aWL+kffXPmG0sQ71CCCGEEJ2EJH5CCCGEEJ2EJH5tMHv2bGOH0OFIm+qXtK/+SRvrn7Sxfkn76p8x21jm+AkhhBBCdBLS4yeEEEII0Ul0isTP3t7e2CFc0R133IGnpycxMTHGDqVVVCoVN998c9PPDQ0NeHh4MGHCBJ2cvzl/v2PHjtG/f3+srKx45513dHJdU6bPNi8qKmL48OHY29vzwAMPtPl87dk/vfaGDRvWopV5zz77LAEBASZ/T2qO1157jejoaOLi4oiPj2f37t2tOs+mTZvYsWOHzuIKCgq6bBmL1hg3bhzOzs46u5+1lEqlYs6cOU0/v/POO7z44otGiUWXr9v2cJ8x9fdpa3OHTpH4GYNGo2n2sbfddhtr1qzRYzT6ZWdnR3JyMtXV1QCsXbsWPz+/Fp2joaGhTTG4uroyb948HnvssTadp73QRZtfjrW1Na+88kqnSKANbeLEiSQmJho7jDbbuXMnv/76K/v37+fQoUOsW7eOgICAVp1L14lfW1zqPvT444/z9ddfGyGaRlZWVixbtkynyawx/L1t5T5zaYbIHTpN4ldRUcHIkSPp2bMnsbGxrFixAmgschgZGcldd91FdHQ0Y8aMafow/eu3+cLCwqbC0Onp6QwePJiePXvSs2fPppvWpk2bGD58ODfccAOxsbE899xzvP/++00xPPvss8ybN++i2IYMGYKrq6s+f329u+qqq1i1ahUAixcvZubMmU2PJSYmMmDAAHr06MGAAQNITU0FYOHChUybNo2JEycyZswYKioquP3224mNjSUuLo6ffvqp6RzPPvss3bt3p1+/fuTl5V10fU9PT3r37o2FhYWef1PT0Zo2Hzx4MElJSU3HDRw4kEOHDl1wXjs7OwYNGoS1tbX+f4l2YNOmTRf09jzwwAMsXLjwgmO++OILHnnkkaafP/vsMx599NGLztWvXz98fHz0Fquh5OTk4O7ujpWVFdBYON/X1xeAffv2MXToUHr16sXYsWPJyckBGu+nDz/8MAMGDCAmJobExETS09P55JNPePfdd4mPj2fr1q0UFBRw7bXX0rt3b3r37s327dsBePHFF7n11lsZM2YMQUFBLFu2jCeeeILY2FjGjRtHfX19U3xvv/02ffr0oU+fPpw8eRLgiuedPXs2Y8aM4ZZbbrnodx05ciQODg76a8x/YG5uzuzZs3n33XcveuzMmTOMHDmSuLg4Ro4cydmzZyktLSUoKAitVgtAVVUVAQEB1NfXc+rUKcaNG0evXr0YPHgwx44dAxoTiHvvvZfhw4cTEhLC5s2bueOOO4iMjOS222674Jpz5syhZ8+ejBw5koKCAoArnvfRRx9l+PDhPPnkkxecp73cZzpk7qB0AnZ2dkp9fb1SWlqqKIqiFBQUKF27dlW0Wq2SlpammJmZKQcOHFAURVGmTZumfP3114qiKMrQoUOVPXv2ND0nMDBQURRFqaysVKqrqxVFUZTjx48rvXr1UhRFUTZu3KjY2toqp0+fVhRFUdLS0pQePXooiqIoGo1GCQkJUQoLCy8ZY1pamhIdHa37X94A7OzslIMHDyrXXnutUl1drXTv3l3ZuHGjcvXVVyuKoiilpaVKfX29oiiKsnbtWmXq1KmKoijKggULFD8/P6WoqEhRFEV54oknlIceeqjpvOfOnVMURVEAZeXKlYqiKMrjjz+uvPLKK5eN5YUXXlDefvttnf+Opqa1bb5w4cKmNk5NTW167V7KggULlPvvv1+/v4iJs7Ozu6BdFUVR7r//fmXBggWKovz/PaKiokIJCQlR6urqFEVRlP79+yuHDh264nnbs/LycqV79+5KWFiYcu+99yqbNm1SFEVR6urqlP79+yv5+fmKoijKkiVLlNtvv11RlMa2mjVrlqIoirJ58+am+93f37MzZ85Utm7dqiiKopw5c0aJiIhoOm7gwIFKXV2dkpSUpNjY2CirV69WFEVRrrnmGmX58uWKoihKYGCg8uqrryqKoiiLFi1q+ttd6bw9e/ZUqqqqLvv7/v01YEh2dnZKaWmpEhgYqJSUlChvv/228sILLyiKoigTJkxQFi5cqCiKonzxxRfK5MmTFUVRlEmTJikbNmxQFKXxb3DnnXcqiqIoI0aMUI4fP64oiqLs2rVLGT58uKIoinLrrbcqM2bMULRarfLzzz8rDg4OyqFDhxSNRqP07Nmz6fMRUL755htFURTlpZdearo/XOm8V199tdLQ0HDZ38+U7zMdNXcwb3mq2D4pisIzzzzDli1bUKvVZGVlNfUcBQcHEx8fD0CvXr1IT0+/4rnq6+t54IEHSEpKwszMjOPHjzc91qdPH4KDg4HGuSZubm4cOHCAvLw8evTogZubm15+P2OLi4sjPT2dxYsXM378+AseKy0t5dZbb+XEiROoVKoLvpmPHj266RvLunXrWLJkSdNjLi4uAFhaWjb1uPTq1Yu1a9fq+9dpF1rT5tOmTeOVV17h7bff5ssvv7zo27xoHTs7O0aMGMGvv/5KZGQk9fX1xMbGGjssvbG3t2ffvn1s3bqVjRs3MmPGDN544w0SEhJITk5m9OjRQOOw1V97OM/3Sg8ZMoSysjJKSkouOve6detISUlp+rmsrIzy8nKgsZfbwsKC2NhYNBoN48aNAyA2NvaC+/b568ycObOpJ/ZK5500aRI2NjZtbRa9cXR05JZbbmHevHkXxLlz506WLVsGwM0338wTTzwBwIwZM1i6dCnDhw9nyZIl3HfffVRUVLBjxw6mTZvW9Pza2tqm/544cSIqlYrY2Fi8vLyaXr/R0dGkp6cTHx+PWq1mxowZANx0001MnTr1H887bdo0zMzM9NAqhtERc4dOk/h9++23FBQUsG/fPiwsLAgKCqKmpgagabgCwMzMrKm71tzcvKm7/PyxAO+++y5eXl4cPHgQrVZ7QVe1nZ3dBdedNWsWCxcuJDc3lzvuuENvv58pmDRpEo899hibNm2iqKio6d+fe+45hg8fzvLly0lPT2fYsGFNj/21vRRFQaVSXXReCwuLpn83MzNr83zAjqSlbW5ra8vo0aNZsWIF33//vWzL1Ax/vQ/AhfeCv5o1axb/+c9/iIiI4PbbbzdUeEZjZmbGsGHDGDZsGLGxsSxatIhevXoRHR3Nzp07L/mcv7+/L/V+12q17Ny585KJ2Pl7tVqtvuC+oFarL7gv/PW85//7Suf9+33bFD388MP07Nnziq+t87/rpEmTePrppzl37hz79u1jxIgRVFZW4uzsfMFUj7/6a9v+9TPx72379+tptdornrc9tO2VdMTcodPM8SstLcXT0xMLCws2btzImTNn/vE5QUFB7Nu3D4Aff/zxgnP5+PigVqv5+uuvrzgZc8qUKaxZs4Y9e/YwduzYtv8iJuyOO+7g+eefv6ino7S0tGnhwd/nRv3VmDFj+PDDD5t+Li4u1kucHUlr2nzWrFn861//onfv3u1+bqkhBAYGkpKSQm1tLaWlpaxfv/6Sx/Xt25eMjAy+++67C+ZbdkSpqamcOHGi6eekpCQCAwMJDw+noKCgKfGrr6/nyJEjTcctXboUgG3btuHk5ISTkxMODg5NPW9w8X3gcgnFlZy/ztKlS+nfv7/OzmtMrq6uTJ8+nS+++KLp3wYMGNA0SvLtt98yaNAgoLFHtk+fPjz00ENMmDABMzMzHB0dCQ4O5ocffgAav2gfPHiwRTFotdqmz8LvvvuOQYMG6eS8pqwj5g4dPvFraGjAysqKG2+8kb1795KQkMC3335LRETEPz73scce4+OPP2bAgAEXrKi67777WLRoEf369eP48eNX/EZjaWnJ8OHDmT59+mW7u2fOnEn//v1JTU3F39//gjd2e+Lv789DDz100b8/8cQTPP300wwcOPCKL/R///vfFBcXExMTQ/fu3dm4cWOzr52bm4u/vz9z587l1Vdfxd/fn7Kyslb9Hu1Ja9q8V69eODo6XrHnICgoiEcffZSFCxfi7+9/wRBZZ3H+3hEQEMD06dOJi4vjxhtvpEePHpd9zvTp0xk4cGDTNIW/e+KJJ/D396eqqgp/f3+jleVoq4qKCm699VaioqKIi4sjJSWFF198EUtLS3788UeefPJJunfvTnx8/AUrdl1cXBgwYAD33HNP031u4sSJLF++vGlxx7x589i7dy9xcXFERUXxySeftDi+2tpa+vbty/vvv9+0KKK15x08eDDTpk1j/fr1+Pv78/vvv7c4Hl2ZM2fOBZ9F8+bNY8GCBcTFxfH1119fsCBgxowZfPPNN01Ds9CYHH7xxRd0796d6OjopoUKzWVnZ8eRI0fo1asXGzZs4Pnnn2/TeU35PtORc4cOv3PHwYMHueuuu4xWQkGr1dKzZ09++OEHwsLCjBKDEH+VnZ3NsGHDOHbsGGp1h//u12qtuXdMmDCBRx55hJEjR+oxsvZp2LBhvPPOOyQkJBg7FCH+UUfOHTr0Xf+TTz5h5syZvPrqq0a5fkpKCqGhoYwcOVKSPmESvvrqK/r27ctrr70mSd8VtPTeUVJSQrdu3bCxsZGkT4h2rqPnDh2+x08IIYQQQjSSr/xCCCGEEJ2EJH5CCCGEEJ2EJH5CCCGEEJ2EJH5CiA7PzMyM+Ph4oqOj6d69O3Pnzr2gKLM+PP7440RHR/P444/r9TpCCNESsrhDCNHh2dvbU1FRAUB+fj433HADAwcO5KWXXtLbNR0dHSkoKLigur++NDQ0YG7eaTZiEkK0gfT4CSE6FU9PT+bPn8+HH36Ioiikp6czePBgevbsSc+ePZsKDt98880XFKK98cYbWbly5QXnUhSFxx9/nJiYGGJjY5t2jJg0aRKVlZX07du36d+gsTZXWFgYBQUFTT+HhoZSWFhIQUEB1157Lb1796Z3795s374dgMTERAYMGECPHj0YMGAAqampQOOOLNOmTWPixImMGTNGfw0mhOhYFCGE6ODs7Owu+jdnZ2clNzdXqaysVKqrqxVFUZTjx48rvXr1UhRFUTZt2qRMnjxZURRFKSkpUYKCgpT6+voLzvHjjz8qo0aNUhoaGpTc3FwlICBAyc7Ovuw1FUVRXnzxReXdd99VFEVRfv/9d2Xq1KmKoijKzJkzla1btyqKoihnzpxRIiIiFEVRlNLS0qbrrl27tun4BQsWKH5+fkpRUVGr2kQI0TnJ2IAQolNS/pzlUl9fzwMPPEBSUhJmZmYcP34cgKFDh3L//feTn5/PsmXLuPbaay8aTt22bRszZ87EzMwMLy8vhg4dyp49e5g0adJlr3vHHXcwefJkHn74Yb788sumrfPWrVt3wZZVZWVllJeXU1payq233sqJEydQqVTU19c3HTN69GjZb1kI0SKS+AkhOp3Tp09jZmaGp6cnL730El5eXhw8eBCtVou1tXXTcTfffDPffvstS5Ys4csvv7zoPEorpkgHBATg5eXFhg0b2L17N99++y3QOOy7c+dObGxsLjj+wQcfZPjw4Sxfvpz09HSGDRvW9NiV9voUQohLkTl+QohOpaCggHvuuYcHHngAlUpFaWkpPj4+qNVqvv76azQaTdOxt912G++99x4A0dHRF51ryJAhLF26FI1GQ0FBAVu2bKFPnz7/GMOsWbO46aabLtiAfcyYMXz44YdNxyQlJQFQWlqKn58f0DivTwgh2kISPyFEh1ddXd1UzmXUqFGMGTOGF154AYD77ruPRYsW0a9fP44fP35BL5qXlxeRkZFNw7F/N2XKFOLi4ujevTsjRozgrbfewtvb+x/jmTRpEhUVFRecd968eezdu5e4uDiioqL45JNPAHjiiSd4+umnGThw4AVJqRBCtIaUcxFCiMuoqqoiNjaW/fv34+TkpLPz7t27l0ceeYStW7fq7JxCCNEc0uMnhBCXsG7dOiIiInjwwQd1mvS98cYbXHvttbz++us6O6cQQjSX9PgJIYQQQnQS0uMnhBBCCNFJSOInhBBCCNFJSOInhBBCCNFJSOInhBBCCNFJSOInhBBCCNFJSOInhBBCCNFJSOInhBBCCNFJSOInhBBCCNFJSOInhBBCCNFJmBs7AF1zd3cnKCjIINeqr6/HwsLCINfqjKR99UfaVr+kffVL2ld/pG31y1Dtm56eTmFh4SUf63CJX1BQEHv37jXItbKzs/H19TXItTojaV/9kbbVL2lf/ZL21R9pW/0yVPsmJCRc9jEZ6hVCCCGE6CQk8RNCCCGE6CQk8RNCCCGE6CQk8RNCCCGE6CQk8RNCCCGE6CQ63Kpe0ToNGi2ZpTXkltdSWFlHQcX5/6+jsk6DRlFo0CiN/6/VokKFo7U5TtbmOFpb4GRtjrONBYEuNoS42eFpb4lKpTL2ryWEEEKIv5DEr5Mpr2kgKbuUg9llnCis5GRhJScKKkkvrqJeo1x0vKWZCltLM8xUKszUKtR//r9Wq1BVr6GitoFLPA0bCzVBLraEutsR5+tInwBn+nRxxtvR2gC/pRBCCCEuxaiJ3x133MGvv/6Kp6cnycnJFz2uKAoPPfQQq1evxtbWloULF9KzZ08jRNo+1TVo2ZtRws4zxezLLGV/ZgnHCyo5n6fZWKgJcLahi4sNg4Jd8XOyxt3OEjdbS3ycrPBxsMLFxgIrCzPM1SrMVCrOd+IpCmgUhXqNltKaBooq68ivqCPtXBVni6vJKq0hq7SGI3nlrD6a15Qc+jpa0beLC4NDXLkqwpNwT3vpGRRCCCEMxKiJ32233cYDDzzALbfccsnHf/vtN06cOMGJEyfYvXs39957L7t37zZwlO1HXYOWxLPFbD5dxKaTRWxPP0d1vRYAL3tLIjwdGB7qToSnPbE+DnTzsMPFxhI7q7a9DNzsrAhxs7vkY1qtQm55LdvTzrHrTDFH8spJzChheXIuj65MoYuzDROiPJkY7c3Qrm7YWJi1KRYhhBBCXJ5RE78hQ4aQnp5+2cdXrFjBLbfcgkqlol+/fpSUlJCTk4OPj4/hgjRxOWU1rD6az68peaw9XkBlnQaAMHc7JkV708vfid4BzkR5OeBmZ4mZ2rC9a2q1Cl8na6bF+zItvrFauVarcCCrlGWHctiado4vEjP4344z2FiouSbGmzv6dGF4qLtB4xRCCCE6A5Oe45eVlUVAQEDTz/7+/mRlZV2U+M2fP5/58+cDkJubS3Z2tkHiKygoMMh1/u54UTW/phaz7nQpB/OqAPCwNWd4oD0JPrYk+NoT6m6LQ1NPXh0N5UXklRsl3EvyMYP7ezhxfw8nyms1rDlxjrWnSlmZnMviA9l42plzdZAtt/auJszNxtjhdjjGeu12FtK++iXtqz/StvplCu1r0omfoly8auBS88Fmz57N7Nmzgcb96Qy5z6ChrnWioIKlSdksTcomObccFRDr48B9AwIZHOzGkK6ueDtYozZwj56uhAcH8BBQXlPPwj2ZfH8wm0Up51hwJIUBQS48OTyUCVFe7fb3M0WyH6d+Sfvql7Sv/kjb6pex29ekEz9/f38yMjKafs7MzDR6gxlSYUUt3+zP4ut9mezPLAUg3teRx4d1ZXQ3D3p3ccbZxsLIUeqWg7UFDw4O5sHBwew+epolqVUsScpm8oI9BLnY8NiwrtzWO6DN8xKFEEKIzsikPz0nTZrEhx9+yPXXX8/u3btxcnLq8PP7NFqFtccL+GL3WVYcyaVeoxDlZc/DQ4IZFebBoGBXnDpYsnc5AU7WvHtNCG9NiOTTXWf5ZMcZHliezDO/HeOBgUE8Pjy0wyW+QgghhD4ZNfGbOXMmmzZtorCwEH9/f1566SXq6+sBuOeeexg/fjyrV68mNDQUW1tbFixYYMxw9SqnrIZPdpzhy8SzZJbW4GRtznVxPkyO9mZEmDse9lbGDtFoLMzNeGBQMPcPDGL10Xz+u+kU/1l/kg+2pfP4sK48MjQEe+kBFEIIIf6RUT8tFy9efMXHVSoVH330kYGiMY7dZ4qZtzWN7w9mo9Eq9A904YFBQUyK9qabh73BV+GaMpVKxdVRXlwd5cXW00U8+9sxnv89lblbTvPMyFAeGBQs5WCEEEKIK5BuEiOo12j5PimbedvSSDxbgp2lGdO6+zC9uy/DQ907zVBuWwwOcWPL/QNZf7yAZ387xhO/HuWdTad4e0IUNyf4S1FoIYQQ4hIk8TOg6noNCxIzeGvjSc4UVxPkYsOTw7tybZwPPfycMDdTGzvEdmdkNw9GdvNgRXIOz6w+xq1Lknh/axqfTosjIcDZ2OEJIYQQJkUSPwMoq6nnkx1nmLv5NHkVtcT5OPDupCiuifUm0MVWeqd0YHKMDxOjvHl382le33CCPu9t5Yaefvx3UjReDp13fqQQQgjxV5L46VF5TQPvbz3NfzefoqS6gX5dnHl5XDcmR3vj5Wht7PA6HLVaxZzhXbmzbwCPrDjCN/uz+Dk5l/+Mj+CBgcFSA1AIIUSnJ4mfHtTUa/hk5xn+s+4EBZV1DAlxZVbfLlwd5YWrraWxw+vwnG0tWTCzB48MDeHuHw7x0M9HWLQnk69u6EG0t4OxwxNCCCGMRhI/HWrQaFm0N5OX/kglo6SG3gFOvD0hkkkx3rhIwmdwcb5O7PjXID7ans6/fztG/H8389iwrrw4thtW5rL6VwghROcjiZ+OrE0t4OEVyaTkVRDt5cD/poYyrbsv7p24/p4pUKlUPDAomOvifLhjaRJvbDjJ9wez+WpmPAOD3YwdnhBCCGFQsoy0jU4VVjL5y0TGzN9FaU0Db02I5PfZfbl3YLAkfSbE29Ga1Xf14/tbelJdp2HIRzuYs+IItQ0aY4cmhBBCGIz0+LVSeU0Dr2/NYv6+/ZipVTwwMIh7+gcS5e0gq3RN2LTufozt5sltS5OYu+U0q47m8f0tCcT5Oho7NCGEEB2YoigUVdXja+Q4pMevFQoragl/cwMfJuYyppsHy25N4N3J0UT7OErS1w442liw7LbeLL6pB4WVdfR6dwsv/ZFKg0Zr7NCEEEJ0QOnnqpjwRSITvztGTb1xR5qkx68V3O2tuDUhAD/LWm4ZHI2jtey00R5d38OfEaEe3PDtfl78/Tgrj+Tx060JBLnaGjs0IYQQHUCDRsvczad58Y9UAG6Lc0NRFKPGJD1+rfT61ZFMjfaUpK+d83SwYu3d/fhoaiyp+RXEvr2JJQeyjB2WEEKIdi45p4x+87bx5Kqj9O3iwg+3JPDk4ABsLI3b5yaJn+j0VCoV9w0MYt8jQwh0sWXmN/u5dfEBqo3cHS+EEKL9adBoeWP9CXq9u4VTRZW8MT6CpTf34uooLyzMjD8dTIZ6hfhTuKc9+x8dwoPLk5m/6wzb087x8+29ifGRhR9CCCH+2dG8cm5bkkTi2RJGhLrx1IhQRoR5YGZCO0dJj58Qf2FprubTaXEsvy2B4up6Et7dyofb0ow+J0MIIYTpUhSF97ecpsfcLaTmV/Cfqxp7+UaHe5pU0gfS4yfEJV0T60OfAGemLtrLg8uT+T21gK9v6IGzjczpFEII8f+KKuu4fUkSv6TkMTjElX+PDGNkN9Pq5fsr6fET4jJ8nW3Y8eAgnhkZym/H8ol+ayN7zhYbOywhhBAmYtvpIuL/u5k1qfk8NjSExTf2ZEyE6fXy/ZUkfkJcgVqt4rXxkay/ux8aBQZ+uJ0PZOhXCCE6NY1W4bV1xxn28U5UKlgwI55XrorAz9nG2KH9I0n8hGiGoaHuJD82lN7+zvxreTLTvtpHZW2DscMSQghhYOeq6hj/2W7+/Vsqo8PcWXpzL27s5Y+1hZmxQ2sWSfyEaCZ3eyu2PjCQOUNDWHYoh+7/3czRvHJjhyWEEMJAknPK6P3eVjaeKuTfo8JYeH08/YNcjR1Wi0jiJ0QLqNUq3pkUzco7elNUVUfCu1v5Zl+GscMSQgihZ8sP59Bv3jbKahqYf10cz44Kw8vR2thhtZgkfkK0woRobw4+OpRQdztu/i6Ju74/SF2D7PUrhBAdjVar8NLvqUxduJcgF1u+nhnPLQkB7WZo9+8k8ROilbq42rL3kcHc0SeAz3efpfd7WzhbXGXssIQQQuhIZW0D1321lxf/OM6ESE+W3NyDcZFeqE141e4/kcRPiDawMFPzxYx4Fs2M51RRFXHvbGZVSq6xwxJCCNFG+eW1jPhkJyuSc3l0SAifT+9OjI+TscNqM0n8hNCBWxIC2P3QIDzsLZn4xR6e/DUFjVZKvgghRHt0srCSAR9s42B2GW9NiOKlceHtcj7fpUjiJ4SORHs7cnDOUCZFe/HWxlMM/98OCipqjR2WEEKIFkg8W8yAedsorKzj46mxPDgoGHurjrPRmSR+QuiQraU5y2/vzX8nRrH7bDExb29iR9o5Y4clhBCiGX5NyWP4/3ZiaabmyxndubV3AJbmHStV6li/jRAmQKVS8eiwrmy6bwAWZmqG/G8H72w8Kbt9CCGECVu0J4NrFuwh0MWGL2d0Z0qsT7texHE5kvgJoSf9g1w5/NhQBgW58vivR7nmyz2U1dQbOywhhBB/8+nOdG5bkkQvfye+nBHPmAhPVKqOl/SBkRO/NWvWEB4eTmhoKG+88cZFjy9cuBAPDw/i4+OJj4/n888/N0KUQrSei60lG+/rz1MjQll1NI/u72zmcE6ZscMSQgjxp/e3nOaeHw8zKNiV+dfF0i/Ixdgh6ZXREj+NRsP999/Pb7/9RkpKCosXLyYlJeWi42bMmEFSUhJJSUnMmjXLCJEK0TYqlYrXr45k5Z19KK9toPd7W1mQeNbYYQkhRKf3xvoTPLziCMO7ujF/Whzd/ZyNHZLeGS3xS0xMJDQ0lJCQECwtLbn++utZsWKFscIRQu/GR3qRNGcI0V4O3LH0ILctPkBNvcbYYQkhRKejKAov/p7K06uPMaabB/OnxRHp5WDssAzCaOuTs7KyCAgIaPrZ39+f3bt3X3TcTz/9xJYtW+jWrRvvvvvuBc85b/78+cyfPx+A3NxcsrOz9Rf4XxQUFBjkOp1VR2xfNbB8elf+vf4Mi/ZmsiutkIVTQuniZGXQODpi25oSaV/9kvbVn87Qtoqi8Ob2bD7YncvYEEdeGeKBbX0Z2dn6n4ZjCu1rtMTvUisc/z6RcuLEicycORMrKys++eQTbr31VjZs2HDR82bPns3s2bMBSEhIwNfXVz9BX4Ihr9UZddT2/epWP8buy+Tenw4z5utjfHVDD66J8TZoDB21bU2FtK9+SfvqT0dv21fXHueD3blMifHm3cnRBLraGvT6xm5fow31+vv7k5GR0fRzZmbmRY3h5uaGlVVjT8hdd93Fvn37DBqjEPp0Yy9/Eh8ajJ+TNVMW7GHOiiM0aLTGDksIITqsuZtP8dyaVMZHehol6TMFRkv8evfuzYkTJ0hLS6Ouro4lS5YwadKkC47Jyclp+u+VK1cSGRlp6DCF0KsIL3sOPDqE6+J8mLvlNIM/2k5uWY2xwxJCiA7nkx3pzFmZwsgwd+Zd0zmTPjBi4mdubs6HH37I2LFjiYyMZPr06URHR/P888+zcuVKAObNm0d0dDTdu3dn3rx5LFy40FjhCqE31hZm/HBrAvOuieFAVhkxb29i/XHjzwMRQoiO4qu9Gdz7U2PJlo+mxtLV3d7YIRmNSulg2wkkJCSwd+9eg1wrOzvb6GP1HVlnbN99GcVcu2gfZ4ureXJEKK+MC8fcTPffzzpj2xqStK9+SfvqT0ds2x8OZnP91/tI8Hfm8xlxxPo4GS0WQ7XvlXIh2blDCBPSK8CFw48NZWK0F29sOMmAD7aTWVJt7LCEEKJdWne8gBu/3U+sjyMfTIkxatJnKiTxE8LEOFhbsOKOPnw0JYbk3Mah35+Tc40dlhBCtCtJWaVMXbiXQBcb3psUTZ/Ajr0jR3NJ4ieEibpvUDCJDw3C28GKKQv2cO+Ph6htkILPQgjxT9LPVXHVZ7uxtTRj3jUxDAtzN3ZIJkMSPyFMWIyPEwcfG8pNPf34ZOcZes3dwomCCmOHJYQQJquoso5x83dRWadh3jXRjIvwNHZIJkUSPyFMnJW5GV/f2JOvb+hBRkkN8f/dwhe7z1yyCLoQQnRm1fUaJn6RSNq5KuZOiuLaON+LNofo7CTxE6KduKmXP0lzhhDhaces7w8x+cs9FFXWGTssIYQwCRqtwsyv97HrTDGvXhXBzQn+mKkl6fs7SfyEaEeC3exIfHgITw7vym/H8ol8cyNrU/ONHZYQQhjdnJVHWHEkj8eGdeXeAUFYmZsZOySTJImfEO2MmVrFGxOi2HRvf+wszRgzfzcPLDtMTb0s/BBCdE6f7kzn/a1pzOzhyxPDu2JvZW7skEyWJH5CtFMDQ9xIfnwYM+J9+Wh7Ot3/u5nDOWXGDksIIQxq/fEC7l+WzMAgF14dF4G7vZWxQzJpkvgJ0Y7ZWZmz5OZeLL6pJ0WVdSS8u4W3NpxEq5WFH0KIji81v4LrvtpLkIsNb02IIsTdztghmTxJ/IToAK7v4cfhx4fRN9CFJ1cdZeAH20grqjJ2WEIIoTfnquqY+EUiKlS8OymaAcGuxg6pXZDET4gOwsfRms33DeC/k6I4nFtO9Nsb+WhbmpR9EUJ0OPUaLdct2kt6cRVvT4zk6igvY4fUbkjiJ0QHolKpeHRoV5IeHUqsjyMPLE9m2P92kFEs+/0KITqOh35OZuPJIp4b1Y0be/qjlrItzSaJnxAdUKiHHbv+NYhXrwpnT0YJkW9t5PNdUvRZCNH+fbH7LB/vOMMtvfy5f1AQ1hZStqUlJPETooNSqVQ8O6ob+x4ZQriHHXf9cIix83eRXVpj7NCEEKJVdp8p5r6fDtOvizPPj+mGq62lsUNqdyTxE6KDi/RyYM/DQ3h+dBhbTp0j8s2NLDlcKL1/Qoh2JbeshmsX7cXDzpLXxkfQVVbwtookfkJ0Amq1ipfGRbDn4UGEuNky548zDP94J+nnZOWvEML01TVomfbVPgor63h7YiTDQ92NHVK7JYmfEJ1IrK8T+x4ZwpMDfdhztoSotzby3pZTaKTunxDChM1ZeYRtaed4fnQY18b5olLJYo7WksRPiE5GrVbxr36+JM0ZQg9fJx5ZkULf97dyNK/c2KEJIcRFFiZm8OH2dG7u5ce9A4KwNJfUpS2k9YTopMI87Nn24EDenxzNycJKuv93My/+nkq9Rmvs0IQQAoCkrFLu/ekQfQKceW50N1xkMUebSeInRCemUqn415AQjjwxjGEhbrz0x3Hi3tnM3owSY4cmhOjkSqvruW7RXhytzXntqnDCPOyNHVKH0KzE79prr2XVqlVotdITIERH5Odkwx/39GfBjHgKK+vo+/5WHvk5mep6jbFDE0J0QoqicPvSJNKLq/nP+AhGhHkYO6QOo1mJ37333st3331HWFgYTz31FMeOHdN3XEIII7itTwDHnhzO5Ghv3tuaRvgbG1h/vMDYYQkhOpl3t5xm+eFc/jUomJk9/GRnDh1qVuI3atQovv32W/bv309QUBCjR49mwIABLFiwgPr6en3HKIQwIDc7S5bd3pufb09AUWDUp7u46dv9FFfVGTs0IUQnsO10EU/8epThoW48NiwEW0tzY4fUoTR7jl9RURELFy7k888/p0ePHjz00EPs37+f0aNH6zM+IYSRTI7xIfWp4dzZJ4AlB7IIe30DSw5kSeFnIYTe5JfXMuPrffg6WvHyuHB8nWyMHVKH06zEb+rUqQwePJiqqip++eUXVq5cyYwZM/jggw+oqKjQd4xCCCOxtTTn8xnxbL1/IJ72Vsz8Zj9j5+8is6Ta2KEJIToYjVbhhm/3U1RZz5tXRzIwyNXYIXVIzeo/feCBBxgxYsQlH9u7d69OAxJCmJ7+wa4cemwoL/yeyn83nybizY38Z3wEDwwMlrk3Qgid+M/6E6w/Uchzo8OYGucjRZr15IqJ37Jlyy753+dNnTpV9xEJIUySuZma18ZHcnOvAG5bcoCHfj7Coj2ZfH1DD6K8HYwdnhCiHdt6uogXf0/lqghP7h8QhJW5mbFD6rCumPj98ssvl31MpVJJ4idEJxThZc/Ofw3io23p/HvNMbr/dzNPDO/K82O6yc1aCNFiRZV13PDNfvycrHl+TBhejtbGDqlDu2Lit2DBAr1efM2aNTz00ENoNBpmzZrFU089dcHjtbW13HLLLezbtw83NzeWLl1KUFCQXmMSQvwzlUrFA4ODua67D3csTeI/60+y5EA2X90Qz8BgN2OHJ4RoJxRF4Y6lSeSW17Lw+nj6Bcq8Pn27YuL3zTffcNNNNzF37txLPv7oo4+2+sIajYb777+ftWvX4u/vT+/evZk0aRJRUVFNx3zxxRe4uLhw8uRJlixZwpNPPsnSpUtbfU0hhG55O1qz+q5+/HgwmweXJzP4wx3c3ieAdydH42htYezwhBAm7sNt6aw8ksecoSFc193H2OF0Cldc1VtZWQlAeXn5Jf/XFomJiYSGhhISEoKlpSXXX389K1asuOCYFStWcOuttwJw3XXXsX79eiklIYQJuq67LyeeHsHNCf4sSMwg7PUNLD+UY+ywhBAm7EBmKY/9coTBwa48NqyrTBUxkCv2+N19990AvPDCCzq/cFZWFgEBAU0/+/v7s3v37sseY25ujpOTE0VFRbi7u19w3Pz585k/fz4Aubm5ZGdn6zzeSykokB0N9EnaV3/01bavD/Ximq62PPp7OlMX7WV0iCNvjQnC065z9f7Ja1e/pH31x1BtW1Gn4dqvj+JoZcac3i5oK86R3Qmqw5nCa7dZ5Vxqamr44osvOHLkCDU1NU3//uWXX7b6wpfqufv70u3mHAMwe/ZsZs+eDUBCQgK+vr6tjqulDHmtzkjaV3/01bZTfOHqnmH8+7djvL/1NEMWpPD2hEhm9w/sVOUZ5LWrX9K++mOItr118QHOlNby8bWxTOoj9wZDalYB55tvvpnc3Fx+//13hg4dSmZmJg4ObSvf4O/vT0ZGRtPPmZmZFzXGX49paGigtLQUV1eZ+CmEqbM0V/PWxCj2PzKEMHdb7vnpMAM+2MbJwkpjhyaEMLKv9mbw1d5MZvXtws0JAZ0q6TMFzUr8Tp48ySuvvIKdnR233norq1at4vDhw226cO/evTlx4gRpaWnU1dWxZMkSJk2adMExkyZNYtGiRQD8+OOPjBgxQl4gQrQj0T6O7Hl4CO9MjCI5p5yYtzbx8h+p1Gu0xg5NCGEExwsquO+nw/T0c+LZUWHYWMi8PkNrVuJnYdE4P8fZ2Znk5GRKS0tJT09v04XNzc358MMPGTt2LJGRkUyfPp3o6Gief/55Vq5cCcCdd95JUVERoaGhzJ07lzfeeKNN1xRCGJ5arWLOsK4cfWI4A4NdeeH348S9s5m9GcXGDk0IYUC1DRpmfLUPc7WKV8aF08XF1tghdUrNmuM3e/ZsiouLefXVV5k0aRIVFRW88sorbb74+PHjGT9+/AX/9vLLLzf9t7W1NT/88EObryOEMD5/FxvW39ufb/Zl8siKI/R9fxv3DgjizasjsbNq1q1ICNGOPfHrUZKyy5g7KYpxEZ7GDqfTuuLd9q/1+84Xc77//vuB/y/1IoQQLXFTL3+ujvTknh8P8dH2dH4+nMvn07szLlI+CIToqFYm5zJvaxoz432Z1TdQ9vg2oisO9Z6v17d3714+/vhjsrKyyM7O5tNPPyUlJcVQMQohOhgXW0uW3pLAmrv6Ym6m4qrPdzPjq70UVdYZOzQhhI5lFFdz+9Ikwj3seG5MNxyspYffmK7Y+ufr940ZM4b9+/c3reR98cUXmTZtmv6jE0J0aGMjPDn25HDmrEzh011n+ON4AR9OieWGnn6ykEuIDqBBo+XG7/ZTU6/l9fGRRHq1rSKIaLtmLe44e/YslpaWTT9bWlq2eXGHEEIAWFuY8dG1sez810D8nWy46bsDTPg8kbzyWmOHJoRoo1fXnWDr6XM8NSKUidFexg5H0MzFHTfffDN9+vRhypQpqFQqli9f3rSVmhBC6ELvABeS5gzl378dY+7mU4S/sYGPr41lZk9/Y4cmhGiFTScLeWXtcSZEenLfwCDMzZrV1yT0rFl/hWeffZYFCxbg4uKCs7MzCxYs4Omnn9Z3bEKITsZMreL1qyPZ/dBg/J1suOHbA0z6IpGCCun9E6I9Kayo5cZv9+PvbMPzY7rhZmf5z08SBtHsGZY9e/akZ8+e+oxFCCEAiPdzImnOEJ797RjvbjlN+Bsb+eS6WKbH+xk7NCHEP1AUhduWJFFQWcfCGfH07uJi7JDEX0i/qxDCJJmbqXlzQhS7/zUIbwcrZny9n2u+TKRQev+EMGnvb01j1dF8Hh4cwtQ4H2OHI/5GEj8hhEnr4e/MwceGMmdoCKuO5hP+5kZ+PJht7LCEEJewL6OEJ35NYWiIGw8PCcZatmQzOZL4CSFMnoWZmncmRbPjwYF42Fky7at9XLdwL+eqpO6fEKairKae67/Zh6utJc+PCcPXycbYIYlLkMRPCNFu9O7iwuHHh/Hw4GB+PpJLt9c38PPhHGOHJUSnpygK9/x4mLSiKl4bF87wUHdjhyQuQxI/IUS7YmGm5t1rYtj2wEDcbC2ZsnAvM77aS7H0/glhNF8mZrD4QBaz+wcyo4cUYDdlkvgJIdqlfoGNvX/3Dwzip0M5hL+xkdUpecYOS4hO50huOQ8uP0yfAGfmDO2KvZVsyWbKJPETQrRbluZqPpway6b7BuBgbc7VXyRy2+IDlNc0GDs0ITqFqroGZny9DxsLM14eF05XdztjhyT+gSR+Qoh2b1CIG0ceH8adfQL4el8mEW9uZOOJAmOHJUSH9/CKIxzJLeflseGM6uZh7HBEM0jiJ4ToEKwtzPh8Rjxr7uqLmRpGfLKLe388RFWd9P4JoQ9LDmTx2a6z3Jbgz429/DFTy7y+9kASPyFEhzI63JOjTwxnZg9fPtl5hqi3NrEj7ZyxwxKiQzlZWMnsHw4R5+PAY8O74mxjYeyQRDNJ4ieE6HDsrMz57qZerLg9gboGLYM/2s6clUeobdAYOzQh2r3aBg3Xf70PgNeuiiDa29HIEYmWkMRPCNFhTYrx4egTw5kc7c3czaeJfXsz+zJKjB2WEO3aU6uOsi+zlBdGhzE2wtPY4YgWksRPCNGhOdlasOz23nx3Yw9Kquvp+/5W/v3bUeo1WmOHJkS788uRXN7bksb07j7c1qcLFmaSRrQ38hcTQnQKM3v6c+TxYYyN8OS1dSfpOXcLh3PKjB2WEO3GmXNV3LYkiW4edjw9MhQ3O0tjhyRaQRI/IUSn4eFgxapZffl8eneySmvo9e4WXlt3nAbp/RPiimobNEz/eh+1DVreGB9JvJ+zsUMSrSSJnxCi07mzbxeSHx/K4GBX/v1bKn3f38bxggpjhyWEyXpsZQqJZ0t4YUw3JkR7GTsc0QaS+AkhOiVfJxvW3dOfeddEc7Kwkri3NzN38ym0WsXYoQlhUpYcyOLD7enc2NOPO/vKvL72Tv56QohOS6VS8eDgEA4+NoTeXZyZszKFQR9uJ62oytihCWESjuaVM+v7g3T3deSpEaG42sq8vvZOEj8hRKcX5GrHlvsH8NaESA7llBH99kb+tz0NRZHeP9F5VdY2cN2ivViaqXl9fAQxPlKvryOQxE8IIWjs/Xt8eCj7Hx1CrI8j9y9LZsTHO8ksqTZ2aEIYnKIo3P3jIY7mVfDaVeGMCZd6fR2FJH5CCPEX3Tzs2fWvQbw8NpxdZ4qJfHMjX+w+I71/olP5aHs63+7P4u7+gdzUK0D24e1AJPETQoi/UalUPDemG/seGUyoux2zvj/E0I92cLqo0tihCaF3m08V8siKIwwOceXJEV1xsDY3dkhCh4yS+J07d47Ro0cTFhbG6NGjKS4uvuRxZmZmxMfHEx8fz6RJkwwcpRCixdEHogAAGYpJREFUs4vydmTfI0N4ZWw4+7NKiXprE2+sPyF1/0SHlVVWx7RF+/BzsuaVseEEudoZOyShY0ZJ/N544w1GjhzJiRMnGDlyJG+88cYlj7OxsSEpKYmkpCRWrlxp4CiFEALUahX/HtONQ3OG0reLM0+vPkaPuVs4kFlq7NCE0Knqeg2zVp6iql7DfydGMaSrm7FDEnpglMRvxYoV3HrrrQDceuut/Pzzz8YIQwghmi3E3Y5N9w3g0+viyCmrofd7W3h0RTJVdQ3GDk2INlMUhXt+PMShvCpeGRfOxGhvVCqZ19cRGWXgPi8vDx8fHwB8fHzIz8+/5HE1NTUkJCRgbm7OU089xTXXXHPJ4+bPn8/8+fMByM3NJTs7Wy9x/11BQYFBrtNZSfvqj7Rt600ItGDAbZE88Uc6725JY+mBTN4ZE8jQIKemY6R99UvaV/c+35/HV3szmdnNlvFdLCjMzzV2SB2SKbx29Zb4jRo1itzci184r732WrPPcfbsWXx9fTl9+jQjRowgNjaWrl27XnTc7NmzmT17NgAJCQn4+vq2PvAWMuS1OiNpX/2Rtm09X2D1vYGsPJLLg8uSueGnk0yK9uLDKbEEuNg0HiPtq1fSvrqz8WQhL2/OYlhXNx4d6kV4cBdjh9ShGfu1q7fEb926dZd9zMvLi5ycHHx8fMjJycHT89L1gc43TkhICMOGDePAgQOXTPyEEMIYJkV7MzrMnadWHeXTXWfp9sYGnh0Vxo3htsYOTYhmSc2v4NqFewl0tuHVq8Lxtao1dkhCz4wyx2/SpEksWrQIgEWLFjF58uSLjikuLqa2tvEFWFhYyPbt24mKijJonEII8U9sLM15f0osB+cMpX+QC8+tSWXogiOsOXbpKSxCmIrCilqu/nw3KhW8NzmagcGymKMzMEri99RTT7F27VrCwsJYu3YtTz31FAB79+5l1qxZABw9epSEhAS6d+/O8OHDeeqppyTxE0KYrHBPezbcO4DFN/VEURSu+mw34z/bTfo52fdXmJ6aeg3XLNhDZkkNcydGMT7Ky9ghCQMxyuIONzc31q9ff9G/JyQk8PnnnwMwYMAADh8+bOjQhBCiTa7v4UdfNy0fHCjjk53pRLyxkTnDQnh6ZBj2VlIIVxifoijcufQg29OLeWN8BNN7+MnOHJ2I7NwhhBA6ZmVuxtzJ0Rx6bChDurryn/UnCX5tPfN3nkGjla3fhHG9+PtxvjuQxf0DgrirfyA2FmbGDkkYkCR+QgihJ6Hu9vxxd3/W3NUXX0dr7v7xENFvbWTNsXzZ+1cYxdd7M3h57XEmRXvx1MiuuNpaGjskYWCS+AkhhJ6NjfAkac4QPrk2lso6DVd9tpth/9vB7jOX3q5SCH1YfTSPO5YepHeAE6+Nj8DfWVafd0aS+AkhhAGoVCruHhDEyadH8MzIUA7llNFv3jaumr+LpCzZ/k3o17bTRVy7cC+h7nb8d2I0Md6Oxg5JGIkkfkIIYUBWFma8Nj6StGdG8uCgILanF9Nj7hauWZBISm65scMTHVBSVikTvkjEy8GKD66JZrDswdupSeInhBBG4GxrybwpsZx8egSz+gawNrWQmLc3MXXhHukBFDpzoqCCsfN3YW1hxkdTYxnZzcPYIQkjk8RPCCGMyNPBis+mx3Pi6RHckuDPH6kF9Ji7hTGf7mJ72jljhyfascySakZ/uos6jZaPpsQwLsITlUrKtnR2kvgJIYQJ8HWyZuHMHpx+ZiT3DQgi8Wwxgz7czoB521iVkodWysCIFsgrr2XM/F0UVtbx4ZRYJsd4S60+AUjiJ4QQJsXTwYqPro3lzL9H8uTwrpwqqmTCF4mEvb6Bj7alUVHbYOwQhYnLLq1h2P92kFZUxbuTopke74u5mXzci0byShBCCBPkZGPJGxOiOPvvUcydFIW1hZoHlifj99Ja5qw4whnZCk5cQkZxNUP/t4OzxdV8MCWGW3r7YyFJn/gLeTUIIYQJs7Iw45GhXUl+fBgrbu9N3y7OvL/1NMGvrWfsp7tYkZxLg0Zr7DCFCUgrqmLI/7aTW1bDR1NjuDnBHytz2ZVDXEg2jhRCiHZApVIxKcabSTHeHM0tZ+6WU6xIzuOaBXvwsrfirn5dmNW3C4GuUpS3MzpRUMGIj3dSXtvAx9fGMi3eV5I+cUnS4yeEEO1MpLcDn02PJ+O5UXx8bSyh7ra8tu4Ewa+tZ+hH21m0J4PyGpkL2FkcyS1n6P92UFHXmPTN6OEnSZ+4LOnxE0KIdsrKwox7BgRxz4AgDmWX8dH2NFYfzee2JUnc+9MhJsd4c1tCACPD3GVyfwe15VQRkxckYq5WM/+6OKbE+sjfWlyRJH5CCNEBxPk68um07mg0WlYcyeXb/VmsSslnyYFsXG0smBLrzfR4X4aHustk/w7ih4PZ3PTtAXwdrfhgSgzjI71QS8kW8Q8k8RNCiA7EzEzN1Dhfpsb5UlZdz6K9maw6msfiA9l8kZiBs405U2J8mB7vy4hQdyzNJQlsbxRF4fX1J3n2t2N093Vk7qQoRoTJjhyieSTxE0KIDsrRxoIHBwfz4OBgzlXV8e2+LH47ls/3B7NZsCcDR2tzJkd7c02MN6O7eeBgLR8Jpq66XsOdSw+y+EAWV0V48J/xEcT7ORs7LNGOyLtcCCE6AVdby6YksKS6jiUHslmVksfPybl8vS8Tc7WKISGuTIr2ZkKUF13d7YwdsvibtKIqpn21l/2ZpTwwMIinRoTi52xj7LBEOyOJnxBCdDLONpZNi0IqaxtYcSSXNccK2JZWxMMrjvDwiiOEuts2JYEDg1xlSNjIfjmSyy2LD9CgUXhnYhSz+nXB0drC2GGJdkgSPyGE6MTsrMy5oac/N/T0R6tV2H22mGWHctiWdo4PtqUxd/NpbC3MGBLiytgIT0Z38yDKyx6VShYRGEJNvYZnVh/j3S2nCfew480JkVwd6SUrd0WrSeInhBACALVaRf8gV/oHuQKNe77+dCibrafPsftsCWtSCwDwdrBiTDcPxoR7MKqbB14OVsYMu8NKzinjxm8PcCinjGlxPjwzKlTm84k2k8RPCCHEJfk6WfPg4BAeHByCVquwL7OElUfy2HWmmBVHcvlqXyYA0V72jPuzN3BgsCv2VvLR0hZ1DVre2niSV9aewN7KjPcmR3NLgj8utpbGDk10APLuFEII8Y/UahW9u7jQu4sLAJW1Daw9UcC61EJ2ny1m3rY0/rv5NOZqFb38nRgZ5s7wUHcGBLlgaykfNc21+0wxd/1wkMM55Yzu5s7jw7oyIswDM6nPJ3RE3o1CCCFazM7KnGtifLgmxgeA3LIaVqXksS3tHHszS3lzw0n+s/4kFmYq+gQ4MzLMg+GhbvQLdMHaQrYT+7vcshqeWnWURXsz8bCz5L8To7g5wR8PexlGF7oliZ8QQog283a05s5+gdzZLxCAM+eq+O1YPjvSi9mXWcKr647z8lqwNFPTL/D/E8G+XVw69Yrhspp63tuSxjubTlHToOG2BH9m9w+kbxcX2YVD6IUkfkIIIXQu0NW2qWSMoiikFVWx6lgeu8+UsDejhBd/T+WF38HaXE2fLs4MCXFjcIgr/QNdO0Uh6bKaej7deYY3N5ykqKqe4V3deHBQMOMiPbGRHlGhRx3/3SWEEMKoVCoVIe52PDgohAcHNW45drKgktXH8tl9ppik7DL+s/4E2nWgVkGsjyNDu7oxONiVQcGueDtaG/tX0Jms0mo+3JbOxzvSKa1poF8XZ+YOCGJitJcs3hAGIYmfEEIIg1KpVIR52vOQpz3QmAieLanmj9QC9pwt4UBWKZ/uPMO8rWkABLvaMiTElYHBrvQOcMZFqxgz/BZr0Gj543gBn+48w68peQCMDHXn5gR/rorwxF3m8QkDksRPCCGEUalUKgJdbLmrXyB3/TlHsKiylg0nC9mRVsyBrDJ+Ts5l0d7G8jFWZiri/U7TN9CFPgHO9O7iTKibnUnNiatr0LI9/Rw/HMzmh4M5FFbW4WprwS29/Lkm1pvhoe6y84YwCqMkfj/88AMvvvgiR48eJTExkYSEhEset2bNGh566CE0Gg2zZs3iqaeeMnCkQgghjMHNzopp3f2Y1t0PgJr6BvacLWXL6SIOpOdxqkzL/L/0CjpamdPd15E4X0divB2I8XYg2tvBYMOnGq1Ccm4Z206fY8PJQtYeL6S8tgErc3Xjrifd/q+9u41p8gz3AP5/tMoURYYMBetW+jJEsCqCuJyp0clUTFhABBKcJNsiy8hctgziF82ySDBuyd5wGMPMIduiyRIdTphkw2whkY3K3M6RJWzycg5vopR3lUrpdT6Y9QzbUhELlP5/33rT637u5299ctHeD30KOyJDsCJkIf80C02pKWn8oqOjcfbsWWRnZ7t8zsjICHJycvDDDz9ArVYjLi4OSUlJWLly5SSulIiIpoMn5qiwUbcYG3WL0d6+AGFhYei+bUH1//Ti1//tQd2NAVzvuo3/NLXg9r0Re13IgrnQBftDt3g+tEH+0C6eD03QPIQs8EOw/1wEzZ87rkZs0GJFe/8QGs130NB1G392DuKP9j78V0c/Biz3j7tkoR+2GYLxH+FB2KwLQvTSAP4JG5o2pqTxi4yMdPucmpoa6PV6aLVaAEBGRgZKS0vZ+BEREQAgyN8Pu1Yuwa6VS+xjA0PD+O+OAdS29uHvrkE0d99Fe/8QfvyrC50DbXhwd6ACIHDeHATNn4N5c2Zj9iwFqlkKZs9SMFtRMGITDFisGLxnhfn2MO4Mj4yq9587G4Zgf+xYEYJVSwOwdlkA1i5bhKUBT/CdPZqWpu0ev7a2Nixfvtz+WK1W49dff3X63JMnT+LkyZMAgBs3bqC9vX1S1njr1q1JOY6vYr6ew2w9i/l6lrt8NX6ARucH6P7/pgmL1Ybeu8No7BlCc88Qeoas6LOMoG9oBP2WEfRZbBi22WCzASM2wDYisMr9u4yDn5iF5QvmYlHoPAQ+MRtB81QIXTAHmkA/PL3ID4vmzfnXO3o24E4POu94MAAP4mvXs6ZDvh5r/LZt24YbN244jOfn5+Oll15yWy/ieNeWojj/7Wn//v3Yv38/ACA2NhZhYWHjXO2jm8xj+SLm6znM1rOYr2c9ar5rH/M6ZiK+dj1rqvP1WOP3448/TqherVajpaXF/ri1tXXKwyIiIiLyZtP2e3Li4uLw999/o6mpCffu3cOZM2eQlJQ01csiIiIi8lpT0vidO3cOarUa1dXV2LVrF7Zv3w4AaG9vR2JiIgBApVKhsLAQ27dvR2RkJNLS0hAVFTUVyyUiIiKaEabk5o7k5GQkJyc7jIeFhaG8vNz+ODEx0d4IEhEREdHETNuPeomIiIjo8WLjR0REROQjFHH2d1O8WHBwMDQazaQc69atW3jqqacm5Vi+iPl6DrP1LObrWczXc5itZ01Wvs3Nzejq6nL6sxnX+E2m2NhYXLlyZaqXMWMxX89htp7FfD2L+XoOs/Ws6ZAvP+olIiIi8hFs/IiIiIh8BBu/Cfjna+LIM5iv5zBbz2K+nsV8PYfZetZ0yJd7/IiIiIh8BN/xIyIiIvIRbPyIiIiIfITPNH4XL15EREQE9Ho9jh49CgBoampCfHw8DAYD0tPTce/ePae1BQUF0Ov1iIiIQEVFxZhzPshisSA9PR16vR7x8fFobm52O683GiuLN998EwsWLHBZy3zdc5ZFZWUlYmJisGbNGjz//PO4fv2601rmO7ZXXnkFISEhiI6Oto/l5uZixYoVMBqNSE5ORm9vr9NaVxlOxrXFWzjLFwA+++wzREREICoqCnl5eU5rme/YWlpasGXLFkRGRiIqKgqffPIJAKC7uxsJCQkwGAxISEhAT0+P0/qSkhIYDAYYDAaUlJTYx2tra7Fq1Sro9XocOHAAznaEiQgOHDgAvV4Po9GI3377ze283mhG9g7iA6xWq2i1WmloaBCLxSJGo1Hq6upkz549cvr0aRERyc7Ols8//9yhtq6uToxGowwNDUljY6NotVqxWq0u53zQ8ePHJTs7W0RETp8+LWlpaWPO643GysJkMsnevXvF39/faS3zdc9VFgaDQf78808RuZ9DVlaWQy3zde/nn3+W2tpaiYqKso9VVFTI8PCwiIjk5eVJXl6eQ91YGU7GtcVbOMv30qVL8sILL8jQ0JCIiHR2djrUMV/32tvbpba2VkRE+vv7xWAwSF1dneTm5kpBQYGIiBQUFDh9/ZrNZgkPDxez2Szd3d0SHh4u3d3dIiISFxcnly9fFpvNJjt27JDy8nKH+rKyMtmxY4fYbDaprq6W9evXu53X28zU3sEn3vGrqamBXq+HVqvF3LlzkZGRgdLSUly6dAmpqakAgKysLHz77bcOtaWlpcjIyICfnx/Cw8Oh1+tRU1Pjck5n9VlZWQCA1NRUVFZWQkRczuuNXGUxMjKC3NxcHDt2zGUt83XPVRaKoqC/vx8A0NfXh7CwMIda5uvepk2bEBQUNGrsxRdfhEqlAgBs2LABra2tDnWuMhSRSbm2eAtn+RYVFeHgwYPw8/MDAISEhDjUMV/3QkNDERMTAwBYuHAhIiMj0dbWNur/rat8KioqkJCQgKCgIDz55JNISEjAxYsX0dHRgf7+fjz33HNQFAX79u1zme++ffugKAo2bNiA3t5edHR0uJzXG83U3sEnGr+2tjYsX77c/litVqOtrQ2BgYH2i/s/YwBw/vx5HD58eMxaV+MAcPjwYZw/f96hXqVSYdGiRTCbzWPWextX51JYWIikpCSEhoaOej7zHR9X51JcXIzExESo1Wp8+eWXOHjwIADm+7idOnUKO3fuBAC0t7cjMTERgOtszWazx64tM8Vff/2FqqoqxMfHY/PmzTCZTACY70Q0Nzfj6tWriI+PR2dnp/26Gxoaips3bwIArly5gtdeew3A2Pmo1WqHcQA4ceIETpw44bZ+puQ7U3sH1bie7aXEyf6EkZERhzFFUQAASUlJSEpKclmrKApsNpvL+vfff3/MYyuK4nLcGzk7F4vFgm+++QY//fSTw8+Y7/i4OpePPvoI5eXliI+PxwcffIB33nkHxcXFzPcxys/Ph0qlQmZmJgAgLCwM5eXlAB4tm4n+28wUVqsVPT09+OWXX2AymZCWlobGxkbm+4gGBwexe/dufPzxxwgICHD5vNjYWBQXFwN4tHxff/11+5gvXBtmau/gE+/4qdVqtLS02B+3trbi6aefRm9vL6xWq33M2UdlzmrDwsJcjo9Vb7Va0dfXh6CgoIeu9wbOzkWj0eD69evQ6/XQaDS4c+cO9Hr9Q9Uy39GcnUtISAj++OMPxMfHAwDS09Nx+fLlh6plvg+npKQEFy5cwNdff+30wuoqg+Dg4Em5tngztVqNlJQUKIqC9evXY9asWQ5fKM98H87w8DB2796NzMxMpKSkAACWLFmCjo4OAEBHR4fTj9LHyuffWxt8Od8Z2zuMa0eglxoeHpbw8HBpbGy0b6a8du2apKamjtqgefz4cYfaa9eujdpIGR4eLlar1eWcDyosLBy1QXPPnj1jzuuNHiYLVzd3MF/3nGXx+++/y+LFi6W+vl5ERIqLiyUlJcWhlvk+nKamplE3H3z//fcSGRkpN2/edFkzVoaTcW3xJg/mW1RUJIcOHRIRkfr6elGr1WKz2UbVMF/3bDabvPzyy/LWW2+NGn/33XdH3dyRm5vrUGs2m0Wj0Uh3d7d0d3eLRqMRs9ksIiKxsbFSXV1tv7mjrKzMof7ChQujbu6Ii4tzO6+3mam9g080fiL370AyGAyi1WrlyJEjIiLS0NAgcXFxotPpJDU11X6HWWlpqf2iJCJy5MgR0Wq18uyzz466u8nZnCIihw4dktLSUhERuXv3rqSmpopOp5O4uDhpaGhwO683cpXFP/7d+DHf8XOWxdmzZyU6OlqMRqNs3rzZfu7Md3wyMjJk6dKlolKpZNmyZVJcXCw6nU7UarWsXr1aVq9ebb8At7W1yc6dO+21rjL01LXFGznL12KxSGZmpkRFRcnatWulsrJSRJjveFVVVQkAWbVqlf21WlZWJl1dXbJ161bR6/WydetWe+NlMpnk1Vdftdd/8cUXotPpRKfTyalTp+zjJpNJoqKiRKvVSk5Ojr0pLyoqkqKiIhG533S+8cYbotVqJTo6Wkwmk9t5vdFM7B34lW1EREREPsIn9vgRERERERs/IiIiIp/Bxo+IiIjIR7DxIyIiIvIRbPyIiIiIfAQbPyKix+i9997Dhx9+ONXLICJyio0fERERkY9g40dENEH5+fmIiIjAtm3bUF9fDwD49NNPsXLlShiNRmRkZEzxComI7lNN9QKIiLxZbW0tzpw5g6tXr8JqtSImJgbr1q3D0aNH0dTUBD8/P/T29k71MomIAPAdPyKiCamqqkJycjLmz5+PgIAAJCUlAQCMRiMyMzPx1VdfQaXi79hEND2w8SMimiBFURzGysrKkJOTg9raWqxbtw5Wq3UKVkZENBobPyKiCdi0aRPOnTuHu3fvYmBgAN999x1sNhtaWlqwZcsWHDt2DL29vRgcHJzqpRIRcY8fEdFExMTEID09HWvWrMEzzzyDjRs3QlEU7N27F319fRARvP322wgMDJzqpRIRQRERmepFEBEREZHn8aNeIiIiIh/Bxo+IiIjIR7DxIyIiIvIRbPyIiIiIfAQbPyIiIiIfwcaPiIiIyEew8SMiIiLyEf8HRpLzNavo3i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0" name="Picture 8" descr="C:\Users\Afrid\Desktop\download (1).png"/>
          <p:cNvPicPr>
            <a:picLocks noChangeAspect="1" noChangeArrowheads="1"/>
          </p:cNvPicPr>
          <p:nvPr/>
        </p:nvPicPr>
        <p:blipFill>
          <a:blip r:embed="rId2" cstate="print"/>
          <a:srcRect/>
          <a:stretch>
            <a:fillRect/>
          </a:stretch>
        </p:blipFill>
        <p:spPr bwMode="auto">
          <a:xfrm>
            <a:off x="251520" y="1124744"/>
            <a:ext cx="7971805" cy="3888432"/>
          </a:xfrm>
          <a:prstGeom prst="rect">
            <a:avLst/>
          </a:prstGeom>
          <a:noFill/>
        </p:spPr>
      </p:pic>
      <p:sp>
        <p:nvSpPr>
          <p:cNvPr id="9" name="TextBox 8"/>
          <p:cNvSpPr txBox="1"/>
          <p:nvPr/>
        </p:nvSpPr>
        <p:spPr>
          <a:xfrm>
            <a:off x="899592" y="5013176"/>
            <a:ext cx="5904656" cy="369332"/>
          </a:xfrm>
          <a:prstGeom prst="rect">
            <a:avLst/>
          </a:prstGeom>
          <a:noFill/>
        </p:spPr>
        <p:txBody>
          <a:bodyPr wrap="square" rtlCol="0">
            <a:spAutoFit/>
          </a:bodyPr>
          <a:lstStyle/>
          <a:p>
            <a:r>
              <a:rPr lang="en-US" dirty="0" smtClean="0"/>
              <a:t>fb_prophet Plot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C:\Users\Afrid\Desktop\download.png"/>
          <p:cNvPicPr>
            <a:picLocks noChangeAspect="1" noChangeArrowheads="1"/>
          </p:cNvPicPr>
          <p:nvPr/>
        </p:nvPicPr>
        <p:blipFill>
          <a:blip r:embed="rId2" cstate="print"/>
          <a:srcRect/>
          <a:stretch>
            <a:fillRect/>
          </a:stretch>
        </p:blipFill>
        <p:spPr bwMode="auto">
          <a:xfrm>
            <a:off x="755576" y="260648"/>
            <a:ext cx="6408712" cy="627982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From all the above machine learning models, we got accuracies: </a:t>
            </a:r>
          </a:p>
          <a:p>
            <a:pPr>
              <a:buNone/>
            </a:pPr>
            <a:r>
              <a:rPr lang="en-US" dirty="0" smtClean="0"/>
              <a:t>		LSTM with RMSE 		: 0.513 </a:t>
            </a:r>
          </a:p>
          <a:p>
            <a:pPr>
              <a:buNone/>
            </a:pPr>
            <a:r>
              <a:rPr lang="en-US" dirty="0" smtClean="0"/>
              <a:t>		fbprophet with RMSE	: 0.768 </a:t>
            </a:r>
          </a:p>
          <a:p>
            <a:pPr>
              <a:buNone/>
            </a:pPr>
            <a:r>
              <a:rPr lang="en-US" dirty="0" smtClean="0"/>
              <a:t>		ARIMA with RMSE 	: 0.816</a:t>
            </a:r>
          </a:p>
          <a:p>
            <a:pPr>
              <a:buNone/>
            </a:pPr>
            <a:r>
              <a:rPr lang="en-US" dirty="0" smtClean="0"/>
              <a:t>		RFR with RMSE 		: 1.895</a:t>
            </a:r>
          </a:p>
          <a:p>
            <a:r>
              <a:rPr lang="en-US" dirty="0" smtClean="0"/>
              <a:t>According to our study, LSTM is suitable for time-series wind speed data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1143000"/>
          </a:xfrm>
        </p:spPr>
        <p:txBody>
          <a:bodyPr/>
          <a:lstStyle/>
          <a:p>
            <a:r>
              <a:rPr lang="en-US" b="1" dirty="0" smtClean="0"/>
              <a:t> </a:t>
            </a:r>
            <a:r>
              <a:rPr lang="en-US" sz="2800" b="1"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a:xfrm>
            <a:off x="285720" y="1600200"/>
            <a:ext cx="8429684" cy="4873752"/>
          </a:xfrm>
        </p:spPr>
        <p:txBody>
          <a:bodyPr>
            <a:normAutofit/>
          </a:bodyPr>
          <a:lstStyle/>
          <a:p>
            <a:pPr marL="225425" indent="-225425" algn="just"/>
            <a:r>
              <a:rPr lang="en-US" dirty="0" smtClean="0"/>
              <a:t>Renewable energy resources are environmentally clean and found abundant in nature.</a:t>
            </a:r>
          </a:p>
          <a:p>
            <a:pPr marL="225425" indent="-225425" algn="just"/>
            <a:r>
              <a:rPr lang="en-US" dirty="0" smtClean="0"/>
              <a:t>To increase green energy penetration and reduce global warming, Wind energy is one of the promising technology that is developing and promising to satisfy our future energy needs.</a:t>
            </a:r>
          </a:p>
          <a:p>
            <a:pPr marL="225425" indent="-225425" algn="just"/>
            <a:r>
              <a:rPr lang="en-US" dirty="0" smtClean="0"/>
              <a:t>In this project, The data collected from the mast are analyzed for missing or erroneous values. Data cleaning is done to improve the quality of that data and use the cleaned data for wind speed prediction to improve the accuracy and reliability in the result.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457200" y="1600200"/>
            <a:ext cx="8043890" cy="4873752"/>
          </a:xfrm>
        </p:spPr>
        <p:txBody>
          <a:bodyPr/>
          <a:lstStyle/>
          <a:p>
            <a:pPr algn="just"/>
            <a:r>
              <a:rPr lang="en-US" sz="2000" dirty="0" smtClean="0"/>
              <a:t>David </a:t>
            </a:r>
            <a:r>
              <a:rPr lang="en-US" sz="2000" dirty="0" err="1" smtClean="0"/>
              <a:t>Barbosa</a:t>
            </a:r>
            <a:r>
              <a:rPr lang="en-US" sz="2000" dirty="0" smtClean="0"/>
              <a:t> de </a:t>
            </a:r>
            <a:r>
              <a:rPr lang="en-US" sz="2000" dirty="0" err="1" smtClean="0"/>
              <a:t>Alencar,Carolina</a:t>
            </a:r>
            <a:r>
              <a:rPr lang="en-US" sz="2000" dirty="0" smtClean="0"/>
              <a:t> de </a:t>
            </a:r>
            <a:r>
              <a:rPr lang="en-US" sz="2000" dirty="0" err="1" smtClean="0"/>
              <a:t>Mattos</a:t>
            </a:r>
            <a:r>
              <a:rPr lang="en-US" sz="2000" dirty="0" smtClean="0"/>
              <a:t> </a:t>
            </a:r>
            <a:r>
              <a:rPr lang="en-US" sz="2000" dirty="0" err="1" smtClean="0"/>
              <a:t>Affonso</a:t>
            </a:r>
            <a:r>
              <a:rPr lang="en-US" sz="2000" dirty="0" smtClean="0"/>
              <a:t> , Roberto, Jorge </a:t>
            </a:r>
            <a:r>
              <a:rPr lang="en-US" sz="2000" dirty="0" err="1" smtClean="0"/>
              <a:t>Laureano</a:t>
            </a:r>
            <a:r>
              <a:rPr lang="en-US" sz="2000" dirty="0" smtClean="0"/>
              <a:t> </a:t>
            </a:r>
            <a:r>
              <a:rPr lang="en-US" sz="2000" dirty="0" err="1" smtClean="0"/>
              <a:t>Moya</a:t>
            </a:r>
            <a:r>
              <a:rPr lang="en-US" sz="2000" dirty="0" smtClean="0"/>
              <a:t> </a:t>
            </a:r>
            <a:r>
              <a:rPr lang="en-US" sz="2000" dirty="0" err="1" smtClean="0"/>
              <a:t>Rodríguez</a:t>
            </a:r>
            <a:r>
              <a:rPr lang="en-US" sz="2000" dirty="0" smtClean="0"/>
              <a:t>, et al.. (2017) Different Models for Forecasting Wind Power Generation</a:t>
            </a:r>
          </a:p>
          <a:p>
            <a:pPr algn="just"/>
            <a:r>
              <a:rPr lang="en-US" sz="2000" dirty="0" smtClean="0"/>
              <a:t>G</a:t>
            </a:r>
            <a:r>
              <a:rPr lang="en-US" sz="2000" dirty="0" smtClean="0"/>
              <a:t>. V. </a:t>
            </a:r>
            <a:r>
              <a:rPr lang="en-US" sz="2000" dirty="0" err="1" smtClean="0"/>
              <a:t>Drisya</a:t>
            </a:r>
            <a:r>
              <a:rPr lang="en-US" sz="2000" dirty="0" smtClean="0"/>
              <a:t> a , </a:t>
            </a:r>
            <a:r>
              <a:rPr lang="en-US" sz="2000" dirty="0" err="1" smtClean="0"/>
              <a:t>Valsaraj</a:t>
            </a:r>
            <a:r>
              <a:rPr lang="en-US" sz="2000" dirty="0" smtClean="0"/>
              <a:t> P. a , K. </a:t>
            </a:r>
            <a:r>
              <a:rPr lang="en-US" sz="2000" dirty="0" err="1" smtClean="0"/>
              <a:t>Asokan</a:t>
            </a:r>
            <a:r>
              <a:rPr lang="en-US" sz="2000" dirty="0" smtClean="0"/>
              <a:t> b , K. </a:t>
            </a:r>
            <a:r>
              <a:rPr lang="en-US" sz="2000" dirty="0" err="1" smtClean="0"/>
              <a:t>Satheesh</a:t>
            </a:r>
            <a:r>
              <a:rPr lang="en-US" sz="2000" dirty="0" smtClean="0"/>
              <a:t> Kumar.. (2017) Wind speed forecast using random forest learning method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smtClean="0"/>
              <a:t>Requirements</a:t>
            </a:r>
            <a:endParaRPr lang="en-US" sz="2800" dirty="0"/>
          </a:p>
        </p:txBody>
      </p:sp>
      <p:graphicFrame>
        <p:nvGraphicFramePr>
          <p:cNvPr id="7" name="Content Placeholder 6"/>
          <p:cNvGraphicFramePr>
            <a:graphicFrameLocks noGrp="1"/>
          </p:cNvGraphicFramePr>
          <p:nvPr>
            <p:ph idx="1"/>
          </p:nvPr>
        </p:nvGraphicFramePr>
        <p:xfrm>
          <a:off x="428596" y="2428868"/>
          <a:ext cx="8229600" cy="16560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Items</a:t>
                      </a:r>
                      <a:endParaRPr lang="en-US" dirty="0"/>
                    </a:p>
                  </a:txBody>
                  <a:tcPr/>
                </a:tc>
                <a:tc>
                  <a:txBody>
                    <a:bodyPr/>
                    <a:lstStyle/>
                    <a:p>
                      <a:r>
                        <a:rPr lang="en-US" dirty="0" smtClean="0"/>
                        <a:t>Description</a:t>
                      </a:r>
                      <a:endParaRPr lang="en-US" dirty="0"/>
                    </a:p>
                  </a:txBody>
                  <a:tcPr/>
                </a:tc>
                <a:tc>
                  <a:txBody>
                    <a:bodyPr/>
                    <a:lstStyle/>
                    <a:p>
                      <a:r>
                        <a:rPr lang="en-US" dirty="0" smtClean="0"/>
                        <a:t>Remarks</a:t>
                      </a:r>
                      <a:endParaRPr lang="en-US" dirty="0"/>
                    </a:p>
                  </a:txBody>
                  <a:tcPr/>
                </a:tc>
              </a:tr>
              <a:tr h="370840">
                <a:tc>
                  <a:txBody>
                    <a:bodyPr/>
                    <a:lstStyle/>
                    <a:p>
                      <a:r>
                        <a:rPr lang="en-US" sz="1800" dirty="0" smtClean="0"/>
                        <a:t>Software </a:t>
                      </a:r>
                      <a:endParaRPr lang="en-US" dirty="0"/>
                    </a:p>
                  </a:txBody>
                  <a:tcPr/>
                </a:tc>
                <a:tc>
                  <a:txBody>
                    <a:bodyPr/>
                    <a:lstStyle/>
                    <a:p>
                      <a:r>
                        <a:rPr lang="en-US" baseline="0" dirty="0" smtClean="0"/>
                        <a:t>Python, PostgreSQL</a:t>
                      </a:r>
                      <a:endParaRPr lang="en-US" dirty="0"/>
                    </a:p>
                  </a:txBody>
                  <a:tcPr/>
                </a:tc>
                <a:tc>
                  <a:txBody>
                    <a:bodyPr/>
                    <a:lstStyle/>
                    <a:p>
                      <a:endParaRPr lang="en-US" dirty="0"/>
                    </a:p>
                  </a:txBody>
                  <a:tcPr/>
                </a:tc>
              </a:tr>
              <a:tr h="370840">
                <a:tc>
                  <a:txBody>
                    <a:bodyPr/>
                    <a:lstStyle/>
                    <a:p>
                      <a:r>
                        <a:rPr lang="en-US" dirty="0" smtClean="0"/>
                        <a:t>Data</a:t>
                      </a:r>
                      <a:endParaRPr lang="en-US" dirty="0"/>
                    </a:p>
                  </a:txBody>
                  <a:tcPr/>
                </a:tc>
                <a:tc>
                  <a:txBody>
                    <a:bodyPr/>
                    <a:lstStyle/>
                    <a:p>
                      <a:r>
                        <a:rPr lang="en-US" dirty="0" smtClean="0"/>
                        <a:t>Renewable</a:t>
                      </a:r>
                      <a:r>
                        <a:rPr lang="en-US" baseline="0" dirty="0" smtClean="0"/>
                        <a:t> energy data (Wind data sources are getting identified)</a:t>
                      </a:r>
                      <a:endParaRPr lang="en-US" dirty="0"/>
                    </a:p>
                  </a:txBody>
                  <a:tcPr/>
                </a:tc>
                <a:tc>
                  <a:txBody>
                    <a:bodyPr/>
                    <a:lstStyle/>
                    <a:p>
                      <a:r>
                        <a:rPr lang="en-US" dirty="0" smtClean="0"/>
                        <a:t>10 min of data for </a:t>
                      </a:r>
                      <a:r>
                        <a:rPr lang="en-US" baseline="0" dirty="0" smtClean="0"/>
                        <a:t>around 2 years are used.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Description of Data set</a:t>
            </a: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5829312" cy="2185990"/>
          </a:xfrm>
        </p:spPr>
        <p:txBody>
          <a:bodyPr>
            <a:normAutofit fontScale="85000" lnSpcReduction="20000"/>
          </a:bodyPr>
          <a:lstStyle/>
          <a:p>
            <a:pPr algn="just"/>
            <a:r>
              <a:rPr lang="en-US" dirty="0" smtClean="0"/>
              <a:t>In this project the data set used is from measurement mast, the wind data has 10 mins interval and contains Date&amp;Time, mean and standard deviation of the  wind speed at different heights, pressure and temperature.</a:t>
            </a:r>
          </a:p>
          <a:p>
            <a:pPr algn="just"/>
            <a:r>
              <a:rPr lang="en-US" dirty="0" smtClean="0"/>
              <a:t>The period of the data is 2 year. (i.e.) from 2013 October to 2015 September.</a:t>
            </a:r>
          </a:p>
          <a:p>
            <a:endParaRPr lang="en-US" dirty="0"/>
          </a:p>
        </p:txBody>
      </p:sp>
      <p:pic>
        <p:nvPicPr>
          <p:cNvPr id="1028" name="Picture 4" descr="C:\Users\Nandha\Desktop\Python_noteboooks\wind_data_cleaning\WhatsApp Unknown 2020-11-03 at 11.26.18 AM\WhatsApp Image 2020-11-03 at 10.58.07 AM (1).jpeg"/>
          <p:cNvPicPr>
            <a:picLocks noChangeAspect="1" noChangeArrowheads="1"/>
          </p:cNvPicPr>
          <p:nvPr/>
        </p:nvPicPr>
        <p:blipFill>
          <a:blip r:embed="rId2" cstate="print"/>
          <a:srcRect/>
          <a:stretch>
            <a:fillRect/>
          </a:stretch>
        </p:blipFill>
        <p:spPr bwMode="auto">
          <a:xfrm>
            <a:off x="6500826" y="928670"/>
            <a:ext cx="1928826" cy="2928958"/>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285720" y="4000504"/>
            <a:ext cx="8429684"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US" b="1" dirty="0" smtClean="0"/>
              <a:t>Introduction	</a:t>
            </a:r>
            <a:endParaRPr lang="en-US" b="1" dirty="0"/>
          </a:p>
        </p:txBody>
      </p:sp>
      <p:sp>
        <p:nvSpPr>
          <p:cNvPr id="3" name="Content Placeholder 2"/>
          <p:cNvSpPr>
            <a:spLocks noGrp="1"/>
          </p:cNvSpPr>
          <p:nvPr>
            <p:ph sz="quarter" idx="1"/>
          </p:nvPr>
        </p:nvSpPr>
        <p:spPr>
          <a:xfrm>
            <a:off x="457200" y="1285860"/>
            <a:ext cx="7901014" cy="5188092"/>
          </a:xfrm>
        </p:spPr>
        <p:txBody>
          <a:bodyPr/>
          <a:lstStyle/>
          <a:p>
            <a:pPr algn="just"/>
            <a:r>
              <a:rPr lang="en-US" dirty="0" smtClean="0"/>
              <a:t>In this project, we used real-time data for cleaning and prediction.</a:t>
            </a:r>
          </a:p>
          <a:p>
            <a:pPr algn="just"/>
            <a:r>
              <a:rPr lang="en-US" dirty="0" smtClean="0"/>
              <a:t>Dataset contains aesthetics like Date/time, pressure, temperature, wind speed at different heights of 50m, 80m, 100 m.</a:t>
            </a:r>
          </a:p>
          <a:p>
            <a:pPr algn="just"/>
            <a:r>
              <a:rPr lang="en-US" dirty="0" smtClean="0"/>
              <a:t>We consider the mean of wind speed at different heights.</a:t>
            </a:r>
          </a:p>
          <a:p>
            <a:pPr algn="just"/>
            <a:r>
              <a:rPr lang="en-US" dirty="0" smtClean="0"/>
              <a:t>For cleaning, we have used interpolation method.</a:t>
            </a:r>
          </a:p>
          <a:p>
            <a:pPr algn="just"/>
            <a:r>
              <a:rPr lang="en-US" dirty="0" smtClean="0"/>
              <a:t>For prediction, we labeled the wind speed.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a:t>
            </a:r>
            <a:endParaRPr lang="en-US" dirty="0"/>
          </a:p>
        </p:txBody>
      </p:sp>
      <p:sp>
        <p:nvSpPr>
          <p:cNvPr id="5" name="Content Placeholder 4"/>
          <p:cNvSpPr>
            <a:spLocks noGrp="1"/>
          </p:cNvSpPr>
          <p:nvPr>
            <p:ph sz="quarter" idx="1"/>
          </p:nvPr>
        </p:nvSpPr>
        <p:spPr/>
        <p:txBody>
          <a:bodyPr/>
          <a:lstStyle/>
          <a:p>
            <a:r>
              <a:rPr lang="en-US" dirty="0" smtClean="0"/>
              <a:t>Wind Data Cleaning Module</a:t>
            </a:r>
          </a:p>
          <a:p>
            <a:r>
              <a:rPr lang="en-US" dirty="0" smtClean="0"/>
              <a:t>Database Module</a:t>
            </a:r>
          </a:p>
          <a:p>
            <a:r>
              <a:rPr lang="en-US" dirty="0" smtClean="0"/>
              <a:t>Prediction Module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data cleaning module</a:t>
            </a:r>
            <a:endParaRPr lang="en-US" dirty="0"/>
          </a:p>
        </p:txBody>
      </p:sp>
      <p:sp>
        <p:nvSpPr>
          <p:cNvPr id="3" name="Content Placeholder 2"/>
          <p:cNvSpPr>
            <a:spLocks noGrp="1"/>
          </p:cNvSpPr>
          <p:nvPr>
            <p:ph sz="quarter" idx="1"/>
          </p:nvPr>
        </p:nvSpPr>
        <p:spPr>
          <a:xfrm>
            <a:off x="457200" y="1600200"/>
            <a:ext cx="8115328" cy="4873752"/>
          </a:xfrm>
        </p:spPr>
        <p:txBody>
          <a:bodyPr/>
          <a:lstStyle/>
          <a:p>
            <a:pPr algn="just"/>
            <a:r>
              <a:rPr lang="en-US" dirty="0" smtClean="0"/>
              <a:t>Our first aim is to clean the missing values using pandas library in python.</a:t>
            </a:r>
          </a:p>
          <a:p>
            <a:pPr algn="just"/>
            <a:r>
              <a:rPr lang="en-US" dirty="0" smtClean="0"/>
              <a:t>To deal with missing values, either we can use </a:t>
            </a:r>
            <a:r>
              <a:rPr lang="en-US" i="1" dirty="0" smtClean="0"/>
              <a:t>fillna()</a:t>
            </a:r>
            <a:r>
              <a:rPr lang="en-US" dirty="0" smtClean="0"/>
              <a:t>, </a:t>
            </a:r>
            <a:r>
              <a:rPr lang="en-US" i="1" dirty="0" smtClean="0"/>
              <a:t>interpolate(), imputer() </a:t>
            </a:r>
            <a:r>
              <a:rPr lang="en-US" dirty="0" smtClean="0"/>
              <a:t>methods.</a:t>
            </a:r>
          </a:p>
          <a:p>
            <a:pPr algn="just"/>
            <a:r>
              <a:rPr lang="en-US" dirty="0" smtClean="0"/>
              <a:t>we have used interpolate() method through padding.</a:t>
            </a:r>
          </a:p>
          <a:p>
            <a:pPr algn="just"/>
            <a:r>
              <a:rPr lang="en-US" dirty="0" smtClean="0"/>
              <a:t>Interpolation through padding means copying the value just before a missing/error entry.</a:t>
            </a:r>
          </a:p>
          <a:p>
            <a:pPr algn="just"/>
            <a:r>
              <a:rPr lang="en-US" dirty="0" smtClean="0"/>
              <a:t>First we loaded the excel file as dataset and storing the original data in the database.</a:t>
            </a:r>
          </a:p>
          <a:p>
            <a:pPr algn="just"/>
            <a:r>
              <a:rPr lang="en-US" dirty="0" smtClean="0"/>
              <a:t>Then we identify the columns with missing/error values and replace it with the error code based on the error value.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115328" cy="6045348"/>
          </a:xfrm>
        </p:spPr>
        <p:txBody>
          <a:bodyPr/>
          <a:lstStyle/>
          <a:p>
            <a:pPr algn="just"/>
            <a:r>
              <a:rPr lang="en-US" dirty="0" smtClean="0"/>
              <a:t>Identified error rows with error status are stored separately in another table for future reference.</a:t>
            </a:r>
          </a:p>
          <a:p>
            <a:pPr algn="just"/>
            <a:r>
              <a:rPr lang="en-US" dirty="0" smtClean="0"/>
              <a:t>Then we perform interpolation on the dataset and the dataset is cleaned now.</a:t>
            </a:r>
          </a:p>
          <a:p>
            <a:pPr algn="just"/>
            <a:r>
              <a:rPr lang="en-US" dirty="0" smtClean="0"/>
              <a:t>Store the cleaned dataset into the database and retrieve it whenever we need to perform wind speed prediction for that dataset.</a:t>
            </a:r>
          </a:p>
          <a:p>
            <a:pPr algn="just"/>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module</a:t>
            </a:r>
            <a:endParaRPr lang="en-US" dirty="0"/>
          </a:p>
        </p:txBody>
      </p:sp>
      <p:sp>
        <p:nvSpPr>
          <p:cNvPr id="3" name="Content Placeholder 2"/>
          <p:cNvSpPr>
            <a:spLocks noGrp="1"/>
          </p:cNvSpPr>
          <p:nvPr>
            <p:ph sz="quarter" idx="1"/>
          </p:nvPr>
        </p:nvSpPr>
        <p:spPr>
          <a:xfrm>
            <a:off x="457200" y="1600200"/>
            <a:ext cx="7972452" cy="4873752"/>
          </a:xfrm>
        </p:spPr>
        <p:txBody>
          <a:bodyPr/>
          <a:lstStyle/>
          <a:p>
            <a:pPr algn="just"/>
            <a:r>
              <a:rPr lang="en-US" dirty="0" smtClean="0"/>
              <a:t>We are using PostgreSQL for storing wind data.</a:t>
            </a:r>
          </a:p>
          <a:p>
            <a:pPr algn="just"/>
            <a:r>
              <a:rPr lang="en-US" dirty="0" smtClean="0"/>
              <a:t>The tables are created and the values are inserted by connecting python and PostgreSQL.</a:t>
            </a:r>
          </a:p>
          <a:p>
            <a:pPr algn="just"/>
            <a:r>
              <a:rPr lang="en-US" dirty="0" smtClean="0"/>
              <a:t>We have created three tables: 1. uncleaned data table 2. Error Log  table and 3.cleaned data table</a:t>
            </a:r>
          </a:p>
          <a:p>
            <a:pPr algn="just"/>
            <a:r>
              <a:rPr lang="en-US" dirty="0" smtClean="0"/>
              <a:t>The Uncleaned data table consists of original data dataset which contains missing or error values.</a:t>
            </a:r>
          </a:p>
          <a:p>
            <a:pPr algn="just"/>
            <a:r>
              <a:rPr lang="en-US" dirty="0" smtClean="0"/>
              <a:t>The Error log contains the error rows with error code status for future reference.</a:t>
            </a:r>
          </a:p>
          <a:p>
            <a:pPr algn="just"/>
            <a:r>
              <a:rPr lang="en-US" dirty="0" smtClean="0"/>
              <a:t>The cleaned data table consists of the data with interpolated values.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789</TotalTime>
  <Words>678</Words>
  <Application>Microsoft Office PowerPoint</Application>
  <PresentationFormat>On-screen Show (4:3)</PresentationFormat>
  <Paragraphs>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Wind Data Cleaning and Prediction</vt:lpstr>
      <vt:lpstr> Abstract </vt:lpstr>
      <vt:lpstr>Requirements</vt:lpstr>
      <vt:lpstr>Description of Data set </vt:lpstr>
      <vt:lpstr>Introduction </vt:lpstr>
      <vt:lpstr>modules</vt:lpstr>
      <vt:lpstr>Wind data cleaning module</vt:lpstr>
      <vt:lpstr>Slide 8</vt:lpstr>
      <vt:lpstr>Database module</vt:lpstr>
      <vt:lpstr>Slide 10</vt:lpstr>
      <vt:lpstr>Slide 11</vt:lpstr>
      <vt:lpstr>Slide 12</vt:lpstr>
      <vt:lpstr>Prediction module</vt:lpstr>
      <vt:lpstr>Slide 14</vt:lpstr>
      <vt:lpstr>Slide 15</vt:lpstr>
      <vt:lpstr>Slide 16</vt:lpstr>
      <vt:lpstr>Slide 17</vt:lpstr>
      <vt:lpstr>Slide 18</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Data Cleaning and Prediction</dc:title>
  <dc:creator>Pattan Afrid Ahmed</dc:creator>
  <cp:lastModifiedBy>Pattan Afrid Ahmed</cp:lastModifiedBy>
  <cp:revision>89</cp:revision>
  <dcterms:created xsi:type="dcterms:W3CDTF">2020-11-02T14:41:05Z</dcterms:created>
  <dcterms:modified xsi:type="dcterms:W3CDTF">2020-11-08T14:24:39Z</dcterms:modified>
</cp:coreProperties>
</file>