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4"/>
  </p:notesMasterIdLst>
  <p:sldIdLst>
    <p:sldId id="278" r:id="rId5"/>
    <p:sldId id="284" r:id="rId6"/>
    <p:sldId id="281" r:id="rId7"/>
    <p:sldId id="285" r:id="rId8"/>
    <p:sldId id="287" r:id="rId9"/>
    <p:sldId id="282" r:id="rId10"/>
    <p:sldId id="286" r:id="rId11"/>
    <p:sldId id="283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3045"/>
        <p:guide orient="horz" pos="32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5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18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75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31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7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7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9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1173B-FBCA-4F2A-AB78-7DB51EC9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8DCF8-02FA-4015-A96A-7F8A89EB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072" y="964769"/>
            <a:ext cx="4966432" cy="2376915"/>
          </a:xfrm>
        </p:spPr>
        <p:txBody>
          <a:bodyPr>
            <a:normAutofit/>
          </a:bodyPr>
          <a:lstStyle/>
          <a:p>
            <a:r>
              <a:rPr lang="en-US" sz="5400" dirty="0"/>
              <a:t>Mid Semester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074" y="3529159"/>
            <a:ext cx="4972063" cy="1612688"/>
          </a:xfrm>
        </p:spPr>
        <p:txBody>
          <a:bodyPr>
            <a:normAutofit/>
          </a:bodyPr>
          <a:lstStyle/>
          <a:p>
            <a:r>
              <a:rPr lang="en-US"/>
              <a:t>2019HC04183</a:t>
            </a:r>
            <a:br>
              <a:rPr lang="en-US"/>
            </a:br>
            <a:r>
              <a:rPr lang="en-US"/>
              <a:t>Sundar 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EFD7EB-F887-4187-BD35-2F6584E9E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02ABCE-86EF-458C-B776-FBEE5B3E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257E23-BAFF-4E5A-9DCD-5EB001A2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3" r="36000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0890EC-EC50-46D3-879E-63EDF4D06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0073" y="3526496"/>
            <a:ext cx="49595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19">
            <a:extLst>
              <a:ext uri="{FF2B5EF4-FFF2-40B4-BE49-F238E27FC236}">
                <a16:creationId xmlns:a16="http://schemas.microsoft.com/office/drawing/2014/main" id="{971F6991-E635-48F8-9309-D5A5C1E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CF2F98-1DF0-4594-9502-F2B79E79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C6519B-7C22-8CA3-5E33-6E6FBE1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758066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Problem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19EDC-EFB0-7B5D-50F4-5E1DF8165747}"/>
              </a:ext>
            </a:extLst>
          </p:cNvPr>
          <p:cNvSpPr txBox="1"/>
          <p:nvPr/>
        </p:nvSpPr>
        <p:spPr>
          <a:xfrm>
            <a:off x="1381760" y="2015733"/>
            <a:ext cx="9458959" cy="1845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Title: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driven mitigation of human errors in Safety Matches manufacturing unit</a:t>
            </a:r>
          </a:p>
          <a:p>
            <a:pPr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Description: 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Trying to solve 2 major problems in Safety Matches manufacturing MSME unit which are product counting and perfection issues. </a:t>
            </a: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C6519B-7C22-8CA3-5E33-6E6FBE1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System 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19EDC-EFB0-7B5D-50F4-5E1DF8165747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PC – User Interface to view output.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Machine Vision Application – application with trained ML model code to predict final output.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Camera – Either phone camera or Fitted camera for image capturing.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Product – Input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CC6D66D-81E0-556B-0BD8-C7D898A3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666" y="2200321"/>
            <a:ext cx="5992893" cy="20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C6519B-7C22-8CA3-5E33-6E6FBE1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758066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Work done so far 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19EDC-EFB0-7B5D-50F4-5E1DF8165747}"/>
              </a:ext>
            </a:extLst>
          </p:cNvPr>
          <p:cNvSpPr txBox="1"/>
          <p:nvPr/>
        </p:nvSpPr>
        <p:spPr>
          <a:xfrm>
            <a:off x="1451580" y="2015732"/>
            <a:ext cx="9389139" cy="3186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Questionnaire to company owners. -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Done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Test data collection from various places. -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Done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Dataset preparation -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Done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Data labelling –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In-progress</a:t>
            </a:r>
          </a:p>
          <a:p>
            <a:pPr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6519B-7C22-8CA3-5E33-6E6FBE1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Workflow diagram</a:t>
            </a:r>
          </a:p>
        </p:txBody>
      </p:sp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3A934D-599C-36FC-E561-466CFE49F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09" y="375920"/>
            <a:ext cx="3647046" cy="5364479"/>
          </a:xfrm>
          <a:prstGeom prst="rect">
            <a:avLst/>
          </a:prstGeom>
        </p:spPr>
      </p:pic>
      <p:pic>
        <p:nvPicPr>
          <p:cNvPr id="41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A19EDC-EFB0-7B5D-50F4-5E1DF8165747}"/>
              </a:ext>
            </a:extLst>
          </p:cNvPr>
          <p:cNvSpPr txBox="1"/>
          <p:nvPr/>
        </p:nvSpPr>
        <p:spPr>
          <a:xfrm>
            <a:off x="1451580" y="2015732"/>
            <a:ext cx="9389139" cy="3318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9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C6519B-7C22-8CA3-5E33-6E6FBE1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758066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Approaches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19EDC-EFB0-7B5D-50F4-5E1DF8165747}"/>
              </a:ext>
            </a:extLst>
          </p:cNvPr>
          <p:cNvSpPr txBox="1"/>
          <p:nvPr/>
        </p:nvSpPr>
        <p:spPr>
          <a:xfrm>
            <a:off x="1451580" y="2015732"/>
            <a:ext cx="9389139" cy="3318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Language - Python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Otsu thresholding – intensity images to separate foreground and background.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Hough Transformation – feature extraction technique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Gaussian filter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Color conversion – RGB to HSV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C6519B-7C22-8CA3-5E33-6E6FBE1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758066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Next action items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19EDC-EFB0-7B5D-50F4-5E1DF8165747}"/>
              </a:ext>
            </a:extLst>
          </p:cNvPr>
          <p:cNvSpPr txBox="1"/>
          <p:nvPr/>
        </p:nvSpPr>
        <p:spPr>
          <a:xfrm>
            <a:off x="1451580" y="2015732"/>
            <a:ext cx="9389139" cy="3186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ML Model development  -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Yet to start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Train Model -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Yet to Start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Validation -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Yet to Start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Final report preparation -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Yet to Start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6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519B-7C22-8CA3-5E33-6E6FBE14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758066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19EDC-EFB0-7B5D-50F4-5E1DF8165747}"/>
              </a:ext>
            </a:extLst>
          </p:cNvPr>
          <p:cNvSpPr txBox="1"/>
          <p:nvPr/>
        </p:nvSpPr>
        <p:spPr>
          <a:xfrm>
            <a:off x="1451580" y="2015732"/>
            <a:ext cx="9389139" cy="3846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Low cost and high precision measurement system.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Contactless measurement.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Improve production volumes.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Get fast, accurate and reliable output</a:t>
            </a:r>
          </a:p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1107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	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500613" y="805583"/>
            <a:ext cx="4148037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199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Mid Semester Presentation</vt:lpstr>
      <vt:lpstr>Problem statement</vt:lpstr>
      <vt:lpstr>System Overview</vt:lpstr>
      <vt:lpstr>Work done so far ..</vt:lpstr>
      <vt:lpstr>Workflow diagram</vt:lpstr>
      <vt:lpstr>Approaches</vt:lpstr>
      <vt:lpstr>Next action items</vt:lpstr>
      <vt:lpstr>Advantages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Semester Presentation</dc:title>
  <dc:creator>Thambidurai, Sundar</dc:creator>
  <cp:lastModifiedBy>Thambidurai, Sundar</cp:lastModifiedBy>
  <cp:revision>13</cp:revision>
  <dcterms:created xsi:type="dcterms:W3CDTF">2022-07-31T06:36:50Z</dcterms:created>
  <dcterms:modified xsi:type="dcterms:W3CDTF">2022-07-31T07:52:40Z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