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2" r:id="rId7"/>
    <p:sldId id="264" r:id="rId8"/>
    <p:sldId id="265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6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047B-1C95-C24C-B6D4-F12A51EBF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86290-BD4B-F844-8FF3-364D779C9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E127-2B8E-D546-8605-41C1529D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E662-F0FE-C246-A3C6-93B24B96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6328-AEBA-B140-BAC6-5F085B0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3F81-8C03-4849-B3E5-157A899E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0347B-E8AE-F047-AAF8-903990DD7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6C30-B11E-2341-BD07-CED9B903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B91C-5C98-EC42-8130-4B86270D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2E1D-4710-7343-A8F3-BEF91549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026FE-F5D1-BF4C-B073-66935B3E3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C7E10-35BB-2F46-A8E3-2C6E1A43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A14D-6448-FD4E-BB23-2D05EE1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6B0F-F3DB-BC40-9EDD-EAA9C521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6624-076B-A747-B1C8-72D81382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E717-B4C2-7349-8B90-100C557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7DA8-CEAF-F746-B87A-BA7F455C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57E2-6912-1A45-8FC4-FC6CB949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2054-44D9-A644-9DB3-E3F2D64D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A4E0-813A-0B46-B2A9-1A57D7EC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6561-8B53-AF4A-A33C-AA289308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7E39D-50DF-D04F-9C65-2C17158D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3FFD-FA0D-6041-B55E-3D86E150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41D8-F758-474B-92E8-CED17676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1BCF-ED84-1A4D-91FC-A008E49C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E2C-2C83-FC4C-826D-67A77FC1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3A6D-C566-1746-B3BA-C169D0857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23EF-DF4A-2E4A-BDCE-622E2CDC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0D9D-A7F9-CA46-803A-E66A1CFB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C77A-ADD3-304B-A8D5-9FCBF4CB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80E4-5440-6B4D-9478-A9E2938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CAA8-3E3D-3C46-94C7-8F6D4997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9A1A-8693-6F47-8E95-A6CDC57E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C30D0-3005-694B-897E-1B7BEE5B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13BCB-324C-9E4F-A8A5-D587A7ED9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E2D64-8F20-2949-B6BE-0C9123FC4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81A8A-2E95-714C-BA8E-99A6986F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E09BB-28EC-E644-9288-51F31658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64341-8768-CD4E-9645-72319DEE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40E2-C14B-F44C-8946-ED62D0AB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7F77-C94E-C44F-81BC-F471ABE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89311-4DA6-3344-BA25-A6C36BCD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A2880-2048-C745-8EA1-0A955ED6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A5D05-CDF6-974B-9C8E-FEF5E71D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90A51-23F7-6F4A-BE91-8C663E0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F6544-77A2-F247-8BBA-BC7C18B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64A7-9AAA-4E4B-B380-49ACF8F7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120B-C7C5-7246-95F5-0DD8FF01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3B0E1-D891-2546-96CD-AB9A6F3D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E20F-5B79-EB47-BC0F-FFD3C3AE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F507-5C8B-FB4E-8958-C0D8F8F4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FB3A-770B-6647-A1B4-4BD72006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3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72E8-7AD6-0E46-BF44-9343B414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57C2C-9CD5-5D40-8113-60F518D1F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EBB6-6CD9-0A4C-8AD2-1E354FCC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1184-A8ED-F945-A702-78AE405F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0B254-0D83-4B44-A790-C91E2DB1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164A0-525C-5449-9A16-CFC041B9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B843C-49A8-A84B-A06C-FDFA9F4B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BC42E-CCDD-7D42-97EB-6DEB9D260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1869-E63D-BD4A-AF4D-DF23DE68E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5F0A-7F78-E249-84F3-A1C873A6C8F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5266-F1AF-3248-ACAF-280443142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43D2-369B-3147-A7A8-799C6B60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EC71B9-A956-1E46-B250-D00772E13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406" y="12855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Custom Resource Definition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8CF12-5ACC-2745-95B4-B578923A7901}"/>
              </a:ext>
            </a:extLst>
          </p:cNvPr>
          <p:cNvSpPr txBox="1"/>
          <p:nvPr/>
        </p:nvSpPr>
        <p:spPr>
          <a:xfrm>
            <a:off x="8125097" y="4328160"/>
            <a:ext cx="142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Draft 2.0</a:t>
            </a:r>
          </a:p>
        </p:txBody>
      </p:sp>
    </p:spTree>
    <p:extLst>
      <p:ext uri="{BB962C8B-B14F-4D97-AF65-F5344CB8AC3E}">
        <p14:creationId xmlns:p14="http://schemas.microsoft.com/office/powerpoint/2010/main" val="78068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E0F9-BBC5-B34D-9BF4-00B539FA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8" y="314710"/>
            <a:ext cx="10515600" cy="778366"/>
          </a:xfrm>
        </p:spPr>
        <p:txBody>
          <a:bodyPr>
            <a:normAutofit/>
          </a:bodyPr>
          <a:lstStyle/>
          <a:p>
            <a:r>
              <a:rPr lang="en-US" sz="3200" b="1" dirty="0"/>
              <a:t>  CRD ALPHA Release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5D495-2167-9B40-93FA-D690D3123922}"/>
              </a:ext>
            </a:extLst>
          </p:cNvPr>
          <p:cNvSpPr txBox="1"/>
          <p:nvPr/>
        </p:nvSpPr>
        <p:spPr>
          <a:xfrm>
            <a:off x="489858" y="1402080"/>
            <a:ext cx="11066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a simple custom resource as shown in slide no.8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Deploy the custom resource, create a schema and validate it against the schema.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informers for Virtual Server Custom Resource.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Deploy CIS.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CIS should process the Custom Resource and create the Internal Data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agent AS3, CIS will push the configuration to BIG-IP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Verify the end-to-end traffic. </a:t>
            </a:r>
          </a:p>
        </p:txBody>
      </p:sp>
    </p:spTree>
    <p:extLst>
      <p:ext uri="{BB962C8B-B14F-4D97-AF65-F5344CB8AC3E}">
        <p14:creationId xmlns:p14="http://schemas.microsoft.com/office/powerpoint/2010/main" val="187355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A296BE-08DF-B945-B981-AF65E60AEE8B}"/>
              </a:ext>
            </a:extLst>
          </p:cNvPr>
          <p:cNvSpPr txBox="1"/>
          <p:nvPr/>
        </p:nvSpPr>
        <p:spPr>
          <a:xfrm>
            <a:off x="4493623" y="2721114"/>
            <a:ext cx="3204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C6F83-A92D-594E-86F5-F3CD107AD22F}"/>
              </a:ext>
            </a:extLst>
          </p:cNvPr>
          <p:cNvSpPr txBox="1"/>
          <p:nvPr/>
        </p:nvSpPr>
        <p:spPr>
          <a:xfrm>
            <a:off x="8874034" y="4754880"/>
            <a:ext cx="114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Team CIS</a:t>
            </a:r>
          </a:p>
        </p:txBody>
      </p:sp>
    </p:spTree>
    <p:extLst>
      <p:ext uri="{BB962C8B-B14F-4D97-AF65-F5344CB8AC3E}">
        <p14:creationId xmlns:p14="http://schemas.microsoft.com/office/powerpoint/2010/main" val="226757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A7A-4539-4B49-A609-851FB71B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are CRD’s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06E-F449-8D4F-978C-2E11801A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/>
              <a:t>A </a:t>
            </a:r>
            <a:r>
              <a:rPr lang="en-IN" b="1" dirty="0"/>
              <a:t>custom resource</a:t>
            </a:r>
            <a:r>
              <a:rPr lang="en-IN" dirty="0"/>
              <a:t> is an object that extends the Kubernetes API or allows you to introduce your own API into a project or a cluster. </a:t>
            </a:r>
          </a:p>
          <a:p>
            <a:pPr marL="0" lvl="0" indent="0">
              <a:buNone/>
            </a:pPr>
            <a:r>
              <a:rPr lang="en-IN" dirty="0"/>
              <a:t>A </a:t>
            </a:r>
            <a:r>
              <a:rPr lang="en-IN" b="1" dirty="0"/>
              <a:t>custom resource definition</a:t>
            </a:r>
            <a:r>
              <a:rPr lang="en-IN" dirty="0"/>
              <a:t> (CRD) file defines your own object kinds and lets the API Server handle the entire lifecycle.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99A-8558-EA4F-88A7-5BA5D823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Why CRD’s in CIS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078C-A6A5-7344-B5AA-0F4513D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native kubernetes resources like ingress or routes cannot be modified to support certain BIG-IP features which can be extended, or CIS can better serve the customer requirements or use-cases with CRD.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Examples: profiles, ciphers, WAF, Whitelisting and many. 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5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CA32-E1C3-304F-AFCE-3504749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4756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Thumb Rules for CRD’s Implementation for CIS</a:t>
            </a:r>
            <a:br>
              <a:rPr lang="en-US" sz="3600" b="1" u="sng" dirty="0"/>
            </a:br>
            <a:endParaRPr lang="en-US" sz="3600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53E53D-0C85-204B-9B16-E10D253D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Rule 1:</a:t>
            </a:r>
          </a:p>
          <a:p>
            <a:pPr marL="0" indent="0">
              <a:buNone/>
            </a:pPr>
            <a:r>
              <a:rPr lang="en-US" dirty="0"/>
              <a:t>	Host and BIG-IP Virtual Server are 1:1 mapped.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 2: </a:t>
            </a:r>
          </a:p>
          <a:p>
            <a:pPr marL="0" indent="0">
              <a:buNone/>
            </a:pPr>
            <a:r>
              <a:rPr lang="en-US" dirty="0"/>
              <a:t>	Group of homogenous services </a:t>
            </a:r>
            <a:r>
              <a:rPr lang="en-US" dirty="0">
                <a:sym typeface="Wingdings" pitchFamily="2" charset="2"/>
              </a:rPr>
              <a:t>can be defined in one CR.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Rule 3:</a:t>
            </a:r>
          </a:p>
          <a:p>
            <a:pPr marL="0" indent="0">
              <a:buNone/>
            </a:pPr>
            <a:r>
              <a:rPr lang="en-US" dirty="0"/>
              <a:t>	Group of CRs of same Host  to form one Virtual Server in BIG-IP.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0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CA32-E1C3-304F-AFCE-3504749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4756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Thumb Rules for CRD’s Implementation for CIS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4F6A-8279-6B42-8343-2ADA84CA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831"/>
            <a:ext cx="10515600" cy="43331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  CR-1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  CR-2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In the above picture, svc-1 and svc-2 are two similar services which use edge termination and have all similar properties so they can be defined in a single CR(CR-1), unlike svc-3 which use Re-encrypt termination and should be used in a different Custom Resource(CR-2).</a:t>
            </a:r>
          </a:p>
          <a:p>
            <a:pPr marL="457200" lvl="1" indent="0">
              <a:buNone/>
            </a:pPr>
            <a:r>
              <a:rPr lang="en-US" sz="1800" dirty="0"/>
              <a:t>All these these three services are created as pools in BIG-IP for </a:t>
            </a:r>
          </a:p>
          <a:p>
            <a:pPr marL="457200" lvl="1" indent="0">
              <a:buNone/>
            </a:pPr>
            <a:r>
              <a:rPr lang="en-US" sz="1800" dirty="0"/>
              <a:t>one Virtual Server (F5_CIS_ecommerce).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9CDFF6-6E10-0149-B422-8390B1A9CFC4}"/>
              </a:ext>
            </a:extLst>
          </p:cNvPr>
          <p:cNvSpPr/>
          <p:nvPr/>
        </p:nvSpPr>
        <p:spPr>
          <a:xfrm>
            <a:off x="973777" y="3167109"/>
            <a:ext cx="1796056" cy="52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ecommerce.com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B1946-B12F-4F45-8C63-0FFB85D6C975}"/>
              </a:ext>
            </a:extLst>
          </p:cNvPr>
          <p:cNvCxnSpPr>
            <a:cxnSpLocks/>
          </p:cNvCxnSpPr>
          <p:nvPr/>
        </p:nvCxnSpPr>
        <p:spPr>
          <a:xfrm flipV="1">
            <a:off x="2769833" y="2949352"/>
            <a:ext cx="1944671" cy="29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24D1C9-B9A9-EA47-BDE9-4DFD657A8E7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69833" y="3400148"/>
            <a:ext cx="1944671" cy="2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713ACB-1DC1-1846-A2E2-C649BCD09008}"/>
              </a:ext>
            </a:extLst>
          </p:cNvPr>
          <p:cNvCxnSpPr>
            <a:cxnSpLocks/>
          </p:cNvCxnSpPr>
          <p:nvPr/>
        </p:nvCxnSpPr>
        <p:spPr>
          <a:xfrm>
            <a:off x="2769833" y="3617651"/>
            <a:ext cx="1944671" cy="42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F3FA61-F1E3-CF45-AFCB-F98D2D3782EE}"/>
              </a:ext>
            </a:extLst>
          </p:cNvPr>
          <p:cNvSpPr txBox="1"/>
          <p:nvPr/>
        </p:nvSpPr>
        <p:spPr>
          <a:xfrm>
            <a:off x="4652011" y="2799028"/>
            <a:ext cx="143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LOGIN (svc-1)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27BB8-00D3-274D-B454-950372891355}"/>
              </a:ext>
            </a:extLst>
          </p:cNvPr>
          <p:cNvSpPr txBox="1"/>
          <p:nvPr/>
        </p:nvSpPr>
        <p:spPr>
          <a:xfrm>
            <a:off x="4652011" y="3232892"/>
            <a:ext cx="171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LOGOUT (svc-2)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A9C3D-6778-A449-8DA7-D6E710499818}"/>
              </a:ext>
            </a:extLst>
          </p:cNvPr>
          <p:cNvSpPr txBox="1"/>
          <p:nvPr/>
        </p:nvSpPr>
        <p:spPr>
          <a:xfrm>
            <a:off x="4627184" y="3902556"/>
            <a:ext cx="176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TRANSACTION (svc-3)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42B332D9-D37D-154C-AFD5-4CC3A943E6F6}"/>
              </a:ext>
            </a:extLst>
          </p:cNvPr>
          <p:cNvSpPr/>
          <p:nvPr/>
        </p:nvSpPr>
        <p:spPr>
          <a:xfrm>
            <a:off x="4432633" y="2574574"/>
            <a:ext cx="2151970" cy="1143000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8BCEB720-F48B-C341-A0ED-619CC6E1B5D4}"/>
              </a:ext>
            </a:extLst>
          </p:cNvPr>
          <p:cNvSpPr/>
          <p:nvPr/>
        </p:nvSpPr>
        <p:spPr>
          <a:xfrm>
            <a:off x="4438834" y="3777449"/>
            <a:ext cx="2145769" cy="590365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567221-DDBA-B14C-A759-149F35BE682B}"/>
              </a:ext>
            </a:extLst>
          </p:cNvPr>
          <p:cNvSpPr txBox="1"/>
          <p:nvPr/>
        </p:nvSpPr>
        <p:spPr>
          <a:xfrm>
            <a:off x="2938509" y="2920753"/>
            <a:ext cx="119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EDGE TERMINATION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46059-2861-2A4A-BCDE-8A89EA68B386}"/>
              </a:ext>
            </a:extLst>
          </p:cNvPr>
          <p:cNvSpPr txBox="1"/>
          <p:nvPr/>
        </p:nvSpPr>
        <p:spPr>
          <a:xfrm>
            <a:off x="3161930" y="3757825"/>
            <a:ext cx="126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RE-ENCRYPT TERMINATION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24200A-B9D6-444D-8A69-E5049D3A9CF2}"/>
              </a:ext>
            </a:extLst>
          </p:cNvPr>
          <p:cNvCxnSpPr>
            <a:cxnSpLocks/>
          </p:cNvCxnSpPr>
          <p:nvPr/>
        </p:nvCxnSpPr>
        <p:spPr>
          <a:xfrm>
            <a:off x="7287471" y="2904904"/>
            <a:ext cx="1643818" cy="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6A724-C31A-1E4E-9C2D-833E5162C34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287471" y="3011907"/>
            <a:ext cx="1643818" cy="10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ame 21">
            <a:extLst>
              <a:ext uri="{FF2B5EF4-FFF2-40B4-BE49-F238E27FC236}">
                <a16:creationId xmlns:a16="http://schemas.microsoft.com/office/drawing/2014/main" id="{538B0AB4-E0E5-A04F-A3A5-87F06AD71059}"/>
              </a:ext>
            </a:extLst>
          </p:cNvPr>
          <p:cNvSpPr/>
          <p:nvPr/>
        </p:nvSpPr>
        <p:spPr>
          <a:xfrm>
            <a:off x="8574250" y="2555490"/>
            <a:ext cx="2151970" cy="1493708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303CB-10C0-324A-94E4-ED318C1F4622}"/>
              </a:ext>
            </a:extLst>
          </p:cNvPr>
          <p:cNvSpPr txBox="1"/>
          <p:nvPr/>
        </p:nvSpPr>
        <p:spPr>
          <a:xfrm>
            <a:off x="9290456" y="221976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80F4CC-8A9F-EB4C-AB52-1406A14D1112}"/>
              </a:ext>
            </a:extLst>
          </p:cNvPr>
          <p:cNvSpPr/>
          <p:nvPr/>
        </p:nvSpPr>
        <p:spPr>
          <a:xfrm>
            <a:off x="8931289" y="2822567"/>
            <a:ext cx="1478478" cy="37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98ABC-5BFC-CB4F-97B7-373F0534EA40}"/>
              </a:ext>
            </a:extLst>
          </p:cNvPr>
          <p:cNvSpPr/>
          <p:nvPr/>
        </p:nvSpPr>
        <p:spPr>
          <a:xfrm>
            <a:off x="8959932" y="3545569"/>
            <a:ext cx="462235" cy="21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F7AE51-A6C3-4348-9402-7C4873265786}"/>
              </a:ext>
            </a:extLst>
          </p:cNvPr>
          <p:cNvSpPr/>
          <p:nvPr/>
        </p:nvSpPr>
        <p:spPr>
          <a:xfrm>
            <a:off x="9453059" y="3545569"/>
            <a:ext cx="462235" cy="21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45B89F-1757-EA40-A5AB-C53B4BA81F8A}"/>
              </a:ext>
            </a:extLst>
          </p:cNvPr>
          <p:cNvSpPr/>
          <p:nvPr/>
        </p:nvSpPr>
        <p:spPr>
          <a:xfrm>
            <a:off x="9948639" y="3545569"/>
            <a:ext cx="462235" cy="21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63E33-360B-A84C-9A97-B958DDA35972}"/>
              </a:ext>
            </a:extLst>
          </p:cNvPr>
          <p:cNvSpPr txBox="1"/>
          <p:nvPr/>
        </p:nvSpPr>
        <p:spPr>
          <a:xfrm>
            <a:off x="8956472" y="353837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Pool-1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E23BA-D7DC-CB43-8BDB-06BCDFD89278}"/>
              </a:ext>
            </a:extLst>
          </p:cNvPr>
          <p:cNvSpPr txBox="1"/>
          <p:nvPr/>
        </p:nvSpPr>
        <p:spPr>
          <a:xfrm>
            <a:off x="9422862" y="353596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Pool-2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3D0D8-EF5A-924C-8377-F307A21315A4}"/>
              </a:ext>
            </a:extLst>
          </p:cNvPr>
          <p:cNvSpPr txBox="1"/>
          <p:nvPr/>
        </p:nvSpPr>
        <p:spPr>
          <a:xfrm>
            <a:off x="9911369" y="353552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Pool-3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B7AEAD-9AFD-8C43-B4A7-2993F6EB21E8}"/>
              </a:ext>
            </a:extLst>
          </p:cNvPr>
          <p:cNvCxnSpPr/>
          <p:nvPr/>
        </p:nvCxnSpPr>
        <p:spPr>
          <a:xfrm>
            <a:off x="9191049" y="3229063"/>
            <a:ext cx="0" cy="28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8555F3-153C-AE41-9914-31EB92698914}"/>
              </a:ext>
            </a:extLst>
          </p:cNvPr>
          <p:cNvCxnSpPr/>
          <p:nvPr/>
        </p:nvCxnSpPr>
        <p:spPr>
          <a:xfrm>
            <a:off x="9657421" y="3240351"/>
            <a:ext cx="0" cy="28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7804C8-F31B-AC4B-BF50-538DE1D998B2}"/>
              </a:ext>
            </a:extLst>
          </p:cNvPr>
          <p:cNvCxnSpPr>
            <a:cxnSpLocks/>
          </p:cNvCxnSpPr>
          <p:nvPr/>
        </p:nvCxnSpPr>
        <p:spPr>
          <a:xfrm>
            <a:off x="10149039" y="3240350"/>
            <a:ext cx="0" cy="28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0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A87C-C6E9-9846-A319-BC2B0560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35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High level flow of CRD 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91407DD-D61B-194A-BBBB-FA892775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03" y="1497874"/>
            <a:ext cx="6005348" cy="48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2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B9C-7B72-B44C-A785-304F2B8E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C6B1-8394-0147-B40A-F8BECF46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r>
              <a:rPr lang="en-US" dirty="0"/>
              <a:t>Virtual Server</a:t>
            </a:r>
          </a:p>
          <a:p>
            <a:r>
              <a:rPr lang="en-US" dirty="0"/>
              <a:t>Profiles</a:t>
            </a:r>
          </a:p>
          <a:p>
            <a:r>
              <a:rPr lang="en-US" dirty="0"/>
              <a:t>Team to think of any other (Exploring the requirements)</a:t>
            </a:r>
          </a:p>
          <a:p>
            <a:pPr lvl="2">
              <a:buFontTx/>
              <a:buChar char="-"/>
            </a:pPr>
            <a:r>
              <a:rPr lang="en-US" dirty="0"/>
              <a:t>IRULE?</a:t>
            </a:r>
          </a:p>
          <a:p>
            <a:pPr lvl="2">
              <a:buFontTx/>
              <a:buChar char="-"/>
            </a:pPr>
            <a:r>
              <a:rPr lang="en-US" dirty="0"/>
              <a:t>Pool Properties?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1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E0F9-BBC5-B34D-9BF4-00B539FA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0"/>
            <a:ext cx="10515600" cy="636361"/>
          </a:xfrm>
        </p:spPr>
        <p:txBody>
          <a:bodyPr>
            <a:normAutofit/>
          </a:bodyPr>
          <a:lstStyle/>
          <a:p>
            <a:r>
              <a:rPr lang="en-US" sz="3200" dirty="0"/>
              <a:t>Virtual Server Custom Resource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498A7-4900-A44E-A913-B18CB764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0" y="636361"/>
            <a:ext cx="6931907" cy="61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E0F9-BBC5-B34D-9BF4-00B539FA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8" y="314710"/>
            <a:ext cx="10515600" cy="778366"/>
          </a:xfrm>
        </p:spPr>
        <p:txBody>
          <a:bodyPr>
            <a:normAutofit/>
          </a:bodyPr>
          <a:lstStyle/>
          <a:p>
            <a:r>
              <a:rPr lang="en-US" sz="3200" b="1" dirty="0"/>
              <a:t>  Profile Custom Resource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5D495-2167-9B40-93FA-D690D3123922}"/>
              </a:ext>
            </a:extLst>
          </p:cNvPr>
          <p:cNvSpPr txBox="1"/>
          <p:nvPr/>
        </p:nvSpPr>
        <p:spPr>
          <a:xfrm>
            <a:off x="489858" y="1402080"/>
            <a:ext cx="11066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BIG-IP supports a huge variety of options to configure ciphers, cipher groups, list options, certs.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CIS wants to make a complete use of these features and build a CRD for profiles.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will be strong selling point for CIS over other controllers in the market.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Design for the profile CRD is still in-progress.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are planning to implement profile CRD once we are successful in implementing the Virtual Server CRD. </a:t>
            </a:r>
          </a:p>
        </p:txBody>
      </p:sp>
    </p:spTree>
    <p:extLst>
      <p:ext uri="{BB962C8B-B14F-4D97-AF65-F5344CB8AC3E}">
        <p14:creationId xmlns:p14="http://schemas.microsoft.com/office/powerpoint/2010/main" val="308427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465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What are CRD’s ?</vt:lpstr>
      <vt:lpstr>Why CRD’s in CIS ?</vt:lpstr>
      <vt:lpstr>Thumb Rules for CRD’s Implementation for CIS </vt:lpstr>
      <vt:lpstr>Thumb Rules for CRD’s Implementation for CIS</vt:lpstr>
      <vt:lpstr>High level flow of CRD </vt:lpstr>
      <vt:lpstr>Types of CRD</vt:lpstr>
      <vt:lpstr>Virtual Server Custom Resource</vt:lpstr>
      <vt:lpstr>  Profile Custom Resource</vt:lpstr>
      <vt:lpstr>  CRD ALPHA Release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SRIVASTAV</dc:creator>
  <cp:lastModifiedBy>Abhishek VEERAMALLA</cp:lastModifiedBy>
  <cp:revision>25</cp:revision>
  <dcterms:created xsi:type="dcterms:W3CDTF">2020-03-02T15:39:01Z</dcterms:created>
  <dcterms:modified xsi:type="dcterms:W3CDTF">2020-03-14T03:22:52Z</dcterms:modified>
</cp:coreProperties>
</file>