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2" r:id="rId7"/>
    <p:sldId id="266" r:id="rId8"/>
    <p:sldId id="267" r:id="rId9"/>
    <p:sldId id="263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3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1D00-F687-804E-8380-70289923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340397"/>
          </a:xfrm>
        </p:spPr>
        <p:txBody>
          <a:bodyPr/>
          <a:lstStyle/>
          <a:p>
            <a:r>
              <a:rPr lang="en-US" dirty="0"/>
              <a:t>CIS CRD Alpha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3DD5D-6942-0443-94FA-A9476318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28874"/>
            <a:ext cx="8637072" cy="97762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Custom Resource - Virtual Server			Draft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8BF5-C818-1648-AE22-97FBA2A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274C-1836-4B49-9371-A7FCBB32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k8s services</a:t>
            </a:r>
          </a:p>
          <a:p>
            <a:r>
              <a:rPr lang="en-US" dirty="0"/>
              <a:t>Create F5 k8s-bigip-ctlr CRD</a:t>
            </a:r>
          </a:p>
          <a:p>
            <a:r>
              <a:rPr lang="en-US" dirty="0"/>
              <a:t>Create Virtual Server Custom Resource</a:t>
            </a:r>
          </a:p>
          <a:p>
            <a:r>
              <a:rPr lang="en-US" dirty="0"/>
              <a:t>Check Expected Objects in BIG-IP</a:t>
            </a:r>
          </a:p>
          <a:p>
            <a:r>
              <a:rPr lang="en-US" dirty="0"/>
              <a:t>Verify Traffic</a:t>
            </a:r>
          </a:p>
        </p:txBody>
      </p:sp>
    </p:spTree>
    <p:extLst>
      <p:ext uri="{BB962C8B-B14F-4D97-AF65-F5344CB8AC3E}">
        <p14:creationId xmlns:p14="http://schemas.microsoft.com/office/powerpoint/2010/main" val="416297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440D-5CA3-AE41-9531-B99E3236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Questions ????</a:t>
            </a:r>
          </a:p>
        </p:txBody>
      </p:sp>
    </p:spTree>
    <p:extLst>
      <p:ext uri="{BB962C8B-B14F-4D97-AF65-F5344CB8AC3E}">
        <p14:creationId xmlns:p14="http://schemas.microsoft.com/office/powerpoint/2010/main" val="394487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EC8-2591-654F-B70D-F0F2862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51F6-698C-A94F-B31A-7A3AD040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- Team CIS</a:t>
            </a:r>
          </a:p>
        </p:txBody>
      </p:sp>
    </p:spTree>
    <p:extLst>
      <p:ext uri="{BB962C8B-B14F-4D97-AF65-F5344CB8AC3E}">
        <p14:creationId xmlns:p14="http://schemas.microsoft.com/office/powerpoint/2010/main" val="406305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E35675-D5C9-A24D-9428-6E563C2B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87" y="0"/>
            <a:ext cx="5445710" cy="6122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A1F0C-BAF2-3845-8FA0-D64188543456}"/>
              </a:ext>
            </a:extLst>
          </p:cNvPr>
          <p:cNvSpPr txBox="1"/>
          <p:nvPr/>
        </p:nvSpPr>
        <p:spPr>
          <a:xfrm>
            <a:off x="200487" y="275208"/>
            <a:ext cx="580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F5 CRD Custom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1EC4F-CA09-AC4B-B549-CFE41468D97A}"/>
              </a:ext>
            </a:extLst>
          </p:cNvPr>
          <p:cNvSpPr txBox="1"/>
          <p:nvPr/>
        </p:nvSpPr>
        <p:spPr>
          <a:xfrm>
            <a:off x="200488" y="834501"/>
            <a:ext cx="5294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Controllers registers to the kubernetes client-go using informers to retrieve service, endpoint, virtual server and node changes.</a:t>
            </a:r>
          </a:p>
          <a:p>
            <a:endParaRPr lang="en-US" dirty="0"/>
          </a:p>
          <a:p>
            <a:r>
              <a:rPr lang="en-US" dirty="0"/>
              <a:t>Resource Queue holds the resources to be processed.</a:t>
            </a:r>
          </a:p>
          <a:p>
            <a:endParaRPr lang="en-US" dirty="0"/>
          </a:p>
          <a:p>
            <a:r>
              <a:rPr lang="en-US" dirty="0"/>
              <a:t>Virtual Server is the primary citizen.  Any changes in Service, Endpoint, Node will indirectly affect Virtual Server.</a:t>
            </a:r>
          </a:p>
          <a:p>
            <a:endParaRPr lang="en-US" dirty="0"/>
          </a:p>
          <a:p>
            <a:r>
              <a:rPr lang="en-US" dirty="0"/>
              <a:t>Worker fetches the affected Virtual Servers from Resource Queue to process them.</a:t>
            </a:r>
          </a:p>
        </p:txBody>
      </p:sp>
    </p:spTree>
    <p:extLst>
      <p:ext uri="{BB962C8B-B14F-4D97-AF65-F5344CB8AC3E}">
        <p14:creationId xmlns:p14="http://schemas.microsoft.com/office/powerpoint/2010/main" val="13782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A1F0C-BAF2-3845-8FA0-D64188543456}"/>
              </a:ext>
            </a:extLst>
          </p:cNvPr>
          <p:cNvSpPr txBox="1"/>
          <p:nvPr/>
        </p:nvSpPr>
        <p:spPr>
          <a:xfrm>
            <a:off x="200487" y="275208"/>
            <a:ext cx="5806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Custom Resource to BIG-IP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1EC4F-CA09-AC4B-B549-CFE41468D97A}"/>
              </a:ext>
            </a:extLst>
          </p:cNvPr>
          <p:cNvSpPr txBox="1"/>
          <p:nvPr/>
        </p:nvSpPr>
        <p:spPr>
          <a:xfrm>
            <a:off x="200488" y="834501"/>
            <a:ext cx="52947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the Virtual Server.</a:t>
            </a:r>
          </a:p>
          <a:p>
            <a:endParaRPr lang="en-US" dirty="0"/>
          </a:p>
          <a:p>
            <a:r>
              <a:rPr lang="en-US" dirty="0"/>
              <a:t>Process each valid Virtual Server to populate to a common structure that holds all the Virtual Servers.</a:t>
            </a:r>
          </a:p>
          <a:p>
            <a:endParaRPr lang="en-US" dirty="0"/>
          </a:p>
          <a:p>
            <a:r>
              <a:rPr lang="en-US" dirty="0"/>
              <a:t>Update Pool Members and L7 LTM policy actions for each Virtual Server.</a:t>
            </a:r>
          </a:p>
          <a:p>
            <a:endParaRPr lang="en-US" dirty="0"/>
          </a:p>
          <a:p>
            <a:r>
              <a:rPr lang="en-US" dirty="0"/>
              <a:t>Controller with help of  Vxlan Manager to create only NET configuration in CCCL as AS3 cannot update L2-L3.</a:t>
            </a:r>
          </a:p>
          <a:p>
            <a:endParaRPr lang="en-US" dirty="0"/>
          </a:p>
          <a:p>
            <a:r>
              <a:rPr lang="en-US" dirty="0"/>
              <a:t>All the overhead of LTM CCCL processing is removed.</a:t>
            </a:r>
          </a:p>
          <a:p>
            <a:endParaRPr lang="en-US" dirty="0"/>
          </a:p>
          <a:p>
            <a:r>
              <a:rPr lang="en-US" dirty="0"/>
              <a:t>** LTM(from AS3) and NET(from CCCL) will be created in CIS Managed Partition, which is created by User. 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815DB0-5F2B-AF44-B09A-B4603A41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09" y="0"/>
            <a:ext cx="4995540" cy="61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C2F16DF7-68A2-F044-AAE7-80FBD19C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-1"/>
            <a:ext cx="4322575" cy="6130833"/>
          </a:xfrm>
          <a:prstGeom prst="rect">
            <a:avLst/>
          </a:prstGeom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A257122-A078-764F-9567-5DC6E0903B79}"/>
              </a:ext>
            </a:extLst>
          </p:cNvPr>
          <p:cNvSpPr/>
          <p:nvPr/>
        </p:nvSpPr>
        <p:spPr>
          <a:xfrm>
            <a:off x="5299165" y="2823099"/>
            <a:ext cx="203780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3E1BF-440F-3049-BE56-32F3CE678890}"/>
              </a:ext>
            </a:extLst>
          </p:cNvPr>
          <p:cNvSpPr txBox="1"/>
          <p:nvPr/>
        </p:nvSpPr>
        <p:spPr>
          <a:xfrm>
            <a:off x="5656216" y="1654629"/>
            <a:ext cx="16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</a:t>
            </a:r>
          </a:p>
          <a:p>
            <a:r>
              <a:rPr lang="en-US" dirty="0"/>
              <a:t>   vs</a:t>
            </a:r>
          </a:p>
          <a:p>
            <a:r>
              <a:rPr lang="en-US" dirty="0"/>
              <a:t>Virtual Server</a:t>
            </a:r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E6E725B1-096D-2348-AEF2-F77B0AF7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21" y="0"/>
            <a:ext cx="3644484" cy="61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248576" y="488273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Single Partition (Back to Awesome)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8E906-325D-2447-9EDB-55990C031100}"/>
              </a:ext>
            </a:extLst>
          </p:cNvPr>
          <p:cNvSpPr txBox="1"/>
          <p:nvPr/>
        </p:nvSpPr>
        <p:spPr>
          <a:xfrm>
            <a:off x="248576" y="1278384"/>
            <a:ext cx="10679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Configure is What you see.</a:t>
            </a:r>
          </a:p>
          <a:p>
            <a:endParaRPr lang="en-US" dirty="0"/>
          </a:p>
          <a:p>
            <a:r>
              <a:rPr lang="en-US" dirty="0"/>
              <a:t>Many complaints from Customer moving to AS3.  Useless API Calls and Multiple Logs.</a:t>
            </a:r>
          </a:p>
          <a:p>
            <a:endParaRPr lang="en-US" dirty="0"/>
          </a:p>
          <a:p>
            <a:r>
              <a:rPr lang="en-US" dirty="0"/>
              <a:t>Ideal Behavior.</a:t>
            </a:r>
          </a:p>
          <a:p>
            <a:endParaRPr lang="en-US" dirty="0"/>
          </a:p>
          <a:p>
            <a:r>
              <a:rPr lang="en-US" dirty="0"/>
              <a:t>Do we still need GO-SDK?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248576" y="488273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LTM 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8E906-325D-2447-9EDB-55990C031100}"/>
              </a:ext>
            </a:extLst>
          </p:cNvPr>
          <p:cNvSpPr txBox="1"/>
          <p:nvPr/>
        </p:nvSpPr>
        <p:spPr>
          <a:xfrm>
            <a:off x="248577" y="1065320"/>
            <a:ext cx="5193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LTM Policies and Policy Rules to a </a:t>
            </a:r>
          </a:p>
          <a:p>
            <a:r>
              <a:rPr lang="en-US" dirty="0"/>
              <a:t>effective best-match</a:t>
            </a:r>
          </a:p>
          <a:p>
            <a:endParaRPr lang="en-US" dirty="0"/>
          </a:p>
          <a:p>
            <a:r>
              <a:rPr lang="en-US" dirty="0"/>
              <a:t>Why Irule for Edge Termination??</a:t>
            </a:r>
          </a:p>
          <a:p>
            <a:endParaRPr lang="en-US" dirty="0"/>
          </a:p>
          <a:p>
            <a:r>
              <a:rPr lang="en-US" dirty="0"/>
              <a:t>Irule Vs Policies (Which is better for us)</a:t>
            </a:r>
          </a:p>
          <a:p>
            <a:endParaRPr lang="en-US" dirty="0"/>
          </a:p>
          <a:p>
            <a:r>
              <a:rPr lang="en-US" dirty="0"/>
              <a:t>Handle L7 (Host and Path Based) by Policies not </a:t>
            </a:r>
          </a:p>
          <a:p>
            <a:r>
              <a:rPr lang="en-US" dirty="0"/>
              <a:t>Irule (Why?)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B5F5C9-74A0-7243-ADA8-A95566E0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18" y="0"/>
            <a:ext cx="5425439" cy="6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130839" y="342158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More About LTM Policies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799F6-A57E-604D-8C8A-AEDB0D4D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9" y="1071154"/>
            <a:ext cx="9213458" cy="49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7C2B-D13E-7D4B-832B-ED84FB3F2266}"/>
              </a:ext>
            </a:extLst>
          </p:cNvPr>
          <p:cNvSpPr txBox="1"/>
          <p:nvPr/>
        </p:nvSpPr>
        <p:spPr>
          <a:xfrm>
            <a:off x="233017" y="175903"/>
            <a:ext cx="100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CIS CRD Schema Validation using OpenAPI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1689F-665A-6C47-BCB1-3FF00A2B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803823"/>
            <a:ext cx="7213600" cy="5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BEC8-2591-654F-B70D-F0F2862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51F6-698C-A94F-B31A-7A3AD040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63170"/>
            <a:ext cx="9603275" cy="3450613"/>
          </a:xfrm>
        </p:spPr>
        <p:txBody>
          <a:bodyPr/>
          <a:lstStyle/>
          <a:p>
            <a:r>
              <a:rPr lang="en-US" dirty="0"/>
              <a:t>K8s Code Generator for Informers (More info in Dev Guide)</a:t>
            </a:r>
          </a:p>
          <a:p>
            <a:r>
              <a:rPr lang="en-US" dirty="0"/>
              <a:t>New Attributions Generator</a:t>
            </a:r>
          </a:p>
          <a:p>
            <a:r>
              <a:rPr lang="en-US" dirty="0"/>
              <a:t>Migration to Go Mods</a:t>
            </a:r>
          </a:p>
          <a:p>
            <a:r>
              <a:rPr lang="en-US" dirty="0"/>
              <a:t>TLS experimental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848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675</TotalTime>
  <Words>338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CIS CRD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Additional Features</vt:lpstr>
      <vt:lpstr>DEMO</vt:lpstr>
      <vt:lpstr>   Questions ????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CRD Alpha</dc:title>
  <dc:creator>Abhishek VEERAMALLA</dc:creator>
  <cp:lastModifiedBy>Abhishek VEERAMALLA</cp:lastModifiedBy>
  <cp:revision>17</cp:revision>
  <dcterms:created xsi:type="dcterms:W3CDTF">2020-04-22T09:27:55Z</dcterms:created>
  <dcterms:modified xsi:type="dcterms:W3CDTF">2020-04-23T04:58:56Z</dcterms:modified>
</cp:coreProperties>
</file>