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047B-1C95-C24C-B6D4-F12A51EBF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86290-BD4B-F844-8FF3-364D779C9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E127-2B8E-D546-8605-41C1529D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E662-F0FE-C246-A3C6-93B24B96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6328-AEBA-B140-BAC6-5F085B0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3F81-8C03-4849-B3E5-157A899E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0347B-E8AE-F047-AAF8-903990DD7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6C30-B11E-2341-BD07-CED9B903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B91C-5C98-EC42-8130-4B86270D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2E1D-4710-7343-A8F3-BEF91549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026FE-F5D1-BF4C-B073-66935B3E3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C7E10-35BB-2F46-A8E3-2C6E1A43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A14D-6448-FD4E-BB23-2D05EE1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6B0F-F3DB-BC40-9EDD-EAA9C521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6624-076B-A747-B1C8-72D81382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E717-B4C2-7349-8B90-100C557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7DA8-CEAF-F746-B87A-BA7F455C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57E2-6912-1A45-8FC4-FC6CB949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2054-44D9-A644-9DB3-E3F2D64D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A4E0-813A-0B46-B2A9-1A57D7EC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6561-8B53-AF4A-A33C-AA289308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7E39D-50DF-D04F-9C65-2C17158D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3FFD-FA0D-6041-B55E-3D86E150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41D8-F758-474B-92E8-CED17676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1BCF-ED84-1A4D-91FC-A008E49C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E2C-2C83-FC4C-826D-67A77FC1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3A6D-C566-1746-B3BA-C169D0857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23EF-DF4A-2E4A-BDCE-622E2CDC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0D9D-A7F9-CA46-803A-E66A1CFB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C77A-ADD3-304B-A8D5-9FCBF4CB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80E4-5440-6B4D-9478-A9E2938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CAA8-3E3D-3C46-94C7-8F6D4997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9A1A-8693-6F47-8E95-A6CDC57E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C30D0-3005-694B-897E-1B7BEE5B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13BCB-324C-9E4F-A8A5-D587A7ED9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E2D64-8F20-2949-B6BE-0C9123FC4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81A8A-2E95-714C-BA8E-99A6986F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E09BB-28EC-E644-9288-51F31658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64341-8768-CD4E-9645-72319DEE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40E2-C14B-F44C-8946-ED62D0AB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7F77-C94E-C44F-81BC-F471ABE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89311-4DA6-3344-BA25-A6C36BCD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A2880-2048-C745-8EA1-0A955ED6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A5D05-CDF6-974B-9C8E-FEF5E71D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90A51-23F7-6F4A-BE91-8C663E0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F6544-77A2-F247-8BBA-BC7C18B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64A7-9AAA-4E4B-B380-49ACF8F7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120B-C7C5-7246-95F5-0DD8FF01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3B0E1-D891-2546-96CD-AB9A6F3D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E20F-5B79-EB47-BC0F-FFD3C3AE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F507-5C8B-FB4E-8958-C0D8F8F4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FB3A-770B-6647-A1B4-4BD72006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3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72E8-7AD6-0E46-BF44-9343B414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57C2C-9CD5-5D40-8113-60F518D1F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EBB6-6CD9-0A4C-8AD2-1E354FCC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1184-A8ED-F945-A702-78AE405F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0B254-0D83-4B44-A790-C91E2DB1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164A0-525C-5449-9A16-CFC041B9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B843C-49A8-A84B-A06C-FDFA9F4B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BC42E-CCDD-7D42-97EB-6DEB9D260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1869-E63D-BD4A-AF4D-DF23DE68E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5F0A-7F78-E249-84F3-A1C873A6C8F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5266-F1AF-3248-ACAF-280443142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43D2-369B-3147-A7A8-799C6B60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E12D-FD75-2944-BE85-6C6570A9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1FC1-C39B-EB4A-A4C3-74D107DB5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CRD’s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C71B9-A956-1E46-B250-D00772E13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Custom Resource Definition</a:t>
            </a:r>
          </a:p>
        </p:txBody>
      </p:sp>
    </p:spTree>
    <p:extLst>
      <p:ext uri="{BB962C8B-B14F-4D97-AF65-F5344CB8AC3E}">
        <p14:creationId xmlns:p14="http://schemas.microsoft.com/office/powerpoint/2010/main" val="7806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A7A-4539-4B49-A609-851FB71B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are CRD’s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06E-F449-8D4F-978C-2E11801A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Kubernetes API, a resource is an endpoint that stores a collection of API objects of a certain kind. For example, the built-in pods’ resource contains a collection of Pod objects. The standard Kubernetes distribution ships with many inbuilt API objects/resources. </a:t>
            </a:r>
          </a:p>
          <a:p>
            <a:r>
              <a:rPr lang="en-IN" dirty="0"/>
              <a:t>CRD comes into picture when we want to introduce our own object into the Kubernetes cluster to full fill our requirements. Once we create a CRD in Kubernetes we can use it like any other native Kubernetes object thus leveraging all the features of Kubernetes like its CLI, security, API services, RBAC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D2BF-EE26-464D-9615-D2084D06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Use of CRD’s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3CD1-2950-1642-83E3-FB2057D7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CRD allows us to use all the functionalities provided by a Kubernetes cluster for our custom objects and saves us the overhead of implementing them on 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5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99A-8558-EA4F-88A7-5BA5D823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Why CRD’s in CIS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078C-A6A5-7344-B5AA-0F4513D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BIG-IP feature and functionalities which can be extended, or CIS can better serve their customers requirement or use-cases with these CRD’s implementation.</a:t>
            </a:r>
          </a:p>
          <a:p>
            <a:r>
              <a:rPr lang="en-US" dirty="0"/>
              <a:t>Few Examples : Reverse proxy ,SSL ,SNAT ,WAF, Whitelisting etc.</a:t>
            </a:r>
          </a:p>
        </p:txBody>
      </p:sp>
    </p:spTree>
    <p:extLst>
      <p:ext uri="{BB962C8B-B14F-4D97-AF65-F5344CB8AC3E}">
        <p14:creationId xmlns:p14="http://schemas.microsoft.com/office/powerpoint/2010/main" val="11657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CA32-E1C3-304F-AFCE-3504749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4756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Thumb Rules for CRD’s Implementation for CIS</a:t>
            </a:r>
            <a:br>
              <a:rPr lang="en-US" sz="3600" b="1" u="sng" dirty="0"/>
            </a:br>
            <a:r>
              <a:rPr lang="en-US" sz="3600" b="1" dirty="0"/>
              <a:t>Rule 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4F6A-8279-6B42-8343-2ADA84CA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831"/>
            <a:ext cx="10515600" cy="43331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1 Domain                  1 Virtual Server in BIG-IP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CRD-1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 CRD-2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400" dirty="0"/>
              <a:t>So as the host has two termination strategies, we can have two CRD’s. One </a:t>
            </a:r>
            <a:r>
              <a:rPr lang="en-US" sz="1400" dirty="0" err="1"/>
              <a:t>crd</a:t>
            </a:r>
            <a:r>
              <a:rPr lang="en-US" sz="1400" dirty="0"/>
              <a:t> for login and logout and other </a:t>
            </a:r>
            <a:r>
              <a:rPr lang="en-US" sz="1400" dirty="0" err="1"/>
              <a:t>crd</a:t>
            </a:r>
            <a:r>
              <a:rPr lang="en-US" sz="1400" dirty="0"/>
              <a:t> for transaction.</a:t>
            </a:r>
          </a:p>
          <a:p>
            <a:pPr marL="457200" lvl="1" indent="0">
              <a:buNone/>
            </a:pPr>
            <a:r>
              <a:rPr lang="en-US" sz="1400" dirty="0"/>
              <a:t>As login and logout doesn’t need any secure path where as fetching some transaction related details should be a secure path.</a:t>
            </a:r>
            <a:r>
              <a:rPr lang="en-US" dirty="0"/>
              <a:t>                                         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F0F7E85-D37E-764A-A8CA-1BE10035E986}"/>
              </a:ext>
            </a:extLst>
          </p:cNvPr>
          <p:cNvSpPr/>
          <p:nvPr/>
        </p:nvSpPr>
        <p:spPr>
          <a:xfrm>
            <a:off x="3047685" y="18438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9CDFF6-6E10-0149-B422-8390B1A9CFC4}"/>
              </a:ext>
            </a:extLst>
          </p:cNvPr>
          <p:cNvSpPr/>
          <p:nvPr/>
        </p:nvSpPr>
        <p:spPr>
          <a:xfrm>
            <a:off x="1154097" y="3167109"/>
            <a:ext cx="1615736" cy="52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www.aws.com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B1946-B12F-4F45-8C63-0FFB85D6C975}"/>
              </a:ext>
            </a:extLst>
          </p:cNvPr>
          <p:cNvCxnSpPr/>
          <p:nvPr/>
        </p:nvCxnSpPr>
        <p:spPr>
          <a:xfrm flipV="1">
            <a:off x="2769833" y="2920753"/>
            <a:ext cx="2068497" cy="31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24D1C9-B9A9-EA47-BDE9-4DFD657A8E70}"/>
              </a:ext>
            </a:extLst>
          </p:cNvPr>
          <p:cNvCxnSpPr>
            <a:stCxn id="7" idx="3"/>
          </p:cNvCxnSpPr>
          <p:nvPr/>
        </p:nvCxnSpPr>
        <p:spPr>
          <a:xfrm flipV="1">
            <a:off x="2769833" y="3393494"/>
            <a:ext cx="2130641" cy="3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713ACB-1DC1-1846-A2E2-C649BCD09008}"/>
              </a:ext>
            </a:extLst>
          </p:cNvPr>
          <p:cNvCxnSpPr/>
          <p:nvPr/>
        </p:nvCxnSpPr>
        <p:spPr>
          <a:xfrm>
            <a:off x="2769833" y="3617651"/>
            <a:ext cx="2068497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F3FA61-F1E3-CF45-AFCB-F98D2D3782EE}"/>
              </a:ext>
            </a:extLst>
          </p:cNvPr>
          <p:cNvSpPr txBox="1"/>
          <p:nvPr/>
        </p:nvSpPr>
        <p:spPr>
          <a:xfrm>
            <a:off x="4900474" y="2695337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27BB8-00D3-274D-B454-950372891355}"/>
              </a:ext>
            </a:extLst>
          </p:cNvPr>
          <p:cNvSpPr txBox="1"/>
          <p:nvPr/>
        </p:nvSpPr>
        <p:spPr>
          <a:xfrm>
            <a:off x="4900474" y="3204367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LOGOUT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A9C3D-6778-A449-8DA7-D6E710499818}"/>
              </a:ext>
            </a:extLst>
          </p:cNvPr>
          <p:cNvSpPr txBox="1"/>
          <p:nvPr/>
        </p:nvSpPr>
        <p:spPr>
          <a:xfrm>
            <a:off x="4853126" y="3864532"/>
            <a:ext cx="16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TRANSACTION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42B332D9-D37D-154C-AFD5-4CC3A943E6F6}"/>
              </a:ext>
            </a:extLst>
          </p:cNvPr>
          <p:cNvSpPr/>
          <p:nvPr/>
        </p:nvSpPr>
        <p:spPr>
          <a:xfrm>
            <a:off x="4438835" y="2547891"/>
            <a:ext cx="2015232" cy="1143000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8BCEB720-F48B-C341-A0ED-619CC6E1B5D4}"/>
              </a:ext>
            </a:extLst>
          </p:cNvPr>
          <p:cNvSpPr/>
          <p:nvPr/>
        </p:nvSpPr>
        <p:spPr>
          <a:xfrm>
            <a:off x="4438834" y="3777449"/>
            <a:ext cx="2068497" cy="590365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567221-DDBA-B14C-A759-149F35BE682B}"/>
              </a:ext>
            </a:extLst>
          </p:cNvPr>
          <p:cNvSpPr txBox="1"/>
          <p:nvPr/>
        </p:nvSpPr>
        <p:spPr>
          <a:xfrm>
            <a:off x="2938509" y="2920753"/>
            <a:ext cx="119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EDGE TERMINATION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46059-2861-2A4A-BCDE-8A89EA68B386}"/>
              </a:ext>
            </a:extLst>
          </p:cNvPr>
          <p:cNvSpPr txBox="1"/>
          <p:nvPr/>
        </p:nvSpPr>
        <p:spPr>
          <a:xfrm>
            <a:off x="3161930" y="3757825"/>
            <a:ext cx="126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RE-ENCRYPT TERMINATION</a:t>
            </a:r>
          </a:p>
        </p:txBody>
      </p:sp>
    </p:spTree>
    <p:extLst>
      <p:ext uri="{BB962C8B-B14F-4D97-AF65-F5344CB8AC3E}">
        <p14:creationId xmlns:p14="http://schemas.microsoft.com/office/powerpoint/2010/main" val="121190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6EE3-D5C0-A64A-B196-E2F04494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 : 2 </a:t>
            </a:r>
          </a:p>
          <a:p>
            <a:pPr marL="0" indent="0">
              <a:buNone/>
            </a:pPr>
            <a:r>
              <a:rPr lang="en-US" dirty="0"/>
              <a:t>Group of homogenous service </a:t>
            </a:r>
            <a:r>
              <a:rPr lang="en-US" dirty="0">
                <a:sym typeface="Wingdings" pitchFamily="2" charset="2"/>
              </a:rPr>
              <a:t>                 1 CRD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Rule : 3</a:t>
            </a:r>
          </a:p>
          <a:p>
            <a:pPr marL="0" indent="0">
              <a:buNone/>
            </a:pPr>
            <a:r>
              <a:rPr lang="en-US" dirty="0"/>
              <a:t>Group of CRD’s                  1 Virtual Server in BIG-IP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4F01B63-81F0-7A4A-A571-37F3B1456551}"/>
              </a:ext>
            </a:extLst>
          </p:cNvPr>
          <p:cNvSpPr/>
          <p:nvPr/>
        </p:nvSpPr>
        <p:spPr>
          <a:xfrm>
            <a:off x="5454920" y="2309101"/>
            <a:ext cx="104608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019A9E-6A38-E542-B1A1-D27226FE4D14}"/>
              </a:ext>
            </a:extLst>
          </p:cNvPr>
          <p:cNvSpPr/>
          <p:nvPr/>
        </p:nvSpPr>
        <p:spPr>
          <a:xfrm>
            <a:off x="3334943" y="3848306"/>
            <a:ext cx="104608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88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A87C-C6E9-9846-A319-BC2B0560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35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High level flow of CRD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E72C9-87E9-D848-9191-9A78ADB9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578" y="1282262"/>
            <a:ext cx="5734755" cy="5394466"/>
          </a:xfrm>
        </p:spPr>
      </p:pic>
    </p:spTree>
    <p:extLst>
      <p:ext uri="{BB962C8B-B14F-4D97-AF65-F5344CB8AC3E}">
        <p14:creationId xmlns:p14="http://schemas.microsoft.com/office/powerpoint/2010/main" val="97762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307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CRD’s</vt:lpstr>
      <vt:lpstr>What are CRD’s ?</vt:lpstr>
      <vt:lpstr>Use of CRD’s</vt:lpstr>
      <vt:lpstr>Why CRD’s in CIS ?</vt:lpstr>
      <vt:lpstr>Thumb Rules for CRD’s Implementation for CIS Rule : 1</vt:lpstr>
      <vt:lpstr>PowerPoint Presentation</vt:lpstr>
      <vt:lpstr>High level flow of CRD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SRIVASTAV</dc:creator>
  <cp:lastModifiedBy>Nitin SRIVASTAV</cp:lastModifiedBy>
  <cp:revision>16</cp:revision>
  <dcterms:created xsi:type="dcterms:W3CDTF">2020-03-02T15:39:01Z</dcterms:created>
  <dcterms:modified xsi:type="dcterms:W3CDTF">2020-03-03T04:38:52Z</dcterms:modified>
</cp:coreProperties>
</file>