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2" r:id="rId4"/>
    <p:sldId id="269" r:id="rId5"/>
    <p:sldId id="261" r:id="rId6"/>
    <p:sldId id="260" r:id="rId7"/>
    <p:sldId id="263" r:id="rId8"/>
    <p:sldId id="270" r:id="rId9"/>
    <p:sldId id="265" r:id="rId10"/>
    <p:sldId id="27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VEERAMALLA" initials="AV" lastIdx="4" clrIdx="0">
    <p:extLst>
      <p:ext uri="{19B8F6BF-5375-455C-9EA6-DF929625EA0E}">
        <p15:presenceInfo xmlns:p15="http://schemas.microsoft.com/office/powerpoint/2012/main" userId="Abhishek VEERAMA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3F986-9488-46D3-916D-AA16D792445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D0F5A-508A-4F6B-A04E-A8A2C28F2E83}">
      <dgm:prSet/>
      <dgm:spPr/>
      <dgm:t>
        <a:bodyPr/>
        <a:lstStyle/>
        <a:p>
          <a:r>
            <a:rPr lang="en-US" dirty="0"/>
            <a:t>Ansible Host Server</a:t>
          </a:r>
        </a:p>
      </dgm:t>
    </dgm:pt>
    <dgm:pt modelId="{79C618AF-9A30-468E-8FE5-4392FB244CF6}" type="parTrans" cxnId="{A42452AB-36E5-4959-94B2-AE4BAFC65120}">
      <dgm:prSet/>
      <dgm:spPr/>
      <dgm:t>
        <a:bodyPr/>
        <a:lstStyle/>
        <a:p>
          <a:endParaRPr lang="en-US"/>
        </a:p>
      </dgm:t>
    </dgm:pt>
    <dgm:pt modelId="{3C13788F-549C-4871-AAC8-3A96CF02EDC9}" type="sibTrans" cxnId="{A42452AB-36E5-4959-94B2-AE4BAFC65120}">
      <dgm:prSet/>
      <dgm:spPr/>
      <dgm:t>
        <a:bodyPr/>
        <a:lstStyle/>
        <a:p>
          <a:endParaRPr lang="en-US"/>
        </a:p>
      </dgm:t>
    </dgm:pt>
    <dgm:pt modelId="{02EF3D93-B921-4A01-90F4-07FC8AD52EA2}" type="pres">
      <dgm:prSet presAssocID="{2EA3F986-9488-46D3-916D-AA16D7924457}" presName="cycle" presStyleCnt="0">
        <dgm:presLayoutVars>
          <dgm:dir/>
          <dgm:resizeHandles val="exact"/>
        </dgm:presLayoutVars>
      </dgm:prSet>
      <dgm:spPr/>
    </dgm:pt>
    <dgm:pt modelId="{9D6112FC-9AB7-43DF-8F91-8B4E0CE66328}" type="pres">
      <dgm:prSet presAssocID="{256D0F5A-508A-4F6B-A04E-A8A2C28F2E83}" presName="node" presStyleLbl="node1" presStyleIdx="0" presStyleCnt="1" custScaleX="101123">
        <dgm:presLayoutVars>
          <dgm:bulletEnabled val="1"/>
        </dgm:presLayoutVars>
      </dgm:prSet>
      <dgm:spPr/>
    </dgm:pt>
  </dgm:ptLst>
  <dgm:cxnLst>
    <dgm:cxn modelId="{FEDBB89B-8575-49DC-83C6-A6F5FDBDB954}" type="presOf" srcId="{256D0F5A-508A-4F6B-A04E-A8A2C28F2E83}" destId="{9D6112FC-9AB7-43DF-8F91-8B4E0CE66328}" srcOrd="0" destOrd="0" presId="urn:microsoft.com/office/officeart/2005/8/layout/cycle2"/>
    <dgm:cxn modelId="{3129309D-6868-42F4-8B52-AA5C2A9039A6}" type="presOf" srcId="{2EA3F986-9488-46D3-916D-AA16D7924457}" destId="{02EF3D93-B921-4A01-90F4-07FC8AD52EA2}" srcOrd="0" destOrd="0" presId="urn:microsoft.com/office/officeart/2005/8/layout/cycle2"/>
    <dgm:cxn modelId="{A42452AB-36E5-4959-94B2-AE4BAFC65120}" srcId="{2EA3F986-9488-46D3-916D-AA16D7924457}" destId="{256D0F5A-508A-4F6B-A04E-A8A2C28F2E83}" srcOrd="0" destOrd="0" parTransId="{79C618AF-9A30-468E-8FE5-4392FB244CF6}" sibTransId="{3C13788F-549C-4871-AAC8-3A96CF02EDC9}"/>
    <dgm:cxn modelId="{B4CFF8C1-A5D5-4740-BC0B-AFEE9534E0AB}" type="presParOf" srcId="{02EF3D93-B921-4A01-90F4-07FC8AD52EA2}" destId="{9D6112FC-9AB7-43DF-8F91-8B4E0CE6632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12FC-9AB7-43DF-8F91-8B4E0CE66328}">
      <dsp:nvSpPr>
        <dsp:cNvPr id="0" name=""/>
        <dsp:cNvSpPr/>
      </dsp:nvSpPr>
      <dsp:spPr>
        <a:xfrm>
          <a:off x="322635" y="1023"/>
          <a:ext cx="2302997" cy="22774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Ansible Host Server</a:t>
          </a:r>
        </a:p>
      </dsp:txBody>
      <dsp:txXfrm>
        <a:off x="659901" y="334544"/>
        <a:ext cx="1628465" cy="1610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51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99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0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2811-F28E-43DC-A02E-176BB311176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A2D315-6D64-40D8-AAF0-9587FD2D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73513" y="0"/>
            <a:ext cx="5613431" cy="6853245"/>
            <a:chOff x="2487613" y="285750"/>
            <a:chExt cx="2428876" cy="5654676"/>
          </a:xfrm>
          <a:solidFill>
            <a:schemeClr val="accent1"/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24368-3737-4FE5-95C2-BEADF2C2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1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 to Ansible</a:t>
            </a:r>
            <a:br>
              <a:rPr lang="en-US" b="1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7093C-2890-4E43-8FD4-E0DDCA684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Abhishek Veeramalla</a:t>
            </a:r>
          </a:p>
        </p:txBody>
      </p:sp>
    </p:spTree>
    <p:extLst>
      <p:ext uri="{BB962C8B-B14F-4D97-AF65-F5344CB8AC3E}">
        <p14:creationId xmlns:p14="http://schemas.microsoft.com/office/powerpoint/2010/main" val="397982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C5AA93-8198-4E92-829E-9AC23F34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29" y="553823"/>
            <a:ext cx="3796102" cy="607083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 </a:t>
            </a:r>
            <a:r>
              <a:rPr lang="en-US" sz="2400" dirty="0"/>
              <a:t>Understanding Roles</a:t>
            </a:r>
            <a:endParaRPr lang="en-US" dirty="0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595B5A67-EEDA-4F0C-949F-70B9F552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433" y="280737"/>
            <a:ext cx="6498664" cy="612644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38CC14-D616-48C7-9A14-FCBB560FC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756" y="1250958"/>
            <a:ext cx="3913978" cy="5291902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files : Scripts that need to be transferred to the hosts. </a:t>
            </a:r>
          </a:p>
          <a:p>
            <a:r>
              <a:rPr lang="en-US" sz="2000" dirty="0"/>
              <a:t>handlers : All handlers that were in your playbook previously can now be added here. </a:t>
            </a:r>
          </a:p>
          <a:p>
            <a:r>
              <a:rPr lang="en-US" sz="2000" dirty="0"/>
              <a:t>templates : Place all files that use variables to substitute information during creation here. </a:t>
            </a:r>
          </a:p>
          <a:p>
            <a:r>
              <a:rPr lang="en-US" sz="2000" dirty="0"/>
              <a:t>tasks : Contains all of the tasks in a playbook. </a:t>
            </a:r>
          </a:p>
          <a:p>
            <a:r>
              <a:rPr lang="en-US" sz="2000" dirty="0"/>
              <a:t>vars :  Variables for the roles can be specified in this directory and used in your configuration files.</a:t>
            </a:r>
          </a:p>
          <a:p>
            <a:r>
              <a:rPr lang="en-US" sz="2000" dirty="0"/>
              <a:t>defaults: Defaults are similar to variables but it has lesser precedence and can be overridden by vars.</a:t>
            </a:r>
          </a:p>
          <a:p>
            <a:endParaRPr lang="en-US" sz="2000" dirty="0"/>
          </a:p>
          <a:p>
            <a:r>
              <a:rPr lang="en-US" sz="2000" dirty="0"/>
              <a:t>Note: It is not mandatory to use all these to run a playbook.</a:t>
            </a:r>
          </a:p>
        </p:txBody>
      </p:sp>
    </p:spTree>
    <p:extLst>
      <p:ext uri="{BB962C8B-B14F-4D97-AF65-F5344CB8AC3E}">
        <p14:creationId xmlns:p14="http://schemas.microsoft.com/office/powerpoint/2010/main" val="20990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84F6A8-21FF-4DA9-B568-F205D670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                                </a:t>
            </a:r>
            <a:r>
              <a:rPr lang="en-US" b="1" dirty="0"/>
              <a:t>References</a:t>
            </a:r>
            <a:endParaRPr lang="en-US" b="1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3062-D53E-4EE8-ABC7-16B6DE39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US"/>
              <a:t>http://docs.ansible.com/ansible/intro_adhoc.html</a:t>
            </a:r>
          </a:p>
          <a:p>
            <a:r>
              <a:rPr lang="en-US"/>
              <a:t>http://docs.ansible.com/ansible/intro_inventory.html</a:t>
            </a:r>
          </a:p>
          <a:p>
            <a:r>
              <a:rPr lang="en-US"/>
              <a:t>http://docs.ansible.com/ansible/intro_patterns.html</a:t>
            </a:r>
          </a:p>
          <a:p>
            <a:r>
              <a:rPr lang="en-US"/>
              <a:t>http://docs.ansible.com/ansible/playbooks.html</a:t>
            </a:r>
          </a:p>
          <a:p>
            <a:r>
              <a:rPr lang="en-US"/>
              <a:t>http://docs.ansible.com/ansible/playbooks_roles.html</a:t>
            </a:r>
          </a:p>
          <a:p>
            <a:r>
              <a:rPr lang="en-US"/>
              <a:t>http://docs.ansible.com/ansible/modules.html</a:t>
            </a:r>
          </a:p>
          <a:p>
            <a:r>
              <a:rPr lang="en-US"/>
              <a:t>http://docs.ansible.com/ansible/YAMLSyntax.html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F98043-7F3D-45C4-AEA5-B9B917AC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                                   Demo</a:t>
            </a:r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9A442-0B25-4254-8A21-4CB4D4B0F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Run a sample ansible playbook to ping a list of servers</a:t>
            </a:r>
          </a:p>
          <a:p>
            <a:pPr marL="514350" indent="-514350">
              <a:buAutoNum type="arabicPeriod"/>
            </a:pPr>
            <a:r>
              <a:rPr lang="en-US" dirty="0"/>
              <a:t>Connect to AWS and create a list of servers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  <a:p>
            <a:pPr marL="0" indent="0">
              <a:buNone/>
            </a:pPr>
            <a:r>
              <a:rPr lang="en-US" dirty="0"/>
              <a:t>				     Questions ?</a:t>
            </a:r>
          </a:p>
          <a:p>
            <a:pPr marL="0" indent="0">
              <a:buNone/>
            </a:pPr>
            <a:r>
              <a:rPr lang="en-US" dirty="0"/>
              <a:t>                                  Would be happy to answer them!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84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C137C-F3D4-4EB6-9962-907E8584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What is Ansible</a:t>
            </a:r>
          </a:p>
        </p:txBody>
      </p:sp>
      <p:sp>
        <p:nvSpPr>
          <p:cNvPr id="5" name="AutoShape 2" descr="Image result for what is ansible">
            <a:extLst>
              <a:ext uri="{FF2B5EF4-FFF2-40B4-BE49-F238E27FC236}">
                <a16:creationId xmlns:a16="http://schemas.microsoft.com/office/drawing/2014/main" id="{3BF91C26-5B93-492A-A4DE-62321391DA07}"/>
              </a:ext>
            </a:extLst>
          </p:cNvPr>
          <p:cNvSpPr>
            <a:spLocks noGrp="1" noChangeAspect="1" noChangeArrowheads="1"/>
          </p:cNvSpPr>
          <p:nvPr>
            <p:ph type="body" sz="half" idx="2"/>
          </p:nvPr>
        </p:nvSpPr>
        <p:spPr bwMode="auto">
          <a:xfrm>
            <a:off x="541866" y="2032000"/>
            <a:ext cx="7145867" cy="38792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Ansible is an open source software that automates software provisioning, configuration management, and application deployment. Ansible connects via SSH, remote PowerShell.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Use the same code to install software on different OS using ansible modules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Deploy applications on multiple servers irrespective of OS simultaneously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Configuration Management tool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rgbClr val="FEFFFF"/>
                </a:solidFill>
              </a:rPr>
              <a:t>Ansible modules are Idempotent so no need to worry about running tasks multiple times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rgbClr val="FEFFFF"/>
              </a:solidFill>
            </a:endParaRPr>
          </a:p>
        </p:txBody>
      </p:sp>
      <p:pic>
        <p:nvPicPr>
          <p:cNvPr id="1030" name="Picture 6" descr="Image result for ansible">
            <a:extLst>
              <a:ext uri="{FF2B5EF4-FFF2-40B4-BE49-F238E27FC236}">
                <a16:creationId xmlns:a16="http://schemas.microsoft.com/office/drawing/2014/main" id="{6DFC84AD-4CEE-4A74-8A37-971BC13DA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34" y="1816608"/>
            <a:ext cx="3694815" cy="455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5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EE4BCE-A36B-43EE-98D3-69610FA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                           Why Ansible ? </a:t>
            </a:r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A489-F535-4DCA-B850-50DC7C94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US" dirty="0"/>
              <a:t>Opensource</a:t>
            </a:r>
          </a:p>
          <a:p>
            <a:r>
              <a:rPr lang="en-US" dirty="0"/>
              <a:t>Agentless</a:t>
            </a:r>
          </a:p>
          <a:p>
            <a:r>
              <a:rPr lang="en-US" dirty="0"/>
              <a:t>Works on simple protocols like ssh</a:t>
            </a:r>
          </a:p>
          <a:p>
            <a:r>
              <a:rPr lang="en-US" dirty="0"/>
              <a:t>Easy to code and understand</a:t>
            </a:r>
          </a:p>
          <a:p>
            <a:r>
              <a:rPr lang="en-US" dirty="0"/>
              <a:t>Easy orchestration </a:t>
            </a:r>
          </a:p>
          <a:p>
            <a:r>
              <a:rPr lang="en-US" dirty="0"/>
              <a:t>Develop your own modules</a:t>
            </a:r>
          </a:p>
          <a:p>
            <a:r>
              <a:rPr lang="en-US" dirty="0"/>
              <a:t>Dynamic Inventory</a:t>
            </a:r>
          </a:p>
        </p:txBody>
      </p:sp>
    </p:spTree>
    <p:extLst>
      <p:ext uri="{BB962C8B-B14F-4D97-AF65-F5344CB8AC3E}">
        <p14:creationId xmlns:p14="http://schemas.microsoft.com/office/powerpoint/2010/main" val="210869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EE4BCE-A36B-43EE-98D3-69610FA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How Ansible Works ?</a:t>
            </a:r>
            <a:endParaRPr lang="en-US" dirty="0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CDDA3A23-172E-42BD-9A58-A6C676984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237598"/>
              </p:ext>
            </p:extLst>
          </p:nvPr>
        </p:nvGraphicFramePr>
        <p:xfrm>
          <a:off x="4714772" y="1776548"/>
          <a:ext cx="2948268" cy="2279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B85B82-C475-4C35-983F-C6FECA842425}"/>
              </a:ext>
            </a:extLst>
          </p:cNvPr>
          <p:cNvCxnSpPr>
            <a:cxnSpLocks/>
          </p:cNvCxnSpPr>
          <p:nvPr/>
        </p:nvCxnSpPr>
        <p:spPr>
          <a:xfrm flipV="1">
            <a:off x="7294686" y="1906261"/>
            <a:ext cx="1704703" cy="670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994E6-A38C-496F-80C4-E3BD6211D3C5}"/>
              </a:ext>
            </a:extLst>
          </p:cNvPr>
          <p:cNvCxnSpPr>
            <a:cxnSpLocks/>
          </p:cNvCxnSpPr>
          <p:nvPr/>
        </p:nvCxnSpPr>
        <p:spPr>
          <a:xfrm flipV="1">
            <a:off x="7340406" y="2914653"/>
            <a:ext cx="1674175" cy="1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0A7E6-A24F-43F4-BC76-03450DAF52B9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259900" y="3337994"/>
            <a:ext cx="1765528" cy="649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42F0869-8195-4AAA-B683-87DF15A5A738}"/>
              </a:ext>
            </a:extLst>
          </p:cNvPr>
          <p:cNvSpPr/>
          <p:nvPr/>
        </p:nvSpPr>
        <p:spPr>
          <a:xfrm>
            <a:off x="8999389" y="1393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Centos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71C8A0-FDDC-4F15-9A8C-264608B0CA25}"/>
              </a:ext>
            </a:extLst>
          </p:cNvPr>
          <p:cNvSpPr/>
          <p:nvPr/>
        </p:nvSpPr>
        <p:spPr>
          <a:xfrm>
            <a:off x="9025428" y="24766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Ubuntu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7B5FBF-C1E8-4470-B205-E84D4E5E4E83}"/>
              </a:ext>
            </a:extLst>
          </p:cNvPr>
          <p:cNvSpPr/>
          <p:nvPr/>
        </p:nvSpPr>
        <p:spPr>
          <a:xfrm>
            <a:off x="9025428" y="353034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Windows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7E642E-88D0-4A2D-B4A5-12CE2FBE5386}"/>
              </a:ext>
            </a:extLst>
          </p:cNvPr>
          <p:cNvSpPr txBox="1"/>
          <p:nvPr/>
        </p:nvSpPr>
        <p:spPr>
          <a:xfrm rot="20291005">
            <a:off x="7437195" y="1935260"/>
            <a:ext cx="127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8F9571-6B5E-48BA-A08D-CB080E201917}"/>
              </a:ext>
            </a:extLst>
          </p:cNvPr>
          <p:cNvSpPr txBox="1"/>
          <p:nvPr/>
        </p:nvSpPr>
        <p:spPr>
          <a:xfrm>
            <a:off x="7538511" y="2604707"/>
            <a:ext cx="127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C12D93-8456-48F0-ACC8-067C86EE170E}"/>
              </a:ext>
            </a:extLst>
          </p:cNvPr>
          <p:cNvSpPr txBox="1"/>
          <p:nvPr/>
        </p:nvSpPr>
        <p:spPr>
          <a:xfrm rot="1187154">
            <a:off x="7377728" y="333561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winrm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54D4E5-AA7D-48F1-B51D-58D4B1803393}"/>
              </a:ext>
            </a:extLst>
          </p:cNvPr>
          <p:cNvSpPr/>
          <p:nvPr/>
        </p:nvSpPr>
        <p:spPr>
          <a:xfrm>
            <a:off x="5096078" y="5045936"/>
            <a:ext cx="2198608" cy="111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Playbooks</a:t>
            </a:r>
          </a:p>
          <a:p>
            <a:r>
              <a:rPr lang="en-US" dirty="0"/>
              <a:t>Inventory File</a:t>
            </a:r>
          </a:p>
          <a:p>
            <a:r>
              <a:rPr lang="en-US" dirty="0"/>
              <a:t>Variables/Templates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570AC970-9F0C-4DE8-B898-ECBF00FF0FC3}"/>
              </a:ext>
            </a:extLst>
          </p:cNvPr>
          <p:cNvSpPr/>
          <p:nvPr/>
        </p:nvSpPr>
        <p:spPr>
          <a:xfrm>
            <a:off x="5946590" y="405601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4637247A-C54B-4B52-9702-32B553166A9C}"/>
              </a:ext>
            </a:extLst>
          </p:cNvPr>
          <p:cNvSpPr/>
          <p:nvPr/>
        </p:nvSpPr>
        <p:spPr>
          <a:xfrm>
            <a:off x="9965867" y="1776547"/>
            <a:ext cx="1215019" cy="23905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Smiling Face with No Fill">
            <a:extLst>
              <a:ext uri="{FF2B5EF4-FFF2-40B4-BE49-F238E27FC236}">
                <a16:creationId xmlns:a16="http://schemas.microsoft.com/office/drawing/2014/main" id="{E9F74E11-538A-4587-AC32-5842DC3228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4580" y="3262106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3F8CBD5-D0B7-477E-B787-EFF2EFF25743}"/>
              </a:ext>
            </a:extLst>
          </p:cNvPr>
          <p:cNvSpPr txBox="1"/>
          <p:nvPr/>
        </p:nvSpPr>
        <p:spPr>
          <a:xfrm>
            <a:off x="10801885" y="1999160"/>
            <a:ext cx="1294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Changes </a:t>
            </a:r>
          </a:p>
          <a:p>
            <a:r>
              <a:rPr lang="en-US" sz="1400" dirty="0"/>
              <a:t>Needed at network </a:t>
            </a:r>
          </a:p>
          <a:p>
            <a:r>
              <a:rPr lang="en-US" sz="1400" dirty="0"/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168242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9DEEFF-2DA5-4D52-8B0E-14A16F2C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194" y="1093380"/>
            <a:ext cx="3342778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                          </a:t>
            </a:r>
            <a:r>
              <a:rPr lang="en-US" b="1" dirty="0"/>
              <a:t>Start it simple</a:t>
            </a:r>
            <a:br>
              <a:rPr lang="en-US" dirty="0"/>
            </a:br>
            <a:r>
              <a:rPr lang="en-US" dirty="0"/>
              <a:t>                         </a:t>
            </a:r>
            <a:r>
              <a:rPr lang="en-US" sz="2400"/>
              <a:t>(Adhoc commands</a:t>
            </a:r>
            <a:r>
              <a:rPr lang="en-US" sz="2400" dirty="0"/>
              <a:t>) </a:t>
            </a:r>
            <a:endParaRPr lang="en-US" dirty="0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4FAD-D6FC-43BE-8282-7992968F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Install Ansible (yum install ansible) </a:t>
            </a:r>
          </a:p>
          <a:p>
            <a:pPr marL="0" indent="0">
              <a:buNone/>
            </a:pPr>
            <a:r>
              <a:rPr lang="en-US"/>
              <a:t>     Python is a pre-requisite to install</a:t>
            </a:r>
          </a:p>
          <a:p>
            <a:r>
              <a:rPr lang="en-US" dirty="0"/>
              <a:t>Establish a password less authentication with device you want to configure</a:t>
            </a:r>
          </a:p>
          <a:p>
            <a:r>
              <a:rPr lang="en-US" dirty="0"/>
              <a:t>Start working with simple ansible Adhoc commands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/>
              <a:t>Example: ansible &lt;host-name&gt; -m ping</a:t>
            </a:r>
          </a:p>
          <a:p>
            <a:pPr marL="0" indent="0">
              <a:buNone/>
            </a:pPr>
            <a:r>
              <a:rPr lang="en-US"/>
              <a:t>    https://docs.ansible.com/ansible/2.5/user_guide/intro_adhoc.html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5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334DE9-D768-4823-BD08-71091065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81" y="1588168"/>
            <a:ext cx="7303695" cy="3031033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0ED07525-D217-4EBF-A722-F1BB6BF1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258" y="1494324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                               Inventory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C6BBBA4-5916-419F-BA04-7D9E7CD01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545" y="3003814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Default location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/ansible/hosts file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Sample Inventory file: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holds a list of Ansible-managed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servers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08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87AB8-F068-4BD0-BAC1-8E5E108F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                                Playbook</a:t>
            </a:r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2C1E-85E4-46F5-83D3-D12C0702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US" dirty="0"/>
              <a:t>Group of  ansible tasks which are targeted at a specific set of hosts.</a:t>
            </a:r>
          </a:p>
          <a:p>
            <a:r>
              <a:rPr lang="en-US" dirty="0"/>
              <a:t>Uses YAML format</a:t>
            </a:r>
          </a:p>
          <a:p>
            <a:r>
              <a:rPr lang="en-US" dirty="0"/>
              <a:t>Each playbook is composed of one or more ‘plays’ in a list.</a:t>
            </a:r>
          </a:p>
          <a:p>
            <a:r>
              <a:rPr lang="en-US" dirty="0"/>
              <a:t>The goal of a play is to map a group of hosts to some roles, represented by things ansible calls tasks. </a:t>
            </a:r>
          </a:p>
          <a:p>
            <a:r>
              <a:rPr lang="en-US" dirty="0"/>
              <a:t>At a basic level, a task is nothing more than a call to an ansible module</a:t>
            </a:r>
          </a:p>
        </p:txBody>
      </p:sp>
    </p:spTree>
    <p:extLst>
      <p:ext uri="{BB962C8B-B14F-4D97-AF65-F5344CB8AC3E}">
        <p14:creationId xmlns:p14="http://schemas.microsoft.com/office/powerpoint/2010/main" val="990712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Placeholder 4">
            <a:extLst>
              <a:ext uri="{FF2B5EF4-FFF2-40B4-BE49-F238E27FC236}">
                <a16:creationId xmlns:a16="http://schemas.microsoft.com/office/drawing/2014/main" id="{F743A8AF-7949-4FCC-9624-58A1434B4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7021" b="-3"/>
          <a:stretch/>
        </p:blipFill>
        <p:spPr>
          <a:xfrm>
            <a:off x="4858964" y="168082"/>
            <a:ext cx="7211257" cy="6521836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2D1CB155-D285-4F61-945C-931AA7E1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59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Sample Playbook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8C6D1E5-9A1B-4F9B-8AB3-653B6B074A24}"/>
              </a:ext>
            </a:extLst>
          </p:cNvPr>
          <p:cNvSpPr txBox="1">
            <a:spLocks/>
          </p:cNvSpPr>
          <p:nvPr/>
        </p:nvSpPr>
        <p:spPr>
          <a:xfrm>
            <a:off x="929960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hosts : a list of one or more groups or hosts</a:t>
            </a:r>
          </a:p>
          <a:p>
            <a:r>
              <a:rPr lang="en-US"/>
              <a:t>remote_user : user with which you want to connect </a:t>
            </a:r>
          </a:p>
          <a:p>
            <a:r>
              <a:rPr lang="en-US"/>
              <a:t>tasks:  executed in order, one at a time, against all machines matched by the host pattern, before moving on to the next task.</a:t>
            </a:r>
          </a:p>
          <a:p>
            <a:endParaRPr lang="en-US"/>
          </a:p>
          <a:p>
            <a:r>
              <a:rPr lang="en-US"/>
              <a:t>Note: You can have multiple plays in one playbook.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C5AA93-8198-4E92-829E-9AC23F34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                                     Roles</a:t>
            </a:r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DAA7-6B0E-4F53-8CFE-0C03F870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US" dirty="0"/>
              <a:t>You can execute playbooks without creating roles but as we add more functionality it becomes unreadable and complex.</a:t>
            </a:r>
          </a:p>
          <a:p>
            <a:r>
              <a:rPr lang="en-US" dirty="0"/>
              <a:t>allow you to create very minimal playbooks that then look to a directory structure to determine the actual configuration steps they need to perform.</a:t>
            </a:r>
          </a:p>
          <a:p>
            <a:r>
              <a:rPr lang="en-US" dirty="0"/>
              <a:t>Ensures modularity.</a:t>
            </a:r>
          </a:p>
          <a:p>
            <a:r>
              <a:rPr lang="en-US" dirty="0"/>
              <a:t>You can create a roles using ansible-galaxy command, it will create all the required folders for your playbook</a:t>
            </a:r>
          </a:p>
          <a:p>
            <a:pPr marL="0" indent="0">
              <a:buNone/>
            </a:pPr>
            <a:r>
              <a:rPr lang="en-US"/>
              <a:t>  Example: ansible-galaxy init &lt;role-name&gt;</a:t>
            </a:r>
          </a:p>
        </p:txBody>
      </p:sp>
    </p:spTree>
    <p:extLst>
      <p:ext uri="{BB962C8B-B14F-4D97-AF65-F5344CB8AC3E}">
        <p14:creationId xmlns:p14="http://schemas.microsoft.com/office/powerpoint/2010/main" val="3419068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688</Words>
  <Application>Microsoft Macintosh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Century Gothic</vt:lpstr>
      <vt:lpstr>Wingdings 3</vt:lpstr>
      <vt:lpstr>Wisp</vt:lpstr>
      <vt:lpstr>Introduction to Ansible  </vt:lpstr>
      <vt:lpstr>What is Ansible</vt:lpstr>
      <vt:lpstr>                           Why Ansible ? </vt:lpstr>
      <vt:lpstr> How Ansible Works ?</vt:lpstr>
      <vt:lpstr>                          Start it simple                          (Adhoc commands) </vt:lpstr>
      <vt:lpstr>                               Inventory</vt:lpstr>
      <vt:lpstr>                                Playbook</vt:lpstr>
      <vt:lpstr>Sample Playbook</vt:lpstr>
      <vt:lpstr>                                     Roles</vt:lpstr>
      <vt:lpstr> Understanding Roles</vt:lpstr>
      <vt:lpstr>                                References</vt:lpstr>
      <vt:lpstr>                                 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Ansible  </dc:title>
  <dc:creator>Shreeshailakumar GUMAGERI</dc:creator>
  <cp:lastModifiedBy>Abhishek VEERAMALLA</cp:lastModifiedBy>
  <cp:revision>5</cp:revision>
  <dcterms:created xsi:type="dcterms:W3CDTF">2018-08-29T12:29:26Z</dcterms:created>
  <dcterms:modified xsi:type="dcterms:W3CDTF">2020-11-02T05:50:39Z</dcterms:modified>
</cp:coreProperties>
</file>