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9" r:id="rId5"/>
    <p:sldId id="266" r:id="rId6"/>
    <p:sldId id="260" r:id="rId7"/>
    <p:sldId id="268" r:id="rId8"/>
    <p:sldId id="270" r:id="rId9"/>
    <p:sldId id="269" r:id="rId10"/>
    <p:sldId id="271" r:id="rId11"/>
    <p:sldId id="261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63E0-7371-49A9-91A1-9955B270173C}" type="datetimeFigureOut">
              <a:rPr lang="en-US" smtClean="0"/>
              <a:t>9/24/2020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A51D-492F-4740-9383-9C45C5AEF18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0"/>
            <a:ext cx="8062912" cy="2438398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Final year project </a:t>
            </a:r>
            <a:br>
              <a:rPr lang="en-IN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SYSTEM TO IMPLEMENT CONGESTION CONTROL AND TRAFFIC REGULATIONS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4500570"/>
            <a:ext cx="8062912" cy="17526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sz="2200" dirty="0">
                <a:solidFill>
                  <a:schemeClr val="accent2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Made by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Alok</a:t>
            </a:r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Yadav</a:t>
            </a:r>
            <a:endParaRPr lang="en-IN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Saad</a:t>
            </a:r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Shaikh</a:t>
            </a:r>
            <a:endParaRPr lang="en-IN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Zaid</a:t>
            </a:r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Shaikh</a:t>
            </a:r>
            <a:endParaRPr lang="en-IN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raffic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327824"/>
            <a:ext cx="4071966" cy="3011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6446" y="321468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Guided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 MEDHA SOMALWAR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2367-20A0-4B2E-8A88-5FB87F2F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COMPONENTS USED…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6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100013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Signal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7422" y="785794"/>
            <a:ext cx="221457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RFID activated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-21433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000240"/>
            <a:ext cx="2428892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RFID deactivated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504" y="785794"/>
            <a:ext cx="221457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Vehicle crosses the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6314" y="2357430"/>
            <a:ext cx="314327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Tag will be identified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3504" y="3500438"/>
            <a:ext cx="3214710" cy="1107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Data of the vehicle will be sent to the server/data base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H="1">
            <a:off x="1500166" y="1001238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3"/>
            <a:endCxn id="8" idx="1"/>
          </p:cNvCxnSpPr>
          <p:nvPr/>
        </p:nvCxnSpPr>
        <p:spPr>
          <a:xfrm>
            <a:off x="4572000" y="1001238"/>
            <a:ext cx="571504" cy="1692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" idx="2"/>
            <a:endCxn id="7" idx="0"/>
          </p:cNvCxnSpPr>
          <p:nvPr/>
        </p:nvCxnSpPr>
        <p:spPr>
          <a:xfrm rot="16200000" flipH="1">
            <a:off x="965511" y="1251270"/>
            <a:ext cx="783559" cy="7143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2"/>
            <a:endCxn id="9" idx="0"/>
          </p:cNvCxnSpPr>
          <p:nvPr/>
        </p:nvCxnSpPr>
        <p:spPr>
          <a:xfrm rot="16200000" flipH="1">
            <a:off x="5903274" y="1902753"/>
            <a:ext cx="802195" cy="1071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0" idx="0"/>
          </p:cNvCxnSpPr>
          <p:nvPr/>
        </p:nvCxnSpPr>
        <p:spPr>
          <a:xfrm rot="16200000" flipH="1">
            <a:off x="6198344" y="2947922"/>
            <a:ext cx="712121" cy="392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0100" y="121442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Goes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28728" y="50004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Goes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Red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1472" y="5429264"/>
            <a:ext cx="80724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SIGNAL BREAKING USING RFID</a:t>
            </a:r>
          </a:p>
        </p:txBody>
      </p:sp>
      <p:pic>
        <p:nvPicPr>
          <p:cNvPr id="17" name="Picture 16" descr="rf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143248"/>
            <a:ext cx="2320132" cy="1733545"/>
          </a:xfrm>
          <a:prstGeom prst="rect">
            <a:avLst/>
          </a:prstGeom>
        </p:spPr>
      </p:pic>
      <p:pic>
        <p:nvPicPr>
          <p:cNvPr id="19" name="Picture 18" descr="pro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8" y="3143248"/>
            <a:ext cx="2209803" cy="1657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56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Sensor installed in the vehicle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7554" y="710967"/>
            <a:ext cx="22860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Detects the speed of Vehicle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2264" y="642918"/>
            <a:ext cx="18573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Processor checks the speed with threshold value</a:t>
            </a:r>
          </a:p>
        </p:txBody>
      </p:sp>
      <p:cxnSp>
        <p:nvCxnSpPr>
          <p:cNvPr id="6" name="Elbow Connector 5"/>
          <p:cNvCxnSpPr/>
          <p:nvPr/>
        </p:nvCxnSpPr>
        <p:spPr>
          <a:xfrm rot="5400000" flipH="1">
            <a:off x="5043405" y="114191"/>
            <a:ext cx="485949" cy="3000396"/>
          </a:xfrm>
          <a:prstGeom prst="bentConnector3">
            <a:avLst>
              <a:gd name="adj1" fmla="val -1309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43372" y="207167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Speed&lt;threshold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7686" y="4071942"/>
            <a:ext cx="271464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Processor detects Over speeding and sends data to Server/database</a:t>
            </a:r>
          </a:p>
        </p:txBody>
      </p:sp>
      <p:cxnSp>
        <p:nvCxnSpPr>
          <p:cNvPr id="11" name="Elbow Connector 10"/>
          <p:cNvCxnSpPr>
            <a:stCxn id="4" idx="2"/>
            <a:endCxn id="9" idx="0"/>
          </p:cNvCxnSpPr>
          <p:nvPr/>
        </p:nvCxnSpPr>
        <p:spPr>
          <a:xfrm rot="5400000">
            <a:off x="5493636" y="2064619"/>
            <a:ext cx="2228695" cy="17859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6446" y="300037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Speed&gt;threshold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8794" y="5715016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OVER SPEEDING </a:t>
            </a:r>
          </a:p>
        </p:txBody>
      </p:sp>
      <p:cxnSp>
        <p:nvCxnSpPr>
          <p:cNvPr id="20" name="Straight Arrow Connector 19"/>
          <p:cNvCxnSpPr>
            <a:stCxn id="2" idx="3"/>
            <a:endCxn id="3" idx="1"/>
          </p:cNvCxnSpPr>
          <p:nvPr/>
        </p:nvCxnSpPr>
        <p:spPr>
          <a:xfrm flipV="1">
            <a:off x="2643174" y="1034133"/>
            <a:ext cx="714380" cy="3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3"/>
            <a:endCxn id="4" idx="1"/>
          </p:cNvCxnSpPr>
          <p:nvPr/>
        </p:nvCxnSpPr>
        <p:spPr>
          <a:xfrm>
            <a:off x="5643570" y="1034133"/>
            <a:ext cx="928694" cy="2089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pro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3714752"/>
            <a:ext cx="2209803" cy="1657352"/>
          </a:xfrm>
          <a:prstGeom prst="rect">
            <a:avLst/>
          </a:prstGeom>
        </p:spPr>
      </p:pic>
      <p:pic>
        <p:nvPicPr>
          <p:cNvPr id="26" name="Picture 25" descr="i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000240"/>
            <a:ext cx="1571636" cy="1571636"/>
          </a:xfrm>
          <a:prstGeom prst="rect">
            <a:avLst/>
          </a:prstGeom>
        </p:spPr>
      </p:pic>
      <p:pic>
        <p:nvPicPr>
          <p:cNvPr id="27" name="Picture 26" descr="ultrasoni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2000240"/>
            <a:ext cx="1500198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/>
      <p:bldP spid="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Adaptive traffic signals</a:t>
            </a:r>
          </a:p>
          <a:p>
            <a:r>
              <a:rPr lang="en-IN" dirty="0"/>
              <a:t>Real time traffic monitoring</a:t>
            </a:r>
          </a:p>
          <a:p>
            <a:r>
              <a:rPr lang="en-IN" dirty="0"/>
              <a:t>Smart Corridors</a:t>
            </a:r>
          </a:p>
          <a:p>
            <a:r>
              <a:rPr lang="en-IN" dirty="0"/>
              <a:t>Using GPS for preventing honking</a:t>
            </a:r>
          </a:p>
          <a:p>
            <a:r>
              <a:rPr lang="en-IN" dirty="0"/>
              <a:t>Using GPS for Over Speed detection</a:t>
            </a:r>
          </a:p>
          <a:p>
            <a:r>
              <a:rPr lang="en-IN" dirty="0"/>
              <a:t>Integration of sections</a:t>
            </a:r>
          </a:p>
          <a:p>
            <a:pPr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 descr="traffic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22" y="4659000"/>
            <a:ext cx="3952876" cy="1976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736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conclusion</a:t>
            </a:r>
          </a:p>
        </p:txBody>
      </p:sp>
      <p:pic>
        <p:nvPicPr>
          <p:cNvPr id="3" name="Picture 2" descr="tr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857496"/>
            <a:ext cx="5645004" cy="338247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</p:txBody>
      </p:sp>
      <p:pic>
        <p:nvPicPr>
          <p:cNvPr id="4" name="Content Placeholder 3" descr="traffic1.jpg"/>
          <p:cNvPicPr>
            <a:picLocks noGrp="1" noChangeAspect="1"/>
          </p:cNvPicPr>
          <p:nvPr>
            <p:ph idx="1"/>
          </p:nvPr>
        </p:nvPicPr>
        <p:blipFill>
          <a:blip r:embed="rId2">
            <a:lum contrast="-24000"/>
          </a:blip>
          <a:stretch>
            <a:fillRect/>
          </a:stretch>
        </p:blipFill>
        <p:spPr>
          <a:xfrm>
            <a:off x="5500694" y="1285860"/>
            <a:ext cx="3357565" cy="2106109"/>
          </a:xfrm>
        </p:spPr>
      </p:pic>
      <p:sp>
        <p:nvSpPr>
          <p:cNvPr id="5" name="TextBox 4"/>
          <p:cNvSpPr txBox="1"/>
          <p:nvPr/>
        </p:nvSpPr>
        <p:spPr>
          <a:xfrm>
            <a:off x="571472" y="1857364"/>
            <a:ext cx="5429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following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holes in the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number of vehicles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raffic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199136"/>
            <a:ext cx="2928958" cy="1992122"/>
          </a:xfrm>
          <a:prstGeom prst="rect">
            <a:avLst/>
          </a:prstGeom>
        </p:spPr>
      </p:pic>
      <p:pic>
        <p:nvPicPr>
          <p:cNvPr id="8" name="Picture 7" descr="traffic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2" y="4143380"/>
            <a:ext cx="3435270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traffic control system using real time video processing</a:t>
            </a:r>
          </a:p>
          <a:p>
            <a:r>
              <a:rPr lang="en-IN" dirty="0"/>
              <a:t>Intelligent automatic traffic light controller</a:t>
            </a:r>
          </a:p>
          <a:p>
            <a:r>
              <a:rPr lang="en-IN" dirty="0"/>
              <a:t> Intelligent traffic management using image processing</a:t>
            </a:r>
          </a:p>
          <a:p>
            <a:r>
              <a:rPr lang="en-IN" dirty="0"/>
              <a:t>Smart traffic system using </a:t>
            </a:r>
            <a:r>
              <a:rPr lang="en-IN" dirty="0" err="1"/>
              <a:t>IoT</a:t>
            </a:r>
            <a:endParaRPr lang="en-IN" dirty="0"/>
          </a:p>
          <a:p>
            <a:r>
              <a:rPr lang="en-IN" dirty="0"/>
              <a:t>Adaptive traffic light timer control using Microcontroller and 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8329642" cy="4526280"/>
          </a:xfrm>
        </p:spPr>
        <p:txBody>
          <a:bodyPr/>
          <a:lstStyle/>
          <a:p>
            <a:r>
              <a:rPr lang="en-IN" dirty="0"/>
              <a:t>HUMAN HANDLING OF TRAFFIC SYSTEM</a:t>
            </a:r>
          </a:p>
          <a:p>
            <a:r>
              <a:rPr lang="en-IN" dirty="0"/>
              <a:t>OVERSPEEDING DETECTION USING RADAR AND CAMERA</a:t>
            </a:r>
          </a:p>
          <a:p>
            <a:r>
              <a:rPr lang="en-IN" dirty="0"/>
              <a:t>CAMERAS ARE USED TO MONITOR TRAFFIC</a:t>
            </a:r>
          </a:p>
          <a:p>
            <a:r>
              <a:rPr lang="en-IN" dirty="0"/>
              <a:t>INDUCTIVE LOOP TRAFFIC SENSOR </a:t>
            </a:r>
          </a:p>
        </p:txBody>
      </p:sp>
      <p:pic>
        <p:nvPicPr>
          <p:cNvPr id="5" name="Picture 4" descr="t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8" y="4089084"/>
            <a:ext cx="2810913" cy="2633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OBSTACLE AVOIDANCE USING RADAR</a:t>
            </a:r>
          </a:p>
          <a:p>
            <a:r>
              <a:rPr lang="en-IN" dirty="0"/>
              <a:t>BUILT IN GPS FOR VARIOUS PURPOSES</a:t>
            </a:r>
          </a:p>
          <a:p>
            <a:r>
              <a:rPr lang="en-IN" dirty="0"/>
              <a:t>SMART ALERTS</a:t>
            </a:r>
          </a:p>
          <a:p>
            <a:r>
              <a:rPr lang="en-IN" dirty="0"/>
              <a:t>AUTOMATIC SPEED CONTROL USING RADAR</a:t>
            </a:r>
          </a:p>
          <a:p>
            <a:r>
              <a:rPr lang="en-IN" dirty="0"/>
              <a:t>AUTOPILOT</a:t>
            </a:r>
          </a:p>
          <a:p>
            <a:endParaRPr lang="en-IN" dirty="0"/>
          </a:p>
        </p:txBody>
      </p:sp>
      <p:pic>
        <p:nvPicPr>
          <p:cNvPr id="4" name="Picture 3" descr="symbo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50" y="4429132"/>
            <a:ext cx="2024063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675134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RFID to detect and reduce the vehicles breaking signals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prevent over speeding in the vehicle itself.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Control based on traffic density</a:t>
            </a:r>
          </a:p>
        </p:txBody>
      </p:sp>
      <p:pic>
        <p:nvPicPr>
          <p:cNvPr id="4" name="Picture 3" descr="traffic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04" y="4398016"/>
            <a:ext cx="3143272" cy="220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47001-E091-4F2C-BCC3-41269899C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24" y="4421387"/>
            <a:ext cx="3275856" cy="2183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39C2-AC51-40C5-AB4C-C0626E8D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>
            <a:normAutofit/>
          </a:bodyPr>
          <a:lstStyle/>
          <a:p>
            <a:r>
              <a:rPr lang="en-US" dirty="0">
                <a:latin typeface="Lucida Handwriting" panose="03010101010101010101" pitchFamily="66" charset="0"/>
              </a:rPr>
              <a:t>HOW OUR SYSTEM OVERCOMES </a:t>
            </a:r>
            <a:br>
              <a:rPr lang="en-US" dirty="0">
                <a:latin typeface="Lucida Handwriting" panose="03010101010101010101" pitchFamily="66" charset="0"/>
              </a:rPr>
            </a:br>
            <a:r>
              <a:rPr lang="en-US" dirty="0">
                <a:latin typeface="Lucida Handwriting" panose="03010101010101010101" pitchFamily="66" charset="0"/>
              </a:rPr>
              <a:t>THE PROBLEMS WITH EXISTING SYSTEM</a:t>
            </a:r>
            <a:endParaRPr lang="en-IN" dirty="0">
              <a:latin typeface="Lucida Handwriting" panose="03010101010101010101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429DC-8E11-4C8F-B7DB-41DAF7A00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429000"/>
            <a:ext cx="3245346" cy="29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8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452A-87E7-4A35-988C-832869EC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OVERSPEEDING…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B2C4B-81B5-4A36-B589-948B608C3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2856"/>
            <a:ext cx="3139712" cy="22130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4C984-E513-4E7C-A4DA-5E80AEC03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2856"/>
            <a:ext cx="3956647" cy="221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14F863-D174-483B-95D1-9C3C0FF8A8F0}"/>
              </a:ext>
            </a:extLst>
          </p:cNvPr>
          <p:cNvSpPr txBox="1"/>
          <p:nvPr/>
        </p:nvSpPr>
        <p:spPr>
          <a:xfrm>
            <a:off x="1993520" y="504420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ucida Handwriting" panose="03010101010101010101" pitchFamily="66" charset="0"/>
              </a:rPr>
              <a:t>In vehicle SENSOR</a:t>
            </a:r>
            <a:endParaRPr lang="en-IN" sz="40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6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BB11-A240-4FAB-9438-36D40C53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1845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IMAGE PROCESSING </a:t>
            </a:r>
            <a:br>
              <a:rPr lang="en-US" sz="6000" dirty="0">
                <a:latin typeface="Algerian" panose="04020705040A02060702" pitchFamily="82" charset="0"/>
              </a:rPr>
            </a:br>
            <a:r>
              <a:rPr lang="en-US" sz="6000" dirty="0">
                <a:latin typeface="Algerian" panose="04020705040A02060702" pitchFamily="82" charset="0"/>
              </a:rPr>
              <a:t>VIDEO PROCESSING</a:t>
            </a:r>
            <a:endParaRPr lang="en-IN" sz="60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25B8E-C389-4FAD-8C94-17ACAEA18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53" y="3789040"/>
            <a:ext cx="4470915" cy="2794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DC2D00-7A14-463C-8211-35AC84A2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66" y="3789040"/>
            <a:ext cx="298681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4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276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Song Std L</vt:lpstr>
      <vt:lpstr>Algerian</vt:lpstr>
      <vt:lpstr>Arial</vt:lpstr>
      <vt:lpstr>Calibri</vt:lpstr>
      <vt:lpstr>Lucida Handwriting</vt:lpstr>
      <vt:lpstr>Times New Roman</vt:lpstr>
      <vt:lpstr>Office Theme</vt:lpstr>
      <vt:lpstr>Final year project  ADVANCE SYSTEM TO IMPLEMENT CONGESTION CONTROL AND TRAFFIC REGULATIONS</vt:lpstr>
      <vt:lpstr>THE PROBLEM</vt:lpstr>
      <vt:lpstr>PROPOSED SYSTEMS and SOLUTIONS</vt:lpstr>
      <vt:lpstr>EXISTING SYSTEMS</vt:lpstr>
      <vt:lpstr>TECHNOLOGIES AVAILABLE</vt:lpstr>
      <vt:lpstr>Our System </vt:lpstr>
      <vt:lpstr>HOW OUR SYSTEM OVERCOMES  THE PROBLEMS WITH EXISTING SYSTEM</vt:lpstr>
      <vt:lpstr>OVERSPEEDING…</vt:lpstr>
      <vt:lpstr>IMAGE PROCESSING  VIDEO PROCESSING</vt:lpstr>
      <vt:lpstr>COMPONENTS USED…</vt:lpstr>
      <vt:lpstr>PowerPoint Presentation</vt:lpstr>
      <vt:lpstr>PowerPoint Presentation</vt:lpstr>
      <vt:lpstr>Future Scope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Ahmed</dc:creator>
  <cp:lastModifiedBy>Zaid Shaikh</cp:lastModifiedBy>
  <cp:revision>91</cp:revision>
  <dcterms:created xsi:type="dcterms:W3CDTF">2019-09-24T16:43:00Z</dcterms:created>
  <dcterms:modified xsi:type="dcterms:W3CDTF">2020-09-24T12:26:17Z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