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619-8E5C-40B7-8303-C976CE31AB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0EFC66D6-EE28-4CDD-9B64-A38AD3851CE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619-8E5C-40B7-8303-C976CE31AB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66D6-EE28-4CDD-9B64-A38AD3851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619-8E5C-40B7-8303-C976CE31AB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66D6-EE28-4CDD-9B64-A38AD3851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619-8E5C-40B7-8303-C976CE31AB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C66D6-EE28-4CDD-9B64-A38AD3851C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619-8E5C-40B7-8303-C976CE31AB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C66D6-EE28-4CDD-9B64-A38AD3851CE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619-8E5C-40B7-8303-C976CE31AB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66D6-EE28-4CDD-9B64-A38AD3851C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619-8E5C-40B7-8303-C976CE31AB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66D6-EE28-4CDD-9B64-A38AD3851C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619-8E5C-40B7-8303-C976CE31AB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66D6-EE28-4CDD-9B64-A38AD3851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619-8E5C-40B7-8303-C976CE31AB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C66D6-EE28-4CDD-9B64-A38AD3851C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B619-8E5C-40B7-8303-C976CE31AB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EFC66D6-EE28-4CDD-9B64-A38AD3851CE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619-8E5C-40B7-8303-C976CE31AB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66D6-EE28-4CDD-9B64-A38AD3851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FC66D6-EE28-4CDD-9B64-A38AD3851CE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2BEB619-8E5C-40B7-8303-C976CE31ABC2}" type="datetimeFigureOut">
              <a:rPr lang="en-US" smtClean="0"/>
              <a:t>5/5/2014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m/url?sa=i&amp;rct=j&amp;q=&amp;esrc=s&amp;frm=1&amp;source=images&amp;cd=&amp;cad=rja&amp;uact=8&amp;docid=Yc2a1MSOiIq2HM&amp;tbnid=dnghZh8jPvx3wM:&amp;ved=0CAUQjRw&amp;url=http%3A%2F%2Fwww.vectorstock.com%2Froyalty-free-vector%2Fmagnifying-glass-with-marching-ants-vector-75390&amp;ei=X0hoU46SMIvuoATTkoL4Dg&amp;bvm=bv.66111022,d.cGU&amp;psig=AFQjCNGLpJ89n4b7JCqZoLlwNpQkCbYS7Q&amp;ust=139942949565005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D567 </a:t>
            </a:r>
            <a:br>
              <a:rPr lang="en-US" dirty="0" smtClean="0"/>
            </a:br>
            <a:r>
              <a:rPr lang="en-US" sz="2800" dirty="0" smtClean="0"/>
              <a:t>Debug API &amp; App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Ryan Williams</a:t>
            </a:r>
          </a:p>
          <a:p>
            <a:r>
              <a:rPr lang="en-US" dirty="0" smtClean="0"/>
              <a:t>Michael Brennock</a:t>
            </a:r>
            <a:endParaRPr lang="en-US" dirty="0"/>
          </a:p>
        </p:txBody>
      </p:sp>
      <p:pic>
        <p:nvPicPr>
          <p:cNvPr id="1026" name="Picture 2" descr="http://cdn.vectorstock.com/i/composite/53,90/magnifying-glass-with-marching-ants-vector-7539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1600"/>
            <a:ext cx="3619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1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Configuring D567 via Application Resources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Bool</a:t>
            </a:r>
            <a:r>
              <a:rPr lang="en-US" dirty="0" smtClean="0"/>
              <a:t>) </a:t>
            </a:r>
            <a:r>
              <a:rPr lang="en-US" b="1" dirty="0" smtClean="0"/>
              <a:t>d567.session.persist</a:t>
            </a:r>
            <a:r>
              <a:rPr lang="en-US" dirty="0" smtClean="0"/>
              <a:t> – indicates whether or not a trace session, if not explicitly stopped, should persist across different instantiations of the application.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Bool</a:t>
            </a:r>
            <a:r>
              <a:rPr lang="en-US" dirty="0" smtClean="0"/>
              <a:t>) </a:t>
            </a:r>
            <a:r>
              <a:rPr lang="en-US" b="1" dirty="0" smtClean="0"/>
              <a:t>d567.receivers.autoregister</a:t>
            </a:r>
            <a:r>
              <a:rPr lang="en-US" dirty="0" smtClean="0"/>
              <a:t> – indicates whether or not the D567 API should dynamically register its various receivers when the application loads, as opposed to specifying them in the Application Manifest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3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modification of an Application’s exposed settings via the D567 App</a:t>
            </a:r>
          </a:p>
          <a:p>
            <a:r>
              <a:rPr lang="en-US" dirty="0" smtClean="0"/>
              <a:t>Export Trace Sessions to XML files</a:t>
            </a:r>
          </a:p>
          <a:p>
            <a:r>
              <a:rPr lang="en-US" dirty="0" smtClean="0"/>
              <a:t>Android OS Security</a:t>
            </a:r>
          </a:p>
          <a:p>
            <a:r>
              <a:rPr lang="en-US" dirty="0" smtClean="0"/>
              <a:t>Additional Configuration Settings (ex. d567.session.max)</a:t>
            </a:r>
          </a:p>
          <a:p>
            <a:r>
              <a:rPr lang="en-US" dirty="0" smtClean="0"/>
              <a:t>Request to user that Fatal errors be sent to the publisher with crash dump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1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D567: Debug API is a library that provides utilities for debugging Android Applications, whether in development or released and running on other people’s phones</a:t>
            </a:r>
          </a:p>
          <a:p>
            <a:r>
              <a:rPr lang="en-US" dirty="0" smtClean="0"/>
              <a:t>Highly integrated with the Android OS, allowing it to be easily added to new or old applications with minimal modifications</a:t>
            </a:r>
          </a:p>
          <a:p>
            <a:r>
              <a:rPr lang="en-US" dirty="0" smtClean="0"/>
              <a:t>The D567 App interacts with your application behind the scenes to acquire debug information</a:t>
            </a:r>
          </a:p>
        </p:txBody>
      </p:sp>
    </p:spTree>
    <p:extLst>
      <p:ext uri="{BB962C8B-B14F-4D97-AF65-F5344CB8AC3E}">
        <p14:creationId xmlns:p14="http://schemas.microsoft.com/office/powerpoint/2010/main" val="268045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 Sessions</a:t>
            </a:r>
          </a:p>
          <a:p>
            <a:r>
              <a:rPr lang="en-US" dirty="0" smtClean="0"/>
              <a:t>Save States (Pending)</a:t>
            </a:r>
          </a:p>
          <a:p>
            <a:r>
              <a:rPr lang="en-US" dirty="0" smtClean="0"/>
              <a:t>Capturing of Fatal Exceptions (Pending)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6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#import com.d567.app.*;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if(!</a:t>
            </a:r>
            <a:r>
              <a:rPr lang="en-US" dirty="0" err="1" smtClean="0"/>
              <a:t>Application.isSessionRunning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{	</a:t>
            </a:r>
            <a:r>
              <a:rPr lang="en-US" dirty="0" err="1" smtClean="0"/>
              <a:t>Application.startSession</a:t>
            </a:r>
            <a:r>
              <a:rPr lang="en-US" dirty="0" smtClean="0"/>
              <a:t>(“</a:t>
            </a:r>
            <a:r>
              <a:rPr lang="en-US" dirty="0" err="1" smtClean="0"/>
              <a:t>desc</a:t>
            </a:r>
            <a:r>
              <a:rPr lang="en-US" dirty="0" smtClean="0"/>
              <a:t>”);	}	}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Trace.Verbose</a:t>
            </a:r>
            <a:r>
              <a:rPr lang="en-US" dirty="0" smtClean="0"/>
              <a:t>(MODULE, “Hello {0}!”, “World”);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Application.isSessionRunning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{	</a:t>
            </a:r>
            <a:r>
              <a:rPr lang="en-US" dirty="0" err="1" smtClean="0"/>
              <a:t>Application.stopSession</a:t>
            </a:r>
            <a:r>
              <a:rPr lang="en-US" dirty="0" smtClean="0"/>
              <a:t>();	}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Trace Levels: Debug, Verbose, Information, Warning,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2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Using the D567 Application class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By using the com.d567.app.Application class for your Application, it will auto-initialize itself and be ready for use in any and all of your activities</a:t>
            </a:r>
          </a:p>
          <a:p>
            <a:endParaRPr lang="en-US" sz="2000" dirty="0"/>
          </a:p>
          <a:p>
            <a:r>
              <a:rPr lang="en-US" sz="2000" dirty="0" smtClean="0"/>
              <a:t>&lt;manifest …&gt;</a:t>
            </a:r>
          </a:p>
          <a:p>
            <a:r>
              <a:rPr lang="en-US" sz="2000" dirty="0"/>
              <a:t>    &lt;</a:t>
            </a:r>
            <a:r>
              <a:rPr lang="en-US" sz="2000" dirty="0" smtClean="0"/>
              <a:t>application … </a:t>
            </a:r>
            <a:r>
              <a:rPr lang="en-US" sz="2000" b="1" dirty="0" err="1" smtClean="0"/>
              <a:t>android:name</a:t>
            </a:r>
            <a:r>
              <a:rPr lang="en-US" sz="2000" b="1" dirty="0"/>
              <a:t>="com.d567.app.Application</a:t>
            </a:r>
            <a:r>
              <a:rPr lang="en-US" sz="2000" b="1" dirty="0" smtClean="0"/>
              <a:t>"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en-US" sz="2000" dirty="0"/>
              <a:t>        </a:t>
            </a:r>
            <a:r>
              <a:rPr lang="en-US" sz="2000" dirty="0" smtClean="0"/>
              <a:t>…</a:t>
            </a:r>
          </a:p>
          <a:p>
            <a:r>
              <a:rPr lang="en-US" sz="2000" dirty="0" smtClean="0"/>
              <a:t>    &lt;/application&gt;</a:t>
            </a:r>
          </a:p>
          <a:p>
            <a:r>
              <a:rPr lang="en-US" sz="2000" dirty="0" smtClean="0"/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145615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(Optional) </a:t>
            </a:r>
            <a:r>
              <a:rPr lang="en-US" sz="4000" dirty="0" err="1" smtClean="0"/>
              <a:t>TraceSessionProvider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&lt;manifest&gt;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&lt;application … </a:t>
            </a:r>
            <a:r>
              <a:rPr lang="en-US" sz="2000" dirty="0" err="1" smtClean="0"/>
              <a:t>android:name</a:t>
            </a:r>
            <a:r>
              <a:rPr lang="en-US" sz="2000" dirty="0" smtClean="0"/>
              <a:t>=“com.d567.app.Application”&gt;</a:t>
            </a:r>
          </a:p>
          <a:p>
            <a:r>
              <a:rPr lang="en-US" sz="2000" dirty="0" smtClean="0"/>
              <a:t>      …</a:t>
            </a:r>
          </a:p>
          <a:p>
            <a:r>
              <a:rPr lang="en-US" sz="2000" dirty="0" smtClean="0"/>
              <a:t>      &lt;provider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2000" dirty="0" err="1" smtClean="0"/>
              <a:t>android:authorities</a:t>
            </a:r>
            <a:r>
              <a:rPr lang="en-US" sz="2000" dirty="0" smtClean="0"/>
              <a:t>=“</a:t>
            </a:r>
            <a:r>
              <a:rPr lang="en-US" sz="2000" dirty="0" err="1" smtClean="0"/>
              <a:t>com.myApplication.traceprovider</a:t>
            </a:r>
            <a:r>
              <a:rPr lang="en-US" sz="2000" dirty="0" smtClean="0"/>
              <a:t>"</a:t>
            </a:r>
            <a:endParaRPr lang="en-US" sz="2000" dirty="0"/>
          </a:p>
          <a:p>
            <a:r>
              <a:rPr lang="en-US" sz="2000" dirty="0"/>
              <a:t>            </a:t>
            </a:r>
            <a:r>
              <a:rPr lang="en-US" sz="2000" dirty="0" err="1"/>
              <a:t>android:exported</a:t>
            </a:r>
            <a:r>
              <a:rPr lang="en-US" sz="2000" dirty="0"/>
              <a:t>="true" </a:t>
            </a:r>
          </a:p>
          <a:p>
            <a:r>
              <a:rPr lang="en-US" sz="2000" dirty="0"/>
              <a:t>            </a:t>
            </a:r>
            <a:r>
              <a:rPr lang="en-US" sz="2000" dirty="0" err="1"/>
              <a:t>android:name</a:t>
            </a:r>
            <a:r>
              <a:rPr lang="en-US" sz="2000" dirty="0"/>
              <a:t>="</a:t>
            </a:r>
            <a:r>
              <a:rPr lang="en-US" sz="2000" b="1" dirty="0"/>
              <a:t>com.d567.provider.TraceSessionProvider</a:t>
            </a:r>
            <a:r>
              <a:rPr lang="en-US" sz="2000" dirty="0"/>
              <a:t>"/&gt;</a:t>
            </a:r>
          </a:p>
          <a:p>
            <a:r>
              <a:rPr lang="en-US" sz="2000" dirty="0" smtClean="0"/>
              <a:t>      …</a:t>
            </a:r>
          </a:p>
          <a:p>
            <a:r>
              <a:rPr lang="en-US" sz="2000" dirty="0" smtClean="0"/>
              <a:t>   &lt;/application&gt;</a:t>
            </a:r>
          </a:p>
          <a:p>
            <a:r>
              <a:rPr lang="en-US" sz="2000" dirty="0" smtClean="0"/>
              <a:t>&lt;/manifest&gt;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160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(Optional) </a:t>
            </a:r>
            <a:r>
              <a:rPr lang="en-US" sz="4000" dirty="0" err="1" smtClean="0"/>
              <a:t>PackageListReceiver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The </a:t>
            </a:r>
            <a:r>
              <a:rPr lang="en-US" sz="3800" b="1" dirty="0" err="1" smtClean="0"/>
              <a:t>PackageListReceiver</a:t>
            </a:r>
            <a:r>
              <a:rPr lang="en-US" sz="3800" dirty="0" smtClean="0"/>
              <a:t> allows your application to notify the D567 App that it exists and uses the D567 API</a:t>
            </a:r>
          </a:p>
          <a:p>
            <a:endParaRPr lang="en-US" sz="3400" dirty="0" smtClean="0"/>
          </a:p>
          <a:p>
            <a:r>
              <a:rPr lang="en-US" dirty="0"/>
              <a:t>&lt;manifest&gt;</a:t>
            </a:r>
          </a:p>
          <a:p>
            <a:r>
              <a:rPr lang="en-US" dirty="0"/>
              <a:t>   &lt;application … </a:t>
            </a:r>
            <a:r>
              <a:rPr lang="en-US" dirty="0" err="1"/>
              <a:t>android:name</a:t>
            </a:r>
            <a:r>
              <a:rPr lang="en-US" dirty="0"/>
              <a:t>=“com.d567.app.Application”&gt;</a:t>
            </a:r>
          </a:p>
          <a:p>
            <a:r>
              <a:rPr lang="en-US" dirty="0"/>
              <a:t>      …</a:t>
            </a:r>
          </a:p>
          <a:p>
            <a:r>
              <a:rPr lang="en-US" dirty="0" smtClean="0"/>
              <a:t>      &lt;</a:t>
            </a:r>
            <a:r>
              <a:rPr lang="en-US" dirty="0"/>
              <a:t>receiver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b="1" dirty="0"/>
              <a:t>com.d567.receiver.PackageListReceiver</a:t>
            </a:r>
            <a:r>
              <a:rPr lang="en-US" dirty="0"/>
              <a:t>"&gt;</a:t>
            </a:r>
          </a:p>
          <a:p>
            <a:r>
              <a:rPr lang="en-US" dirty="0"/>
              <a:t>            &lt;intent-filter&gt;</a:t>
            </a:r>
          </a:p>
          <a:p>
            <a:r>
              <a:rPr lang="en-US" dirty="0"/>
              <a:t>             &lt;action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b="1" dirty="0"/>
              <a:t>com.d567.request.packagelistrequest</a:t>
            </a:r>
            <a:r>
              <a:rPr lang="en-US" dirty="0"/>
              <a:t>" /&gt;</a:t>
            </a:r>
          </a:p>
          <a:p>
            <a:r>
              <a:rPr lang="en-US" dirty="0"/>
              <a:t>            &lt;/intent-filter&gt;</a:t>
            </a:r>
          </a:p>
          <a:p>
            <a:r>
              <a:rPr lang="en-US" dirty="0"/>
              <a:t>        &lt;/receiver&gt;</a:t>
            </a:r>
          </a:p>
          <a:p>
            <a:r>
              <a:rPr lang="en-US" dirty="0" smtClean="0"/>
              <a:t>      </a:t>
            </a:r>
            <a:r>
              <a:rPr lang="en-US" dirty="0"/>
              <a:t>…</a:t>
            </a:r>
          </a:p>
          <a:p>
            <a:r>
              <a:rPr lang="en-US" dirty="0"/>
              <a:t>   &lt;/application&gt;</a:t>
            </a:r>
          </a:p>
          <a:p>
            <a:r>
              <a:rPr lang="en-US" dirty="0"/>
              <a:t>&lt;/manifest&gt;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1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(Optional) </a:t>
            </a:r>
            <a:r>
              <a:rPr lang="en-US" sz="4000" dirty="0" err="1" smtClean="0"/>
              <a:t>SettingsReceiver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The </a:t>
            </a:r>
            <a:r>
              <a:rPr lang="en-US" sz="3800" b="1" dirty="0" err="1" smtClean="0"/>
              <a:t>SettingsReceiver</a:t>
            </a:r>
            <a:r>
              <a:rPr lang="en-US" sz="3800" dirty="0" smtClean="0"/>
              <a:t> allows your application to provide your Application’s D567 Settings to the D567 App</a:t>
            </a:r>
          </a:p>
          <a:p>
            <a:endParaRPr lang="en-US" sz="3400" dirty="0" smtClean="0"/>
          </a:p>
          <a:p>
            <a:r>
              <a:rPr lang="en-US" dirty="0"/>
              <a:t>&lt;manifest&gt;</a:t>
            </a:r>
          </a:p>
          <a:p>
            <a:r>
              <a:rPr lang="en-US" dirty="0"/>
              <a:t>   &lt;application … </a:t>
            </a:r>
            <a:r>
              <a:rPr lang="en-US" dirty="0" err="1"/>
              <a:t>android:name</a:t>
            </a:r>
            <a:r>
              <a:rPr lang="en-US" dirty="0"/>
              <a:t>=“com.d567.app.Application”&gt;</a:t>
            </a:r>
          </a:p>
          <a:p>
            <a:r>
              <a:rPr lang="en-US" dirty="0"/>
              <a:t>      …</a:t>
            </a:r>
          </a:p>
          <a:p>
            <a:r>
              <a:rPr lang="en-US" dirty="0" smtClean="0"/>
              <a:t>      &lt;</a:t>
            </a:r>
            <a:r>
              <a:rPr lang="en-US" dirty="0"/>
              <a:t>receiver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b="1" dirty="0" smtClean="0"/>
              <a:t>com.d567.receiver.SettingsReceiver</a:t>
            </a:r>
            <a:r>
              <a:rPr lang="en-US" dirty="0"/>
              <a:t>"&gt;</a:t>
            </a:r>
          </a:p>
          <a:p>
            <a:r>
              <a:rPr lang="en-US" dirty="0"/>
              <a:t>            &lt;intent-filter&gt;</a:t>
            </a:r>
          </a:p>
          <a:p>
            <a:r>
              <a:rPr lang="en-US" dirty="0"/>
              <a:t>             &lt;action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b="1" dirty="0" smtClean="0"/>
              <a:t>com.d567.request.settingsrequest</a:t>
            </a:r>
            <a:r>
              <a:rPr lang="en-US" dirty="0"/>
              <a:t>" /&gt;</a:t>
            </a:r>
          </a:p>
          <a:p>
            <a:r>
              <a:rPr lang="en-US" dirty="0"/>
              <a:t>            &lt;/intent-filter&gt;</a:t>
            </a:r>
          </a:p>
          <a:p>
            <a:r>
              <a:rPr lang="en-US" dirty="0"/>
              <a:t>        &lt;/receiver&gt;</a:t>
            </a:r>
          </a:p>
          <a:p>
            <a:r>
              <a:rPr lang="en-US" dirty="0" smtClean="0"/>
              <a:t>      </a:t>
            </a:r>
            <a:r>
              <a:rPr lang="en-US" dirty="0"/>
              <a:t>…</a:t>
            </a:r>
          </a:p>
          <a:p>
            <a:r>
              <a:rPr lang="en-US" dirty="0"/>
              <a:t>   &lt;/application&gt;</a:t>
            </a:r>
          </a:p>
          <a:p>
            <a:r>
              <a:rPr lang="en-US" dirty="0"/>
              <a:t>&lt;/manifest&gt;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Configuring D567 via Application Resources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(String) </a:t>
            </a:r>
            <a:r>
              <a:rPr lang="en-US" b="1" dirty="0" smtClean="0"/>
              <a:t>d567.provider.authority</a:t>
            </a:r>
            <a:r>
              <a:rPr lang="en-US" dirty="0" smtClean="0"/>
              <a:t> – the authority name under which you registered the </a:t>
            </a:r>
            <a:r>
              <a:rPr lang="en-US" dirty="0" err="1" smtClean="0"/>
              <a:t>TraceSessionProvider</a:t>
            </a:r>
            <a:r>
              <a:rPr lang="en-US" dirty="0" smtClean="0"/>
              <a:t> in the manifest.</a:t>
            </a:r>
          </a:p>
          <a:p>
            <a:endParaRPr lang="en-US" dirty="0" smtClean="0"/>
          </a:p>
          <a:p>
            <a:r>
              <a:rPr lang="en-US" dirty="0" smtClean="0"/>
              <a:t>(String) </a:t>
            </a:r>
            <a:r>
              <a:rPr lang="en-US" b="1" dirty="0" smtClean="0"/>
              <a:t>d567.db.name</a:t>
            </a:r>
            <a:r>
              <a:rPr lang="en-US" dirty="0" smtClean="0"/>
              <a:t> – the name of the database that the D567 API will use for storing any data (trace sessions, save states, etc.)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Bool</a:t>
            </a:r>
            <a:r>
              <a:rPr lang="en-US" dirty="0" smtClean="0"/>
              <a:t>) </a:t>
            </a:r>
            <a:r>
              <a:rPr lang="en-US" b="1" dirty="0" smtClean="0"/>
              <a:t>d567.session.autostart</a:t>
            </a:r>
            <a:r>
              <a:rPr lang="en-US" dirty="0" smtClean="0"/>
              <a:t> – indicates whether or not to automatically start a new trace session when the application starts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2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TC101859868[[fn=Thermal]]</Template>
  <TotalTime>107</TotalTime>
  <Words>417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Thermal</vt:lpstr>
      <vt:lpstr>D567  Debug API &amp; App</vt:lpstr>
      <vt:lpstr>What is it?</vt:lpstr>
      <vt:lpstr>Functionality</vt:lpstr>
      <vt:lpstr>Trace Sessions</vt:lpstr>
      <vt:lpstr>Using the D567 Application class</vt:lpstr>
      <vt:lpstr>(Optional) TraceSessionProvider</vt:lpstr>
      <vt:lpstr>(Optional) PackageListReceiver</vt:lpstr>
      <vt:lpstr>(Optional) SettingsReceiver</vt:lpstr>
      <vt:lpstr>Configuring D567 via Application Resources</vt:lpstr>
      <vt:lpstr>Configuring D567 via Application Resources</vt:lpstr>
      <vt:lpstr>Future Features</vt:lpstr>
    </vt:vector>
  </TitlesOfParts>
  <Company>CSU Chico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D567  Debug API</dc:title>
  <dc:creator>Administrator</dc:creator>
  <cp:lastModifiedBy>Administrator</cp:lastModifiedBy>
  <cp:revision>41</cp:revision>
  <dcterms:created xsi:type="dcterms:W3CDTF">2014-05-06T02:17:57Z</dcterms:created>
  <dcterms:modified xsi:type="dcterms:W3CDTF">2014-05-06T04:05:02Z</dcterms:modified>
</cp:coreProperties>
</file>