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aveat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regular.fntdata"/><Relationship Id="rId14" Type="http://schemas.openxmlformats.org/officeDocument/2006/relationships/slide" Target="slides/slide9.xml"/><Relationship Id="rId16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d91a4c4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d91a4c4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d91a4c4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d91a4c4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d91a4c4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d91a4c4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d91a4c42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d91a4c42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d91a4c42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d91a4c42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d91a4c42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d91a4c42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d91a4c42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d91a4c42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d91a4c42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d91a4c42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1506.02640" TargetMode="External"/><Relationship Id="rId4" Type="http://schemas.openxmlformats.org/officeDocument/2006/relationships/hyperlink" Target="https://www.datacamp.com/blog/yolo-object-detection-explained" TargetMode="External"/><Relationship Id="rId5" Type="http://schemas.openxmlformats.org/officeDocument/2006/relationships/hyperlink" Target="https://kili-technology.com/data-labeling/machine-learning/yolo-algorithm-real-time-object-detection-from-a-to-z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Cup Detector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Project Members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234725" y="1152475"/>
            <a:ext cx="681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أرساني أشرف لطفي ميخائيل		section 2</a:t>
            </a:r>
            <a:endParaRPr/>
          </a:p>
          <a:p>
            <a:pPr indent="0" lvl="0" marL="91440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أحمد هشام فؤاد المنير                        </a:t>
            </a:r>
            <a:r>
              <a:rPr lang="en-GB"/>
              <a:t>section 2</a:t>
            </a:r>
            <a:endParaRPr/>
          </a:p>
          <a:p>
            <a:pPr indent="0" lvl="0" marL="91440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إسلام السيد المتولي تميم                    </a:t>
            </a:r>
            <a:r>
              <a:rPr lang="en-GB"/>
              <a:t>section 2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 Statement</a:t>
            </a:r>
            <a:endParaRPr b="1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338" y="1148600"/>
            <a:ext cx="5573325" cy="34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Related Work</a:t>
            </a:r>
            <a:endParaRPr b="1"/>
          </a:p>
        </p:txBody>
      </p:sp>
      <p:sp>
        <p:nvSpPr>
          <p:cNvPr id="72" name="Google Shape;72;p16"/>
          <p:cNvSpPr txBox="1"/>
          <p:nvPr/>
        </p:nvSpPr>
        <p:spPr>
          <a:xfrm>
            <a:off x="1491150" y="3562625"/>
            <a:ext cx="61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https://arxiv.org/abs/1506.02640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752850" y="2090063"/>
            <a:ext cx="76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https://www.datacamp.com/blog/yolo-object-detection-explained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786900" y="2822675"/>
            <a:ext cx="757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https://kili-technology.com/data-labeling/machine-learning/yolo-algorithm-real-time-object-detection-from-a-to-z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625" y="2363075"/>
            <a:ext cx="4758500" cy="23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575" y="192000"/>
            <a:ext cx="4160774" cy="18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6076225" y="604675"/>
            <a:ext cx="2428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5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1</a:t>
            </a:r>
            <a:endParaRPr b="1" sz="55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476950" y="3001313"/>
            <a:ext cx="881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5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2</a:t>
            </a:r>
            <a:endParaRPr b="1" sz="55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5495650" y="59900"/>
            <a:ext cx="936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5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4</a:t>
            </a:r>
            <a:endParaRPr b="1" sz="55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710150" y="59888"/>
            <a:ext cx="881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5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3</a:t>
            </a:r>
            <a:endParaRPr b="1" sz="55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125" y="1170175"/>
            <a:ext cx="6564400" cy="36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194250" y="59900"/>
            <a:ext cx="698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5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&amp;</a:t>
            </a:r>
            <a:endParaRPr b="1" sz="55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Proposed Methodology</a:t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Collect dataset from the internet 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Train the yolo model 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Check the accuracy 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Repeat / Finish.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08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920"/>
              <a:t>Results</a:t>
            </a:r>
            <a:endParaRPr b="1" sz="49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</a:t>
            </a:r>
            <a:endParaRPr b="1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213" y="1404300"/>
            <a:ext cx="4323575" cy="31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