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2" r:id="rId7"/>
    <p:sldId id="264" r:id="rId8"/>
    <p:sldId id="265" r:id="rId9"/>
    <p:sldId id="267"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C706DE-DFBF-4555-81A2-31F1745EDA31}" v="31" dt="2021-12-12T05:22:42.902"/>
    <p1510:client id="{AA2B40FF-3C1E-4F1B-8BFA-810BC0FB30CC}" v="47" dt="2021-12-12T05:18:24.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IBRAHIM SHAWON" userId="S::19-40767-2@student.aiub.edu::e56a5fb8-269e-49bf-86bc-c6d413391f89" providerId="AD" clId="Web-{AA2B40FF-3C1E-4F1B-8BFA-810BC0FB30CC}"/>
    <pc:docChg chg="addSld delSld modSld">
      <pc:chgData name="MOHAMMED IBRAHIM SHAWON" userId="S::19-40767-2@student.aiub.edu::e56a5fb8-269e-49bf-86bc-c6d413391f89" providerId="AD" clId="Web-{AA2B40FF-3C1E-4F1B-8BFA-810BC0FB30CC}" dt="2021-12-12T05:18:18.240" v="45" actId="20577"/>
      <pc:docMkLst>
        <pc:docMk/>
      </pc:docMkLst>
      <pc:sldChg chg="modSp">
        <pc:chgData name="MOHAMMED IBRAHIM SHAWON" userId="S::19-40767-2@student.aiub.edu::e56a5fb8-269e-49bf-86bc-c6d413391f89" providerId="AD" clId="Web-{AA2B40FF-3C1E-4F1B-8BFA-810BC0FB30CC}" dt="2021-12-12T05:18:18.240" v="45" actId="20577"/>
        <pc:sldMkLst>
          <pc:docMk/>
          <pc:sldMk cId="2188293064" sldId="263"/>
        </pc:sldMkLst>
        <pc:spChg chg="mod">
          <ac:chgData name="MOHAMMED IBRAHIM SHAWON" userId="S::19-40767-2@student.aiub.edu::e56a5fb8-269e-49bf-86bc-c6d413391f89" providerId="AD" clId="Web-{AA2B40FF-3C1E-4F1B-8BFA-810BC0FB30CC}" dt="2021-12-12T05:18:18.240" v="45" actId="20577"/>
          <ac:spMkLst>
            <pc:docMk/>
            <pc:sldMk cId="2188293064" sldId="263"/>
            <ac:spMk id="3" creationId="{8748F82D-8F23-4CC3-895B-8DB4A7BDBCBE}"/>
          </ac:spMkLst>
        </pc:spChg>
      </pc:sldChg>
      <pc:sldChg chg="del">
        <pc:chgData name="MOHAMMED IBRAHIM SHAWON" userId="S::19-40767-2@student.aiub.edu::e56a5fb8-269e-49bf-86bc-c6d413391f89" providerId="AD" clId="Web-{AA2B40FF-3C1E-4F1B-8BFA-810BC0FB30CC}" dt="2021-12-12T05:16:47.598" v="0"/>
        <pc:sldMkLst>
          <pc:docMk/>
          <pc:sldMk cId="2424020462" sldId="266"/>
        </pc:sldMkLst>
      </pc:sldChg>
      <pc:sldChg chg="modSp new">
        <pc:chgData name="MOHAMMED IBRAHIM SHAWON" userId="S::19-40767-2@student.aiub.edu::e56a5fb8-269e-49bf-86bc-c6d413391f89" providerId="AD" clId="Web-{AA2B40FF-3C1E-4F1B-8BFA-810BC0FB30CC}" dt="2021-12-12T05:17:26.130" v="27" actId="20577"/>
        <pc:sldMkLst>
          <pc:docMk/>
          <pc:sldMk cId="2477231158" sldId="269"/>
        </pc:sldMkLst>
        <pc:spChg chg="mod">
          <ac:chgData name="MOHAMMED IBRAHIM SHAWON" userId="S::19-40767-2@student.aiub.edu::e56a5fb8-269e-49bf-86bc-c6d413391f89" providerId="AD" clId="Web-{AA2B40FF-3C1E-4F1B-8BFA-810BC0FB30CC}" dt="2021-12-12T05:17:26.130" v="27" actId="20577"/>
          <ac:spMkLst>
            <pc:docMk/>
            <pc:sldMk cId="2477231158" sldId="269"/>
            <ac:spMk id="2" creationId="{5A0CD7D1-9909-4E21-96E8-8264A47402A3}"/>
          </ac:spMkLst>
        </pc:spChg>
      </pc:sldChg>
    </pc:docChg>
  </pc:docChgLst>
  <pc:docChgLst>
    <pc:chgData name="MOHAMMED IBRAHIM SHAWON" userId="S::19-40767-2@student.aiub.edu::e56a5fb8-269e-49bf-86bc-c6d413391f89" providerId="AD" clId="Web-{15C706DE-DFBF-4555-81A2-31F1745EDA31}"/>
    <pc:docChg chg="modSld">
      <pc:chgData name="MOHAMMED IBRAHIM SHAWON" userId="S::19-40767-2@student.aiub.edu::e56a5fb8-269e-49bf-86bc-c6d413391f89" providerId="AD" clId="Web-{15C706DE-DFBF-4555-81A2-31F1745EDA31}" dt="2021-12-12T05:22:42.902" v="27" actId="1076"/>
      <pc:docMkLst>
        <pc:docMk/>
      </pc:docMkLst>
      <pc:sldChg chg="addSp delSp modSp">
        <pc:chgData name="MOHAMMED IBRAHIM SHAWON" userId="S::19-40767-2@student.aiub.edu::e56a5fb8-269e-49bf-86bc-c6d413391f89" providerId="AD" clId="Web-{15C706DE-DFBF-4555-81A2-31F1745EDA31}" dt="2021-12-12T05:22:42.902" v="27" actId="1076"/>
        <pc:sldMkLst>
          <pc:docMk/>
          <pc:sldMk cId="2477231158" sldId="269"/>
        </pc:sldMkLst>
        <pc:spChg chg="mod">
          <ac:chgData name="MOHAMMED IBRAHIM SHAWON" userId="S::19-40767-2@student.aiub.edu::e56a5fb8-269e-49bf-86bc-c6d413391f89" providerId="AD" clId="Web-{15C706DE-DFBF-4555-81A2-31F1745EDA31}" dt="2021-12-12T05:21:53.664" v="8" actId="14100"/>
          <ac:spMkLst>
            <pc:docMk/>
            <pc:sldMk cId="2477231158" sldId="269"/>
            <ac:spMk id="2" creationId="{5A0CD7D1-9909-4E21-96E8-8264A47402A3}"/>
          </ac:spMkLst>
        </pc:spChg>
        <pc:spChg chg="del">
          <ac:chgData name="MOHAMMED IBRAHIM SHAWON" userId="S::19-40767-2@student.aiub.edu::e56a5fb8-269e-49bf-86bc-c6d413391f89" providerId="AD" clId="Web-{15C706DE-DFBF-4555-81A2-31F1745EDA31}" dt="2021-12-12T05:21:31.241" v="0"/>
          <ac:spMkLst>
            <pc:docMk/>
            <pc:sldMk cId="2477231158" sldId="269"/>
            <ac:spMk id="3" creationId="{9A875FCE-CC32-4921-B8D9-FA25648DFAA0}"/>
          </ac:spMkLst>
        </pc:spChg>
        <pc:picChg chg="add mod ord">
          <ac:chgData name="MOHAMMED IBRAHIM SHAWON" userId="S::19-40767-2@student.aiub.edu::e56a5fb8-269e-49bf-86bc-c6d413391f89" providerId="AD" clId="Web-{15C706DE-DFBF-4555-81A2-31F1745EDA31}" dt="2021-12-12T05:21:58.211" v="10" actId="14100"/>
          <ac:picMkLst>
            <pc:docMk/>
            <pc:sldMk cId="2477231158" sldId="269"/>
            <ac:picMk id="4" creationId="{6765EA69-A1E6-4194-92B3-56B75CC48568}"/>
          </ac:picMkLst>
        </pc:picChg>
        <pc:picChg chg="add mod">
          <ac:chgData name="MOHAMMED IBRAHIM SHAWON" userId="S::19-40767-2@student.aiub.edu::e56a5fb8-269e-49bf-86bc-c6d413391f89" providerId="AD" clId="Web-{15C706DE-DFBF-4555-81A2-31F1745EDA31}" dt="2021-12-12T05:22:41.698" v="26" actId="1076"/>
          <ac:picMkLst>
            <pc:docMk/>
            <pc:sldMk cId="2477231158" sldId="269"/>
            <ac:picMk id="5" creationId="{B97034AF-2B23-4C59-BD0B-2768D959F979}"/>
          </ac:picMkLst>
        </pc:picChg>
        <pc:picChg chg="add mod">
          <ac:chgData name="MOHAMMED IBRAHIM SHAWON" userId="S::19-40767-2@student.aiub.edu::e56a5fb8-269e-49bf-86bc-c6d413391f89" providerId="AD" clId="Web-{15C706DE-DFBF-4555-81A2-31F1745EDA31}" dt="2021-12-12T05:22:42.902" v="27" actId="1076"/>
          <ac:picMkLst>
            <pc:docMk/>
            <pc:sldMk cId="2477231158" sldId="269"/>
            <ac:picMk id="6" creationId="{31A53329-07C6-4E46-9D5F-D8A8ABF3629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12/11/2021</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12/11/2021</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12/11/2021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12/11/2021</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12/11/2021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br>
              <a:rPr lang="en-US" sz="1800" b="0" i="0" u="none" strike="noStrike" baseline="0">
                <a:solidFill>
                  <a:srgbClr val="000000"/>
                </a:solidFill>
                <a:latin typeface="Calibri" panose="020F0502020204030204" pitchFamily="34" charset="0"/>
              </a:rPr>
            </a:br>
            <a:r>
              <a:rPr lang="en-US" sz="5400" b="0" i="0" u="none" strike="noStrike" baseline="0">
                <a:solidFill>
                  <a:schemeClr val="tx1"/>
                </a:solidFill>
                <a:latin typeface="Calibri" panose="020F0502020204030204" pitchFamily="34" charset="0"/>
              </a:rPr>
              <a:t> </a:t>
            </a:r>
            <a:r>
              <a:rPr lang="en-US" sz="5400" b="1" i="0" u="none" strike="noStrike" baseline="0">
                <a:solidFill>
                  <a:schemeClr val="tx1"/>
                </a:solidFill>
                <a:latin typeface="Calibri" panose="020F0502020204030204" pitchFamily="34" charset="0"/>
              </a:rPr>
              <a:t>VILLAGE SCENARIO </a:t>
            </a:r>
            <a:endParaRPr lang="en-US" sz="540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a:solidFill>
                  <a:schemeClr val="tx1"/>
                </a:solidFill>
              </a:rPr>
              <a:t>Group 6</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D24A-42B0-4047-8066-4022F220AB06}"/>
              </a:ext>
            </a:extLst>
          </p:cNvPr>
          <p:cNvSpPr>
            <a:spLocks noGrp="1"/>
          </p:cNvSpPr>
          <p:nvPr>
            <p:ph type="title"/>
          </p:nvPr>
        </p:nvSpPr>
        <p:spPr/>
        <p:txBody>
          <a:bodyPr/>
          <a:lstStyle/>
          <a:p>
            <a:pPr algn="ctr"/>
            <a:r>
              <a:rPr lang="en-US"/>
              <a:t>OUTLINE</a:t>
            </a:r>
          </a:p>
        </p:txBody>
      </p:sp>
      <p:sp>
        <p:nvSpPr>
          <p:cNvPr id="3" name="Content Placeholder 2">
            <a:extLst>
              <a:ext uri="{FF2B5EF4-FFF2-40B4-BE49-F238E27FC236}">
                <a16:creationId xmlns:a16="http://schemas.microsoft.com/office/drawing/2014/main" id="{8748F82D-8F23-4CC3-895B-8DB4A7BDBCBE}"/>
              </a:ext>
            </a:extLst>
          </p:cNvPr>
          <p:cNvSpPr>
            <a:spLocks noGrp="1"/>
          </p:cNvSpPr>
          <p:nvPr>
            <p:ph idx="1"/>
          </p:nvPr>
        </p:nvSpPr>
        <p:spPr/>
        <p:txBody>
          <a:bodyPr vert="horz" lIns="91440" tIns="45720" rIns="91440" bIns="45720" rtlCol="0" anchor="t">
            <a:normAutofit/>
          </a:bodyPr>
          <a:lstStyle/>
          <a:p>
            <a:r>
              <a:rPr lang="en-US"/>
              <a:t>GROUP MEMBERS INFORMATION</a:t>
            </a:r>
          </a:p>
          <a:p>
            <a:r>
              <a:rPr lang="en-US"/>
              <a:t>INTRODUCTION</a:t>
            </a:r>
          </a:p>
          <a:p>
            <a:r>
              <a:rPr lang="en-US"/>
              <a:t>PROJECT PROPOSAL</a:t>
            </a:r>
          </a:p>
          <a:p>
            <a:r>
              <a:rPr lang="en-US"/>
              <a:t>OBJECTIVE OF THE PROPOSAL</a:t>
            </a:r>
          </a:p>
          <a:p>
            <a:r>
              <a:rPr lang="en-US"/>
              <a:t>OUTPUTS</a:t>
            </a:r>
          </a:p>
          <a:p>
            <a:r>
              <a:rPr lang="en-US"/>
              <a:t>CONCLUSION</a:t>
            </a:r>
          </a:p>
          <a:p>
            <a:endParaRPr lang="en-US"/>
          </a:p>
          <a:p>
            <a:endParaRPr lang="en-US"/>
          </a:p>
        </p:txBody>
      </p:sp>
    </p:spTree>
    <p:extLst>
      <p:ext uri="{BB962C8B-B14F-4D97-AF65-F5344CB8AC3E}">
        <p14:creationId xmlns:p14="http://schemas.microsoft.com/office/powerpoint/2010/main" val="218829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69BC-70B2-4EE3-A841-B217855B1670}"/>
              </a:ext>
            </a:extLst>
          </p:cNvPr>
          <p:cNvSpPr>
            <a:spLocks noGrp="1"/>
          </p:cNvSpPr>
          <p:nvPr>
            <p:ph type="title"/>
          </p:nvPr>
        </p:nvSpPr>
        <p:spPr/>
        <p:txBody>
          <a:bodyPr/>
          <a:lstStyle/>
          <a:p>
            <a:pPr algn="ctr"/>
            <a:r>
              <a:rPr lang="en-US"/>
              <a:t>PRESENTED BY</a:t>
            </a:r>
          </a:p>
        </p:txBody>
      </p:sp>
      <p:sp>
        <p:nvSpPr>
          <p:cNvPr id="3" name="Content Placeholder 2">
            <a:extLst>
              <a:ext uri="{FF2B5EF4-FFF2-40B4-BE49-F238E27FC236}">
                <a16:creationId xmlns:a16="http://schemas.microsoft.com/office/drawing/2014/main" id="{AD3A1B1A-63B1-430E-9357-7D72C96DA235}"/>
              </a:ext>
            </a:extLst>
          </p:cNvPr>
          <p:cNvSpPr>
            <a:spLocks noGrp="1"/>
          </p:cNvSpPr>
          <p:nvPr>
            <p:ph idx="1"/>
          </p:nvPr>
        </p:nvSpPr>
        <p:spPr>
          <a:xfrm>
            <a:off x="1066800" y="2233246"/>
            <a:ext cx="10058400" cy="3719498"/>
          </a:xfrm>
        </p:spPr>
        <p:txBody>
          <a:bodyPr>
            <a:normAutofit fontScale="70000" lnSpcReduction="20000"/>
          </a:bodyPr>
          <a:lstStyle/>
          <a:p>
            <a:pPr marL="457200" indent="-457200" algn="ctr">
              <a:buFont typeface="+mj-lt"/>
              <a:buAutoNum type="arabicPeriod"/>
            </a:pPr>
            <a:r>
              <a:rPr lang="en-US" sz="2400" i="0">
                <a:solidFill>
                  <a:srgbClr val="252424"/>
                </a:solidFill>
                <a:effectLst/>
                <a:latin typeface="Segoe UI" panose="020B0502040204020203" pitchFamily="34" charset="0"/>
              </a:rPr>
              <a:t>EZAZUL ISLAM </a:t>
            </a:r>
            <a:r>
              <a:rPr lang="en-US" sz="2400" i="0">
                <a:effectLst/>
                <a:latin typeface="Segoe UI" panose="020B0502040204020203" pitchFamily="34" charset="0"/>
              </a:rPr>
              <a:t>18-38362-2</a:t>
            </a:r>
          </a:p>
          <a:p>
            <a:pPr marL="342900" indent="-342900" algn="ctr">
              <a:buFont typeface="+mj-lt"/>
              <a:buAutoNum type="arabicPeriod"/>
            </a:pPr>
            <a:r>
              <a:rPr lang="en-US" sz="2400" i="0">
                <a:solidFill>
                  <a:srgbClr val="252424"/>
                </a:solidFill>
                <a:effectLst/>
                <a:latin typeface="Segoe UI" panose="020B0502040204020203" pitchFamily="34" charset="0"/>
              </a:rPr>
              <a:t>MOHAMMED IBRAHIM SHAWON </a:t>
            </a:r>
            <a:r>
              <a:rPr lang="en-US" sz="2400" i="0">
                <a:effectLst/>
                <a:latin typeface="Segoe UI" panose="020B0502040204020203" pitchFamily="34" charset="0"/>
              </a:rPr>
              <a:t>19-40767-2</a:t>
            </a:r>
          </a:p>
          <a:p>
            <a:pPr marL="342900" indent="-342900" algn="ctr">
              <a:buFont typeface="+mj-lt"/>
              <a:buAutoNum type="arabicPeriod"/>
            </a:pPr>
            <a:r>
              <a:rPr lang="en-US" sz="2400" i="0">
                <a:solidFill>
                  <a:srgbClr val="252424"/>
                </a:solidFill>
                <a:effectLst/>
                <a:latin typeface="Segoe UI" panose="020B0502040204020203" pitchFamily="34" charset="0"/>
              </a:rPr>
              <a:t>INDROJIT DHE SHAON  </a:t>
            </a:r>
            <a:r>
              <a:rPr lang="en-US" sz="2400" i="0">
                <a:effectLst/>
                <a:latin typeface="Segoe UI" panose="020B0502040204020203" pitchFamily="34" charset="0"/>
              </a:rPr>
              <a:t>18-38674-3</a:t>
            </a:r>
          </a:p>
          <a:p>
            <a:pPr marL="342900" indent="-342900" algn="ctr">
              <a:buFont typeface="+mj-lt"/>
              <a:buAutoNum type="arabicPeriod"/>
            </a:pPr>
            <a:r>
              <a:rPr lang="en-US" sz="2400">
                <a:latin typeface="Segoe UI" panose="020B0502040204020203" pitchFamily="34" charset="0"/>
              </a:rPr>
              <a:t>SAMIHA HOSSAIN 20-42435-1</a:t>
            </a:r>
          </a:p>
          <a:p>
            <a:pPr marL="0" indent="0" algn="ctr">
              <a:buNone/>
            </a:pPr>
            <a:r>
              <a:rPr lang="en-US" sz="1900" b="1">
                <a:latin typeface="Segoe UI" panose="020B0502040204020203" pitchFamily="34" charset="0"/>
              </a:rPr>
              <a:t>COMPUTER GRAPHICS</a:t>
            </a:r>
          </a:p>
          <a:p>
            <a:pPr marL="0" indent="0" algn="ctr">
              <a:buNone/>
            </a:pPr>
            <a:r>
              <a:rPr lang="en-US" sz="1900" b="1">
                <a:latin typeface="Segoe UI" panose="020B0502040204020203" pitchFamily="34" charset="0"/>
              </a:rPr>
              <a:t>SECTION H</a:t>
            </a:r>
          </a:p>
          <a:p>
            <a:pPr marL="0" indent="0" algn="ctr">
              <a:buNone/>
            </a:pPr>
            <a:r>
              <a:rPr lang="en-US" sz="3500" b="1">
                <a:latin typeface="Segoe UI" panose="020B0502040204020203" pitchFamily="34" charset="0"/>
              </a:rPr>
              <a:t>Submitted To:</a:t>
            </a:r>
          </a:p>
          <a:p>
            <a:pPr marL="0" indent="0" algn="ctr">
              <a:buNone/>
            </a:pPr>
            <a:r>
              <a:rPr lang="en-US" sz="2400">
                <a:latin typeface="Segoe UI" panose="020B0502040204020203" pitchFamily="34" charset="0"/>
              </a:rPr>
              <a:t>Aneem Al Ahsan Rupai</a:t>
            </a:r>
          </a:p>
          <a:p>
            <a:pPr marL="0" indent="0" algn="ctr">
              <a:buNone/>
            </a:pPr>
            <a:r>
              <a:rPr lang="en-US" sz="2400">
                <a:latin typeface="Segoe UI" panose="020B0502040204020203" pitchFamily="34" charset="0"/>
              </a:rPr>
              <a:t>Lecturer, CS</a:t>
            </a:r>
          </a:p>
          <a:p>
            <a:pPr marL="0" indent="0" algn="ctr">
              <a:buNone/>
            </a:pPr>
            <a:br>
              <a:rPr lang="en-US"/>
            </a:br>
            <a:endParaRPr lang="en-US" b="0" i="0">
              <a:effectLst/>
              <a:latin typeface="Segoe UI" panose="020B0502040204020203" pitchFamily="34" charset="0"/>
            </a:endParaRPr>
          </a:p>
          <a:p>
            <a:pPr marL="0" indent="0">
              <a:buNone/>
            </a:pPr>
            <a:endParaRPr lang="en-US" b="1" i="0">
              <a:solidFill>
                <a:srgbClr val="252424"/>
              </a:solidFill>
              <a:effectLst/>
              <a:latin typeface="Segoe UI" panose="020B0502040204020203" pitchFamily="34" charset="0"/>
            </a:endParaRPr>
          </a:p>
        </p:txBody>
      </p:sp>
    </p:spTree>
    <p:extLst>
      <p:ext uri="{BB962C8B-B14F-4D97-AF65-F5344CB8AC3E}">
        <p14:creationId xmlns:p14="http://schemas.microsoft.com/office/powerpoint/2010/main" val="207697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8BFF-88B8-4143-98D5-D8A223AA986C}"/>
              </a:ext>
            </a:extLst>
          </p:cNvPr>
          <p:cNvSpPr>
            <a:spLocks noGrp="1"/>
          </p:cNvSpPr>
          <p:nvPr>
            <p:ph type="title"/>
          </p:nvPr>
        </p:nvSpPr>
        <p:spPr/>
        <p:txBody>
          <a:bodyPr/>
          <a:lstStyle/>
          <a:p>
            <a:pPr algn="ctr"/>
            <a:r>
              <a:rPr lang="en-US"/>
              <a:t>INTRODUCTION</a:t>
            </a:r>
          </a:p>
        </p:txBody>
      </p:sp>
      <p:sp>
        <p:nvSpPr>
          <p:cNvPr id="3" name="Content Placeholder 2">
            <a:extLst>
              <a:ext uri="{FF2B5EF4-FFF2-40B4-BE49-F238E27FC236}">
                <a16:creationId xmlns:a16="http://schemas.microsoft.com/office/drawing/2014/main" id="{AFFFAB28-811A-4F6C-B324-B95F4C8F5D8C}"/>
              </a:ext>
            </a:extLst>
          </p:cNvPr>
          <p:cNvSpPr>
            <a:spLocks noGrp="1"/>
          </p:cNvSpPr>
          <p:nvPr>
            <p:ph idx="1"/>
          </p:nvPr>
        </p:nvSpPr>
        <p:spPr/>
        <p:txBody>
          <a:bodyPr>
            <a:normAutofit/>
          </a:bodyPr>
          <a:lstStyle/>
          <a:p>
            <a:pPr marL="0" indent="0" algn="ctr">
              <a:buNone/>
            </a:pPr>
            <a:r>
              <a:rPr lang="en-US" sz="2400" b="0" i="0" u="none" strike="noStrike" baseline="0">
                <a:solidFill>
                  <a:srgbClr val="000000"/>
                </a:solidFill>
                <a:latin typeface="Calibri" panose="020F0502020204030204" pitchFamily="34" charset="0"/>
              </a:rPr>
              <a:t>Our project is mainly scenario based. And the scenario is based on a normal village with 3 types of views of it. The scenario should also contain different type of objects. We wanted to draw the village because we wanted to show the things a village can contain and how they change as the views change. The problem needs to be solved by the OpenGL API and glut’s different library function and algorithms which has been learned on the theory classes.</a:t>
            </a:r>
            <a:endParaRPr lang="en-US" sz="2400"/>
          </a:p>
        </p:txBody>
      </p:sp>
    </p:spTree>
    <p:extLst>
      <p:ext uri="{BB962C8B-B14F-4D97-AF65-F5344CB8AC3E}">
        <p14:creationId xmlns:p14="http://schemas.microsoft.com/office/powerpoint/2010/main" val="225931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7737-66A2-45E2-9D94-BBB1CE52AD09}"/>
              </a:ext>
            </a:extLst>
          </p:cNvPr>
          <p:cNvSpPr>
            <a:spLocks noGrp="1"/>
          </p:cNvSpPr>
          <p:nvPr>
            <p:ph type="title"/>
          </p:nvPr>
        </p:nvSpPr>
        <p:spPr/>
        <p:txBody>
          <a:bodyPr/>
          <a:lstStyle/>
          <a:p>
            <a:pPr algn="ctr"/>
            <a:r>
              <a:rPr lang="en-US"/>
              <a:t>PROJECT PROPOSAL</a:t>
            </a:r>
          </a:p>
        </p:txBody>
      </p:sp>
      <p:sp>
        <p:nvSpPr>
          <p:cNvPr id="3" name="Content Placeholder 2">
            <a:extLst>
              <a:ext uri="{FF2B5EF4-FFF2-40B4-BE49-F238E27FC236}">
                <a16:creationId xmlns:a16="http://schemas.microsoft.com/office/drawing/2014/main" id="{4DBE979A-0E81-48EC-9374-7ECAD8643672}"/>
              </a:ext>
            </a:extLst>
          </p:cNvPr>
          <p:cNvSpPr>
            <a:spLocks noGrp="1"/>
          </p:cNvSpPr>
          <p:nvPr>
            <p:ph idx="1"/>
          </p:nvPr>
        </p:nvSpPr>
        <p:spPr/>
        <p:txBody>
          <a:bodyPr>
            <a:normAutofit/>
          </a:bodyPr>
          <a:lstStyle/>
          <a:p>
            <a:pPr marL="0" indent="0" algn="ctr">
              <a:buNone/>
            </a:pPr>
            <a:r>
              <a:rPr lang="en-US" sz="2400" b="0" i="0" u="none" strike="noStrike" baseline="0">
                <a:solidFill>
                  <a:srgbClr val="000000"/>
                </a:solidFill>
                <a:latin typeface="Calibri" panose="020F0502020204030204" pitchFamily="34" charset="0"/>
              </a:rPr>
              <a:t>Our project is mainly based on a village scenario. We wanted to demonstrate a look of a village in a simple manner. The scenario contains different types of objects such as houses, trees, windmill, hills, river, boats, Christmas tree, sun and etc. The scenario also changes as time progress with three different effects for example sunny day, rainy day and night view. We wanted to use all of our knowledge gained through the course in our project. The project is based on </a:t>
            </a:r>
            <a:r>
              <a:rPr lang="en-US" sz="2400" b="0" i="0" u="none" strike="noStrike" baseline="0" err="1">
                <a:solidFill>
                  <a:srgbClr val="000000"/>
                </a:solidFill>
                <a:latin typeface="Calibri" panose="020F0502020204030204" pitchFamily="34" charset="0"/>
              </a:rPr>
              <a:t>opengl</a:t>
            </a:r>
            <a:r>
              <a:rPr lang="en-US" sz="2400" b="0" i="0" u="none" strike="noStrike" baseline="0">
                <a:solidFill>
                  <a:srgbClr val="000000"/>
                </a:solidFill>
                <a:latin typeface="Calibri" panose="020F0502020204030204" pitchFamily="34" charset="0"/>
              </a:rPr>
              <a:t> and glut we used mostly the primitive functions and algorithms to complete the project. </a:t>
            </a:r>
            <a:endParaRPr lang="en-US" sz="2400"/>
          </a:p>
        </p:txBody>
      </p:sp>
    </p:spTree>
    <p:extLst>
      <p:ext uri="{BB962C8B-B14F-4D97-AF65-F5344CB8AC3E}">
        <p14:creationId xmlns:p14="http://schemas.microsoft.com/office/powerpoint/2010/main" val="3179704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C2A8-791F-4187-AFC8-A40A5F565007}"/>
              </a:ext>
            </a:extLst>
          </p:cNvPr>
          <p:cNvSpPr>
            <a:spLocks noGrp="1"/>
          </p:cNvSpPr>
          <p:nvPr>
            <p:ph type="title"/>
          </p:nvPr>
        </p:nvSpPr>
        <p:spPr/>
        <p:txBody>
          <a:bodyPr/>
          <a:lstStyle/>
          <a:p>
            <a:pPr algn="ctr"/>
            <a:r>
              <a:rPr lang="en-US"/>
              <a:t>OBJECTIVE OF THE PROPOSAL</a:t>
            </a:r>
          </a:p>
        </p:txBody>
      </p:sp>
      <p:sp>
        <p:nvSpPr>
          <p:cNvPr id="3" name="Content Placeholder 2">
            <a:extLst>
              <a:ext uri="{FF2B5EF4-FFF2-40B4-BE49-F238E27FC236}">
                <a16:creationId xmlns:a16="http://schemas.microsoft.com/office/drawing/2014/main" id="{7A9F06EC-9D56-4686-B478-0063B0D8D078}"/>
              </a:ext>
            </a:extLst>
          </p:cNvPr>
          <p:cNvSpPr>
            <a:spLocks noGrp="1"/>
          </p:cNvSpPr>
          <p:nvPr>
            <p:ph idx="1"/>
          </p:nvPr>
        </p:nvSpPr>
        <p:spPr/>
        <p:txBody>
          <a:bodyPr>
            <a:normAutofit/>
          </a:bodyPr>
          <a:lstStyle/>
          <a:p>
            <a:pPr marL="0" indent="0" algn="ctr">
              <a:buNone/>
            </a:pPr>
            <a:r>
              <a:rPr lang="en-US" sz="2400" b="0" i="0">
                <a:solidFill>
                  <a:srgbClr val="000000"/>
                </a:solidFill>
                <a:effectLst/>
                <a:latin typeface="WordVisi_MSFontService"/>
              </a:rPr>
              <a:t>Our project is scenario-based. We can see many moving and unmoving objects in the scenario. The moving objects are ships, birds, clouds, sun, moon, horse-cart, windmill. And the unmoving objects are the hills, Shop, School, small village home, trees, Christmas tree and so on.</a:t>
            </a:r>
            <a:endParaRPr lang="en-US" sz="2400"/>
          </a:p>
        </p:txBody>
      </p:sp>
    </p:spTree>
    <p:extLst>
      <p:ext uri="{BB962C8B-B14F-4D97-AF65-F5344CB8AC3E}">
        <p14:creationId xmlns:p14="http://schemas.microsoft.com/office/powerpoint/2010/main" val="266020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D7D1-9909-4E21-96E8-8264A47402A3}"/>
              </a:ext>
            </a:extLst>
          </p:cNvPr>
          <p:cNvSpPr>
            <a:spLocks noGrp="1"/>
          </p:cNvSpPr>
          <p:nvPr>
            <p:ph type="title"/>
          </p:nvPr>
        </p:nvSpPr>
        <p:spPr>
          <a:xfrm>
            <a:off x="1066800" y="388594"/>
            <a:ext cx="10058400" cy="527958"/>
          </a:xfrm>
        </p:spPr>
        <p:txBody>
          <a:bodyPr>
            <a:normAutofit fontScale="90000"/>
          </a:bodyPr>
          <a:lstStyle/>
          <a:p>
            <a:r>
              <a:rPr lang="en-US"/>
              <a:t>                           OUTPUTS</a:t>
            </a:r>
          </a:p>
        </p:txBody>
      </p:sp>
      <p:pic>
        <p:nvPicPr>
          <p:cNvPr id="4" name="Picture 4" descr="Diagram&#10;&#10;Description automatically generated">
            <a:extLst>
              <a:ext uri="{FF2B5EF4-FFF2-40B4-BE49-F238E27FC236}">
                <a16:creationId xmlns:a16="http://schemas.microsoft.com/office/drawing/2014/main" id="{6765EA69-A1E6-4194-92B3-56B75CC48568}"/>
              </a:ext>
            </a:extLst>
          </p:cNvPr>
          <p:cNvPicPr>
            <a:picLocks noGrp="1" noChangeAspect="1"/>
          </p:cNvPicPr>
          <p:nvPr>
            <p:ph idx="1"/>
          </p:nvPr>
        </p:nvPicPr>
        <p:blipFill>
          <a:blip r:embed="rId2"/>
          <a:stretch>
            <a:fillRect/>
          </a:stretch>
        </p:blipFill>
        <p:spPr>
          <a:xfrm>
            <a:off x="596754" y="987335"/>
            <a:ext cx="10998490" cy="2951553"/>
          </a:xfrm>
        </p:spPr>
      </p:pic>
      <p:pic>
        <p:nvPicPr>
          <p:cNvPr id="5" name="Picture 5" descr="Diagram&#10;&#10;Description automatically generated">
            <a:extLst>
              <a:ext uri="{FF2B5EF4-FFF2-40B4-BE49-F238E27FC236}">
                <a16:creationId xmlns:a16="http://schemas.microsoft.com/office/drawing/2014/main" id="{B97034AF-2B23-4C59-BD0B-2768D959F979}"/>
              </a:ext>
            </a:extLst>
          </p:cNvPr>
          <p:cNvPicPr>
            <a:picLocks noChangeAspect="1"/>
          </p:cNvPicPr>
          <p:nvPr/>
        </p:nvPicPr>
        <p:blipFill>
          <a:blip r:embed="rId3"/>
          <a:stretch>
            <a:fillRect/>
          </a:stretch>
        </p:blipFill>
        <p:spPr>
          <a:xfrm>
            <a:off x="642258" y="4000047"/>
            <a:ext cx="5274127" cy="2450191"/>
          </a:xfrm>
          <a:prstGeom prst="rect">
            <a:avLst/>
          </a:prstGeom>
        </p:spPr>
      </p:pic>
      <p:pic>
        <p:nvPicPr>
          <p:cNvPr id="6" name="Picture 6" descr="Diagram&#10;&#10;Description automatically generated">
            <a:extLst>
              <a:ext uri="{FF2B5EF4-FFF2-40B4-BE49-F238E27FC236}">
                <a16:creationId xmlns:a16="http://schemas.microsoft.com/office/drawing/2014/main" id="{31A53329-07C6-4E46-9D5F-D8A8ABF36295}"/>
              </a:ext>
            </a:extLst>
          </p:cNvPr>
          <p:cNvPicPr>
            <a:picLocks noChangeAspect="1"/>
          </p:cNvPicPr>
          <p:nvPr/>
        </p:nvPicPr>
        <p:blipFill>
          <a:blip r:embed="rId2"/>
          <a:stretch>
            <a:fillRect/>
          </a:stretch>
        </p:blipFill>
        <p:spPr>
          <a:xfrm>
            <a:off x="5958116" y="3936547"/>
            <a:ext cx="5636984" cy="2450191"/>
          </a:xfrm>
          <a:prstGeom prst="rect">
            <a:avLst/>
          </a:prstGeom>
        </p:spPr>
      </p:pic>
    </p:spTree>
    <p:extLst>
      <p:ext uri="{BB962C8B-B14F-4D97-AF65-F5344CB8AC3E}">
        <p14:creationId xmlns:p14="http://schemas.microsoft.com/office/powerpoint/2010/main" val="247723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8B31-12B0-4799-BBAF-FDC093DD3049}"/>
              </a:ext>
            </a:extLst>
          </p:cNvPr>
          <p:cNvSpPr>
            <a:spLocks noGrp="1"/>
          </p:cNvSpPr>
          <p:nvPr>
            <p:ph type="title"/>
          </p:nvPr>
        </p:nvSpPr>
        <p:spPr/>
        <p:txBody>
          <a:bodyPr/>
          <a:lstStyle/>
          <a:p>
            <a:pPr algn="ctr"/>
            <a:r>
              <a:rPr lang="en-US"/>
              <a:t>CONCLUSION</a:t>
            </a:r>
          </a:p>
        </p:txBody>
      </p:sp>
      <p:sp>
        <p:nvSpPr>
          <p:cNvPr id="3" name="Content Placeholder 2">
            <a:extLst>
              <a:ext uri="{FF2B5EF4-FFF2-40B4-BE49-F238E27FC236}">
                <a16:creationId xmlns:a16="http://schemas.microsoft.com/office/drawing/2014/main" id="{B458E7C9-31C4-4847-8A78-0492DDED3224}"/>
              </a:ext>
            </a:extLst>
          </p:cNvPr>
          <p:cNvSpPr>
            <a:spLocks noGrp="1"/>
          </p:cNvSpPr>
          <p:nvPr>
            <p:ph idx="1"/>
          </p:nvPr>
        </p:nvSpPr>
        <p:spPr/>
        <p:txBody>
          <a:bodyPr>
            <a:normAutofit/>
          </a:bodyPr>
          <a:lstStyle/>
          <a:p>
            <a:pPr marL="0" indent="0" algn="ctr">
              <a:buNone/>
            </a:pPr>
            <a:r>
              <a:rPr lang="en-US" sz="2800" b="0" i="0">
                <a:solidFill>
                  <a:srgbClr val="000000"/>
                </a:solidFill>
                <a:effectLst/>
                <a:latin typeface="WordVisi_MSFontService"/>
              </a:rPr>
              <a:t>From this type of scenario, we can attract many tourists to visit these kinds of places and also some of the projects can be implemented for educational purposes.</a:t>
            </a:r>
            <a:endParaRPr lang="en-US" sz="2800"/>
          </a:p>
        </p:txBody>
      </p:sp>
    </p:spTree>
    <p:extLst>
      <p:ext uri="{BB962C8B-B14F-4D97-AF65-F5344CB8AC3E}">
        <p14:creationId xmlns:p14="http://schemas.microsoft.com/office/powerpoint/2010/main" val="2648697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7651BA-F45C-4845-9AB3-E0A65B39F5E1}">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{7CF65144-9A33-401D-B33C-F47B04B92EF9}tf78438558_win32</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SavonVTI</vt:lpstr>
      <vt:lpstr>  VILLAGE SCENARIO </vt:lpstr>
      <vt:lpstr>OUTLINE</vt:lpstr>
      <vt:lpstr>PRESENTED BY</vt:lpstr>
      <vt:lpstr>INTRODUCTION</vt:lpstr>
      <vt:lpstr>PROJECT PROPOSAL</vt:lpstr>
      <vt:lpstr>OBJECTIVE OF THE PROPOSAL</vt:lpstr>
      <vt:lpstr>                           OUTPUTS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VILLAGE SCENARIO </dc:title>
  <dc:creator>SAMIHA HOSSAIN</dc:creator>
  <cp:revision>1</cp:revision>
  <dcterms:created xsi:type="dcterms:W3CDTF">2021-12-11T14:02:07Z</dcterms:created>
  <dcterms:modified xsi:type="dcterms:W3CDTF">2021-12-12T05:22:51Z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