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242DF1-6636-493B-9B83-610494115C03}" v="454" dt="2021-11-29T00:33:55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 Hu" userId="e9d95f40c6b3919d" providerId="LiveId" clId="{B0242DF1-6636-493B-9B83-610494115C03}"/>
    <pc:docChg chg="undo custSel addSld delSld modSld addMainMaster delMainMaster">
      <pc:chgData name="Fred Hu" userId="e9d95f40c6b3919d" providerId="LiveId" clId="{B0242DF1-6636-493B-9B83-610494115C03}" dt="2021-11-29T00:34:14.018" v="1042" actId="5793"/>
      <pc:docMkLst>
        <pc:docMk/>
      </pc:docMkLst>
      <pc:sldChg chg="addSp delSp modSp new mod setBg modClrScheme addAnim delAnim chgLayout">
        <pc:chgData name="Fred Hu" userId="e9d95f40c6b3919d" providerId="LiveId" clId="{B0242DF1-6636-493B-9B83-610494115C03}" dt="2021-11-28T08:05:01.017" v="122" actId="113"/>
        <pc:sldMkLst>
          <pc:docMk/>
          <pc:sldMk cId="2997359941" sldId="256"/>
        </pc:sldMkLst>
        <pc:spChg chg="mod">
          <ac:chgData name="Fred Hu" userId="e9d95f40c6b3919d" providerId="LiveId" clId="{B0242DF1-6636-493B-9B83-610494115C03}" dt="2021-11-28T08:04:55.755" v="120" actId="113"/>
          <ac:spMkLst>
            <pc:docMk/>
            <pc:sldMk cId="2997359941" sldId="256"/>
            <ac:spMk id="2" creationId="{EAF95DF4-E0EE-43BF-A591-31A25F0B933B}"/>
          </ac:spMkLst>
        </pc:spChg>
        <pc:spChg chg="mod">
          <ac:chgData name="Fred Hu" userId="e9d95f40c6b3919d" providerId="LiveId" clId="{B0242DF1-6636-493B-9B83-610494115C03}" dt="2021-11-28T08:05:01.017" v="122" actId="113"/>
          <ac:spMkLst>
            <pc:docMk/>
            <pc:sldMk cId="2997359941" sldId="256"/>
            <ac:spMk id="3" creationId="{390EEEFD-35BE-4AE8-8F52-099776447E2A}"/>
          </ac:spMkLst>
        </pc:spChg>
        <pc:spChg chg="add del">
          <ac:chgData name="Fred Hu" userId="e9d95f40c6b3919d" providerId="LiveId" clId="{B0242DF1-6636-493B-9B83-610494115C03}" dt="2021-11-24T09:43:00.279" v="4" actId="26606"/>
          <ac:spMkLst>
            <pc:docMk/>
            <pc:sldMk cId="2997359941" sldId="256"/>
            <ac:spMk id="9" creationId="{EB9B5A19-3592-48E2-BC31-90E092BD68E1}"/>
          </ac:spMkLst>
        </pc:spChg>
        <pc:spChg chg="add del">
          <ac:chgData name="Fred Hu" userId="e9d95f40c6b3919d" providerId="LiveId" clId="{B0242DF1-6636-493B-9B83-610494115C03}" dt="2021-11-24T09:43:00.279" v="4" actId="26606"/>
          <ac:spMkLst>
            <pc:docMk/>
            <pc:sldMk cId="2997359941" sldId="256"/>
            <ac:spMk id="23" creationId="{DD99E1B6-CBC4-4306-9DFC-847D6D135208}"/>
          </ac:spMkLst>
        </pc:spChg>
        <pc:spChg chg="add del">
          <ac:chgData name="Fred Hu" userId="e9d95f40c6b3919d" providerId="LiveId" clId="{B0242DF1-6636-493B-9B83-610494115C03}" dt="2021-11-24T09:43:02.411" v="7" actId="26606"/>
          <ac:spMkLst>
            <pc:docMk/>
            <pc:sldMk cId="2997359941" sldId="256"/>
            <ac:spMk id="30" creationId="{E20BB609-EF92-42DB-836C-0699A590B5CF}"/>
          </ac:spMkLst>
        </pc:spChg>
        <pc:spChg chg="add del">
          <ac:chgData name="Fred Hu" userId="e9d95f40c6b3919d" providerId="LiveId" clId="{B0242DF1-6636-493B-9B83-610494115C03}" dt="2021-11-24T09:43:02.411" v="7" actId="26606"/>
          <ac:spMkLst>
            <pc:docMk/>
            <pc:sldMk cId="2997359941" sldId="256"/>
            <ac:spMk id="31" creationId="{40FA88D0-E295-4CF3-934C-6423EACEB025}"/>
          </ac:spMkLst>
        </pc:spChg>
        <pc:spChg chg="add del">
          <ac:chgData name="Fred Hu" userId="e9d95f40c6b3919d" providerId="LiveId" clId="{B0242DF1-6636-493B-9B83-610494115C03}" dt="2021-11-24T09:43:06.741" v="9" actId="26606"/>
          <ac:spMkLst>
            <pc:docMk/>
            <pc:sldMk cId="2997359941" sldId="256"/>
            <ac:spMk id="35" creationId="{7DA3C418-758E-4180-A5D0-8655D6804587}"/>
          </ac:spMkLst>
        </pc:spChg>
        <pc:spChg chg="add del">
          <ac:chgData name="Fred Hu" userId="e9d95f40c6b3919d" providerId="LiveId" clId="{B0242DF1-6636-493B-9B83-610494115C03}" dt="2021-11-24T09:43:06.741" v="9" actId="26606"/>
          <ac:spMkLst>
            <pc:docMk/>
            <pc:sldMk cId="2997359941" sldId="256"/>
            <ac:spMk id="36" creationId="{28C8EF06-5EC3-4883-AFAF-D74FF46550FB}"/>
          </ac:spMkLst>
        </pc:spChg>
        <pc:spChg chg="add">
          <ac:chgData name="Fred Hu" userId="e9d95f40c6b3919d" providerId="LiveId" clId="{B0242DF1-6636-493B-9B83-610494115C03}" dt="2021-11-24T09:43:06.863" v="10" actId="26606"/>
          <ac:spMkLst>
            <pc:docMk/>
            <pc:sldMk cId="2997359941" sldId="256"/>
            <ac:spMk id="39" creationId="{EB9B5A19-3592-48E2-BC31-90E092BD68E1}"/>
          </ac:spMkLst>
        </pc:spChg>
        <pc:spChg chg="add">
          <ac:chgData name="Fred Hu" userId="e9d95f40c6b3919d" providerId="LiveId" clId="{B0242DF1-6636-493B-9B83-610494115C03}" dt="2021-11-24T09:43:06.863" v="10" actId="26606"/>
          <ac:spMkLst>
            <pc:docMk/>
            <pc:sldMk cId="2997359941" sldId="256"/>
            <ac:spMk id="42" creationId="{DD99E1B6-CBC4-4306-9DFC-847D6D135208}"/>
          </ac:spMkLst>
        </pc:spChg>
        <pc:grpChg chg="add del">
          <ac:chgData name="Fred Hu" userId="e9d95f40c6b3919d" providerId="LiveId" clId="{B0242DF1-6636-493B-9B83-610494115C03}" dt="2021-11-24T09:43:00.279" v="4" actId="26606"/>
          <ac:grpSpMkLst>
            <pc:docMk/>
            <pc:sldMk cId="2997359941" sldId="256"/>
            <ac:grpSpMk id="11" creationId="{E2548C40-4C00-4E91-BFA6-84B4D66225A4}"/>
          </ac:grpSpMkLst>
        </pc:grpChg>
        <pc:grpChg chg="add del">
          <ac:chgData name="Fred Hu" userId="e9d95f40c6b3919d" providerId="LiveId" clId="{B0242DF1-6636-493B-9B83-610494115C03}" dt="2021-11-24T09:43:00.279" v="4" actId="26606"/>
          <ac:grpSpMkLst>
            <pc:docMk/>
            <pc:sldMk cId="2997359941" sldId="256"/>
            <ac:grpSpMk id="25" creationId="{3C16EB93-E299-481D-A004-769603D375CE}"/>
          </ac:grpSpMkLst>
        </pc:grpChg>
        <pc:grpChg chg="add">
          <ac:chgData name="Fred Hu" userId="e9d95f40c6b3919d" providerId="LiveId" clId="{B0242DF1-6636-493B-9B83-610494115C03}" dt="2021-11-24T09:43:06.863" v="10" actId="26606"/>
          <ac:grpSpMkLst>
            <pc:docMk/>
            <pc:sldMk cId="2997359941" sldId="256"/>
            <ac:grpSpMk id="40" creationId="{E2548C40-4C00-4E91-BFA6-84B4D66225A4}"/>
          </ac:grpSpMkLst>
        </pc:grpChg>
        <pc:grpChg chg="add">
          <ac:chgData name="Fred Hu" userId="e9d95f40c6b3919d" providerId="LiveId" clId="{B0242DF1-6636-493B-9B83-610494115C03}" dt="2021-11-24T09:43:06.863" v="10" actId="26606"/>
          <ac:grpSpMkLst>
            <pc:docMk/>
            <pc:sldMk cId="2997359941" sldId="256"/>
            <ac:grpSpMk id="43" creationId="{3C16EB93-E299-481D-A004-769603D375CE}"/>
          </ac:grpSpMkLst>
        </pc:grpChg>
        <pc:picChg chg="add del">
          <ac:chgData name="Fred Hu" userId="e9d95f40c6b3919d" providerId="LiveId" clId="{B0242DF1-6636-493B-9B83-610494115C03}" dt="2021-11-24T09:43:00.279" v="4" actId="26606"/>
          <ac:picMkLst>
            <pc:docMk/>
            <pc:sldMk cId="2997359941" sldId="256"/>
            <ac:picMk id="4" creationId="{A43466B8-79C7-4145-8341-B0DFF91E0F61}"/>
          </ac:picMkLst>
        </pc:picChg>
        <pc:picChg chg="add del">
          <ac:chgData name="Fred Hu" userId="e9d95f40c6b3919d" providerId="LiveId" clId="{B0242DF1-6636-493B-9B83-610494115C03}" dt="2021-11-24T09:43:02.411" v="7" actId="26606"/>
          <ac:picMkLst>
            <pc:docMk/>
            <pc:sldMk cId="2997359941" sldId="256"/>
            <ac:picMk id="32" creationId="{64FAC8BF-B04A-4F63-BEE7-D74CB9996A6D}"/>
          </ac:picMkLst>
        </pc:picChg>
        <pc:picChg chg="add del">
          <ac:chgData name="Fred Hu" userId="e9d95f40c6b3919d" providerId="LiveId" clId="{B0242DF1-6636-493B-9B83-610494115C03}" dt="2021-11-24T09:43:06.741" v="9" actId="26606"/>
          <ac:picMkLst>
            <pc:docMk/>
            <pc:sldMk cId="2997359941" sldId="256"/>
            <ac:picMk id="37" creationId="{C0A8A306-78DF-45F8-97BC-A6846C4BA3F1}"/>
          </ac:picMkLst>
        </pc:picChg>
        <pc:picChg chg="add">
          <ac:chgData name="Fred Hu" userId="e9d95f40c6b3919d" providerId="LiveId" clId="{B0242DF1-6636-493B-9B83-610494115C03}" dt="2021-11-24T09:43:06.863" v="10" actId="26606"/>
          <ac:picMkLst>
            <pc:docMk/>
            <pc:sldMk cId="2997359941" sldId="256"/>
            <ac:picMk id="44" creationId="{A43466B8-79C7-4145-8341-B0DFF91E0F61}"/>
          </ac:picMkLst>
        </pc:picChg>
        <pc:picChg chg="add mod">
          <ac:chgData name="Fred Hu" userId="e9d95f40c6b3919d" providerId="LiveId" clId="{B0242DF1-6636-493B-9B83-610494115C03}" dt="2021-11-24T09:44:34.596" v="43" actId="1076"/>
          <ac:picMkLst>
            <pc:docMk/>
            <pc:sldMk cId="2997359941" sldId="256"/>
            <ac:picMk id="1026" creationId="{7730213F-A3CE-47B3-8139-B5AB6820F691}"/>
          </ac:picMkLst>
        </pc:picChg>
        <pc:cxnChg chg="add del">
          <ac:chgData name="Fred Hu" userId="e9d95f40c6b3919d" providerId="LiveId" clId="{B0242DF1-6636-493B-9B83-610494115C03}" dt="2021-11-24T09:43:02.411" v="7" actId="26606"/>
          <ac:cxnSpMkLst>
            <pc:docMk/>
            <pc:sldMk cId="2997359941" sldId="256"/>
            <ac:cxnSpMk id="15" creationId="{BD492A0C-1773-477B-83B5-C707CB057709}"/>
          </ac:cxnSpMkLst>
        </pc:cxnChg>
        <pc:cxnChg chg="add del">
          <ac:chgData name="Fred Hu" userId="e9d95f40c6b3919d" providerId="LiveId" clId="{B0242DF1-6636-493B-9B83-610494115C03}" dt="2021-11-24T09:43:02.411" v="7" actId="26606"/>
          <ac:cxnSpMkLst>
            <pc:docMk/>
            <pc:sldMk cId="2997359941" sldId="256"/>
            <ac:cxnSpMk id="33" creationId="{8F4E56A8-93D5-4BE3-AE61-84677331AD07}"/>
          </ac:cxnSpMkLst>
        </pc:cxnChg>
      </pc:sldChg>
      <pc:sldChg chg="modSp new mod">
        <pc:chgData name="Fred Hu" userId="e9d95f40c6b3919d" providerId="LiveId" clId="{B0242DF1-6636-493B-9B83-610494115C03}" dt="2021-11-28T12:55:23.024" v="319"/>
        <pc:sldMkLst>
          <pc:docMk/>
          <pc:sldMk cId="4255339108" sldId="257"/>
        </pc:sldMkLst>
        <pc:spChg chg="mod">
          <ac:chgData name="Fred Hu" userId="e9d95f40c6b3919d" providerId="LiveId" clId="{B0242DF1-6636-493B-9B83-610494115C03}" dt="2021-11-28T08:09:20.421" v="141"/>
          <ac:spMkLst>
            <pc:docMk/>
            <pc:sldMk cId="4255339108" sldId="257"/>
            <ac:spMk id="2" creationId="{46F9E7FE-1CC3-46A5-AAFE-122CEE686C08}"/>
          </ac:spMkLst>
        </pc:spChg>
        <pc:spChg chg="mod">
          <ac:chgData name="Fred Hu" userId="e9d95f40c6b3919d" providerId="LiveId" clId="{B0242DF1-6636-493B-9B83-610494115C03}" dt="2021-11-28T12:55:23.024" v="319"/>
          <ac:spMkLst>
            <pc:docMk/>
            <pc:sldMk cId="4255339108" sldId="257"/>
            <ac:spMk id="3" creationId="{10FD67FE-D519-44E3-A235-48386AA8AF26}"/>
          </ac:spMkLst>
        </pc:spChg>
      </pc:sldChg>
      <pc:sldChg chg="modSp add del mod">
        <pc:chgData name="Fred Hu" userId="e9d95f40c6b3919d" providerId="LiveId" clId="{B0242DF1-6636-493B-9B83-610494115C03}" dt="2021-11-29T00:18:23.014" v="988" actId="47"/>
        <pc:sldMkLst>
          <pc:docMk/>
          <pc:sldMk cId="25883729" sldId="258"/>
        </pc:sldMkLst>
        <pc:spChg chg="mod">
          <ac:chgData name="Fred Hu" userId="e9d95f40c6b3919d" providerId="LiveId" clId="{B0242DF1-6636-493B-9B83-610494115C03}" dt="2021-11-28T13:41:44.914" v="481"/>
          <ac:spMkLst>
            <pc:docMk/>
            <pc:sldMk cId="25883729" sldId="258"/>
            <ac:spMk id="2" creationId="{46F9E7FE-1CC3-46A5-AAFE-122CEE686C08}"/>
          </ac:spMkLst>
        </pc:spChg>
        <pc:spChg chg="mod">
          <ac:chgData name="Fred Hu" userId="e9d95f40c6b3919d" providerId="LiveId" clId="{B0242DF1-6636-493B-9B83-610494115C03}" dt="2021-11-28T13:48:45.166" v="555" actId="20577"/>
          <ac:spMkLst>
            <pc:docMk/>
            <pc:sldMk cId="25883729" sldId="258"/>
            <ac:spMk id="3" creationId="{10FD67FE-D519-44E3-A235-48386AA8AF26}"/>
          </ac:spMkLst>
        </pc:spChg>
      </pc:sldChg>
      <pc:sldChg chg="modSp add del mod">
        <pc:chgData name="Fred Hu" userId="e9d95f40c6b3919d" providerId="LiveId" clId="{B0242DF1-6636-493B-9B83-610494115C03}" dt="2021-11-28T13:41:47.359" v="482" actId="47"/>
        <pc:sldMkLst>
          <pc:docMk/>
          <pc:sldMk cId="3442562607" sldId="259"/>
        </pc:sldMkLst>
        <pc:spChg chg="mod">
          <ac:chgData name="Fred Hu" userId="e9d95f40c6b3919d" providerId="LiveId" clId="{B0242DF1-6636-493B-9B83-610494115C03}" dt="2021-11-28T07:56:18.750" v="88"/>
          <ac:spMkLst>
            <pc:docMk/>
            <pc:sldMk cId="3442562607" sldId="259"/>
            <ac:spMk id="2" creationId="{46F9E7FE-1CC3-46A5-AAFE-122CEE686C08}"/>
          </ac:spMkLst>
        </pc:spChg>
      </pc:sldChg>
      <pc:sldChg chg="modSp add mod">
        <pc:chgData name="Fred Hu" userId="e9d95f40c6b3919d" providerId="LiveId" clId="{B0242DF1-6636-493B-9B83-610494115C03}" dt="2021-11-29T00:34:14.018" v="1042" actId="5793"/>
        <pc:sldMkLst>
          <pc:docMk/>
          <pc:sldMk cId="3624390623" sldId="260"/>
        </pc:sldMkLst>
        <pc:spChg chg="mod">
          <ac:chgData name="Fred Hu" userId="e9d95f40c6b3919d" providerId="LiveId" clId="{B0242DF1-6636-493B-9B83-610494115C03}" dt="2021-11-29T00:33:27.314" v="1030" actId="20577"/>
          <ac:spMkLst>
            <pc:docMk/>
            <pc:sldMk cId="3624390623" sldId="260"/>
            <ac:spMk id="2" creationId="{46F9E7FE-1CC3-46A5-AAFE-122CEE686C08}"/>
          </ac:spMkLst>
        </pc:spChg>
        <pc:spChg chg="mod">
          <ac:chgData name="Fred Hu" userId="e9d95f40c6b3919d" providerId="LiveId" clId="{B0242DF1-6636-493B-9B83-610494115C03}" dt="2021-11-29T00:34:14.018" v="1042" actId="5793"/>
          <ac:spMkLst>
            <pc:docMk/>
            <pc:sldMk cId="3624390623" sldId="260"/>
            <ac:spMk id="3" creationId="{10FD67FE-D519-44E3-A235-48386AA8AF26}"/>
          </ac:spMkLst>
        </pc:spChg>
      </pc:sldChg>
      <pc:sldChg chg="modSp new mod">
        <pc:chgData name="Fred Hu" userId="e9d95f40c6b3919d" providerId="LiveId" clId="{B0242DF1-6636-493B-9B83-610494115C03}" dt="2021-11-28T07:58:04.897" v="117"/>
        <pc:sldMkLst>
          <pc:docMk/>
          <pc:sldMk cId="1626217" sldId="261"/>
        </pc:sldMkLst>
        <pc:spChg chg="mod">
          <ac:chgData name="Fred Hu" userId="e9d95f40c6b3919d" providerId="LiveId" clId="{B0242DF1-6636-493B-9B83-610494115C03}" dt="2021-11-28T07:56:47.605" v="100"/>
          <ac:spMkLst>
            <pc:docMk/>
            <pc:sldMk cId="1626217" sldId="261"/>
            <ac:spMk id="2" creationId="{80E04F38-F1D9-4D82-B937-71B6E93F7F28}"/>
          </ac:spMkLst>
        </pc:spChg>
        <pc:spChg chg="mod">
          <ac:chgData name="Fred Hu" userId="e9d95f40c6b3919d" providerId="LiveId" clId="{B0242DF1-6636-493B-9B83-610494115C03}" dt="2021-11-28T07:58:04.897" v="117"/>
          <ac:spMkLst>
            <pc:docMk/>
            <pc:sldMk cId="1626217" sldId="261"/>
            <ac:spMk id="3" creationId="{E7478B51-6822-4701-970E-0D9000E76B11}"/>
          </ac:spMkLst>
        </pc:spChg>
      </pc:sldChg>
      <pc:sldChg chg="modSp add mod">
        <pc:chgData name="Fred Hu" userId="e9d95f40c6b3919d" providerId="LiveId" clId="{B0242DF1-6636-493B-9B83-610494115C03}" dt="2021-11-28T13:01:42.615" v="382" actId="20577"/>
        <pc:sldMkLst>
          <pc:docMk/>
          <pc:sldMk cId="99209018" sldId="262"/>
        </pc:sldMkLst>
        <pc:spChg chg="mod">
          <ac:chgData name="Fred Hu" userId="e9d95f40c6b3919d" providerId="LiveId" clId="{B0242DF1-6636-493B-9B83-610494115C03}" dt="2021-11-28T13:01:42.615" v="382" actId="20577"/>
          <ac:spMkLst>
            <pc:docMk/>
            <pc:sldMk cId="99209018" sldId="262"/>
            <ac:spMk id="3" creationId="{10FD67FE-D519-44E3-A235-48386AA8AF26}"/>
          </ac:spMkLst>
        </pc:spChg>
      </pc:sldChg>
      <pc:sldChg chg="modSp add">
        <pc:chgData name="Fred Hu" userId="e9d95f40c6b3919d" providerId="LiveId" clId="{B0242DF1-6636-493B-9B83-610494115C03}" dt="2021-11-29T00:19:23.347" v="989" actId="20577"/>
        <pc:sldMkLst>
          <pc:docMk/>
          <pc:sldMk cId="2726465589" sldId="263"/>
        </pc:sldMkLst>
        <pc:spChg chg="mod">
          <ac:chgData name="Fred Hu" userId="e9d95f40c6b3919d" providerId="LiveId" clId="{B0242DF1-6636-493B-9B83-610494115C03}" dt="2021-11-29T00:19:23.347" v="989" actId="20577"/>
          <ac:spMkLst>
            <pc:docMk/>
            <pc:sldMk cId="2726465589" sldId="263"/>
            <ac:spMk id="3" creationId="{10FD67FE-D519-44E3-A235-48386AA8AF26}"/>
          </ac:spMkLst>
        </pc:spChg>
      </pc:sldChg>
      <pc:sldChg chg="addSp modSp add mod">
        <pc:chgData name="Fred Hu" userId="e9d95f40c6b3919d" providerId="LiveId" clId="{B0242DF1-6636-493B-9B83-610494115C03}" dt="2021-11-29T00:30:58.528" v="1028"/>
        <pc:sldMkLst>
          <pc:docMk/>
          <pc:sldMk cId="928234545" sldId="264"/>
        </pc:sldMkLst>
        <pc:spChg chg="mod">
          <ac:chgData name="Fred Hu" userId="e9d95f40c6b3919d" providerId="LiveId" clId="{B0242DF1-6636-493B-9B83-610494115C03}" dt="2021-11-29T00:30:58.528" v="1028"/>
          <ac:spMkLst>
            <pc:docMk/>
            <pc:sldMk cId="928234545" sldId="264"/>
            <ac:spMk id="3" creationId="{10FD67FE-D519-44E3-A235-48386AA8AF26}"/>
          </ac:spMkLst>
        </pc:spChg>
        <pc:picChg chg="add mod">
          <ac:chgData name="Fred Hu" userId="e9d95f40c6b3919d" providerId="LiveId" clId="{B0242DF1-6636-493B-9B83-610494115C03}" dt="2021-11-28T13:57:06.540" v="785" actId="1076"/>
          <ac:picMkLst>
            <pc:docMk/>
            <pc:sldMk cId="928234545" sldId="264"/>
            <ac:picMk id="5" creationId="{3D8A1DCA-31DD-4EC1-A6E3-9AF087B94B45}"/>
          </ac:picMkLst>
        </pc:picChg>
      </pc:sldChg>
      <pc:sldChg chg="delSp modSp add mod">
        <pc:chgData name="Fred Hu" userId="e9d95f40c6b3919d" providerId="LiveId" clId="{B0242DF1-6636-493B-9B83-610494115C03}" dt="2021-11-28T14:02:23.658" v="968"/>
        <pc:sldMkLst>
          <pc:docMk/>
          <pc:sldMk cId="3159757110" sldId="265"/>
        </pc:sldMkLst>
        <pc:spChg chg="mod">
          <ac:chgData name="Fred Hu" userId="e9d95f40c6b3919d" providerId="LiveId" clId="{B0242DF1-6636-493B-9B83-610494115C03}" dt="2021-11-28T14:02:23.658" v="968"/>
          <ac:spMkLst>
            <pc:docMk/>
            <pc:sldMk cId="3159757110" sldId="265"/>
            <ac:spMk id="3" creationId="{10FD67FE-D519-44E3-A235-48386AA8AF26}"/>
          </ac:spMkLst>
        </pc:spChg>
        <pc:picChg chg="del">
          <ac:chgData name="Fred Hu" userId="e9d95f40c6b3919d" providerId="LiveId" clId="{B0242DF1-6636-493B-9B83-610494115C03}" dt="2021-11-28T13:57:43.368" v="799" actId="478"/>
          <ac:picMkLst>
            <pc:docMk/>
            <pc:sldMk cId="3159757110" sldId="265"/>
            <ac:picMk id="5" creationId="{3D8A1DCA-31DD-4EC1-A6E3-9AF087B94B45}"/>
          </ac:picMkLst>
        </pc:picChg>
      </pc:sldChg>
      <pc:sldMasterChg chg="add del addSldLayout delSldLayout">
        <pc:chgData name="Fred Hu" userId="e9d95f40c6b3919d" providerId="LiveId" clId="{B0242DF1-6636-493B-9B83-610494115C03}" dt="2021-11-24T09:43:06.863" v="10" actId="26606"/>
        <pc:sldMasterMkLst>
          <pc:docMk/>
          <pc:sldMasterMk cId="845211597" sldId="2147483648"/>
        </pc:sldMasterMkLst>
        <pc:sldLayoutChg chg="add del">
          <pc:chgData name="Fred Hu" userId="e9d95f40c6b3919d" providerId="LiveId" clId="{B0242DF1-6636-493B-9B83-610494115C03}" dt="2021-11-24T09:43:06.863" v="10" actId="26606"/>
          <pc:sldLayoutMkLst>
            <pc:docMk/>
            <pc:sldMasterMk cId="845211597" sldId="2147483648"/>
            <pc:sldLayoutMk cId="2476887191" sldId="2147483649"/>
          </pc:sldLayoutMkLst>
        </pc:sldLayoutChg>
        <pc:sldLayoutChg chg="add del">
          <pc:chgData name="Fred Hu" userId="e9d95f40c6b3919d" providerId="LiveId" clId="{B0242DF1-6636-493B-9B83-610494115C03}" dt="2021-11-24T09:43:06.863" v="10" actId="26606"/>
          <pc:sldLayoutMkLst>
            <pc:docMk/>
            <pc:sldMasterMk cId="845211597" sldId="2147483648"/>
            <pc:sldLayoutMk cId="3172697132" sldId="2147483650"/>
          </pc:sldLayoutMkLst>
        </pc:sldLayoutChg>
        <pc:sldLayoutChg chg="add del">
          <pc:chgData name="Fred Hu" userId="e9d95f40c6b3919d" providerId="LiveId" clId="{B0242DF1-6636-493B-9B83-610494115C03}" dt="2021-11-24T09:43:06.863" v="10" actId="26606"/>
          <pc:sldLayoutMkLst>
            <pc:docMk/>
            <pc:sldMasterMk cId="845211597" sldId="2147483648"/>
            <pc:sldLayoutMk cId="4270916440" sldId="2147483651"/>
          </pc:sldLayoutMkLst>
        </pc:sldLayoutChg>
        <pc:sldLayoutChg chg="add del">
          <pc:chgData name="Fred Hu" userId="e9d95f40c6b3919d" providerId="LiveId" clId="{B0242DF1-6636-493B-9B83-610494115C03}" dt="2021-11-24T09:43:06.863" v="10" actId="26606"/>
          <pc:sldLayoutMkLst>
            <pc:docMk/>
            <pc:sldMasterMk cId="845211597" sldId="2147483648"/>
            <pc:sldLayoutMk cId="2607217469" sldId="2147483652"/>
          </pc:sldLayoutMkLst>
        </pc:sldLayoutChg>
        <pc:sldLayoutChg chg="add del">
          <pc:chgData name="Fred Hu" userId="e9d95f40c6b3919d" providerId="LiveId" clId="{B0242DF1-6636-493B-9B83-610494115C03}" dt="2021-11-24T09:43:06.863" v="10" actId="26606"/>
          <pc:sldLayoutMkLst>
            <pc:docMk/>
            <pc:sldMasterMk cId="845211597" sldId="2147483648"/>
            <pc:sldLayoutMk cId="1194199664" sldId="2147483653"/>
          </pc:sldLayoutMkLst>
        </pc:sldLayoutChg>
        <pc:sldLayoutChg chg="add del">
          <pc:chgData name="Fred Hu" userId="e9d95f40c6b3919d" providerId="LiveId" clId="{B0242DF1-6636-493B-9B83-610494115C03}" dt="2021-11-24T09:43:06.863" v="10" actId="26606"/>
          <pc:sldLayoutMkLst>
            <pc:docMk/>
            <pc:sldMasterMk cId="845211597" sldId="2147483648"/>
            <pc:sldLayoutMk cId="4018645195" sldId="2147483654"/>
          </pc:sldLayoutMkLst>
        </pc:sldLayoutChg>
        <pc:sldLayoutChg chg="add del">
          <pc:chgData name="Fred Hu" userId="e9d95f40c6b3919d" providerId="LiveId" clId="{B0242DF1-6636-493B-9B83-610494115C03}" dt="2021-11-24T09:43:06.863" v="10" actId="26606"/>
          <pc:sldLayoutMkLst>
            <pc:docMk/>
            <pc:sldMasterMk cId="845211597" sldId="2147483648"/>
            <pc:sldLayoutMk cId="4102045867" sldId="2147483655"/>
          </pc:sldLayoutMkLst>
        </pc:sldLayoutChg>
        <pc:sldLayoutChg chg="add del">
          <pc:chgData name="Fred Hu" userId="e9d95f40c6b3919d" providerId="LiveId" clId="{B0242DF1-6636-493B-9B83-610494115C03}" dt="2021-11-24T09:43:06.863" v="10" actId="26606"/>
          <pc:sldLayoutMkLst>
            <pc:docMk/>
            <pc:sldMasterMk cId="845211597" sldId="2147483648"/>
            <pc:sldLayoutMk cId="2549441337" sldId="2147483656"/>
          </pc:sldLayoutMkLst>
        </pc:sldLayoutChg>
        <pc:sldLayoutChg chg="add del">
          <pc:chgData name="Fred Hu" userId="e9d95f40c6b3919d" providerId="LiveId" clId="{B0242DF1-6636-493B-9B83-610494115C03}" dt="2021-11-24T09:43:06.863" v="10" actId="26606"/>
          <pc:sldLayoutMkLst>
            <pc:docMk/>
            <pc:sldMasterMk cId="845211597" sldId="2147483648"/>
            <pc:sldLayoutMk cId="542276964" sldId="2147483657"/>
          </pc:sldLayoutMkLst>
        </pc:sldLayoutChg>
        <pc:sldLayoutChg chg="add del">
          <pc:chgData name="Fred Hu" userId="e9d95f40c6b3919d" providerId="LiveId" clId="{B0242DF1-6636-493B-9B83-610494115C03}" dt="2021-11-24T09:43:06.863" v="10" actId="26606"/>
          <pc:sldLayoutMkLst>
            <pc:docMk/>
            <pc:sldMasterMk cId="845211597" sldId="2147483648"/>
            <pc:sldLayoutMk cId="917794331" sldId="2147483658"/>
          </pc:sldLayoutMkLst>
        </pc:sldLayoutChg>
        <pc:sldLayoutChg chg="add del">
          <pc:chgData name="Fred Hu" userId="e9d95f40c6b3919d" providerId="LiveId" clId="{B0242DF1-6636-493B-9B83-610494115C03}" dt="2021-11-24T09:43:06.863" v="10" actId="26606"/>
          <pc:sldLayoutMkLst>
            <pc:docMk/>
            <pc:sldMasterMk cId="845211597" sldId="2147483648"/>
            <pc:sldLayoutMk cId="1936406051" sldId="2147483659"/>
          </pc:sldLayoutMkLst>
        </pc:sldLayoutChg>
      </pc:sldMasterChg>
      <pc:sldMasterChg chg="add del addSldLayout delSldLayout">
        <pc:chgData name="Fred Hu" userId="e9d95f40c6b3919d" providerId="LiveId" clId="{B0242DF1-6636-493B-9B83-610494115C03}" dt="2021-11-24T09:43:02.411" v="7" actId="26606"/>
        <pc:sldMasterMkLst>
          <pc:docMk/>
          <pc:sldMasterMk cId="2733392665" sldId="2147483673"/>
        </pc:sldMasterMkLst>
        <pc:sldLayoutChg chg="add del">
          <pc:chgData name="Fred Hu" userId="e9d95f40c6b3919d" providerId="LiveId" clId="{B0242DF1-6636-493B-9B83-610494115C03}" dt="2021-11-24T09:43:02.411" v="7" actId="26606"/>
          <pc:sldLayoutMkLst>
            <pc:docMk/>
            <pc:sldMasterMk cId="2733392665" sldId="2147483673"/>
            <pc:sldLayoutMk cId="1740132867" sldId="2147483662"/>
          </pc:sldLayoutMkLst>
        </pc:sldLayoutChg>
        <pc:sldLayoutChg chg="add del">
          <pc:chgData name="Fred Hu" userId="e9d95f40c6b3919d" providerId="LiveId" clId="{B0242DF1-6636-493B-9B83-610494115C03}" dt="2021-11-24T09:43:02.411" v="7" actId="26606"/>
          <pc:sldLayoutMkLst>
            <pc:docMk/>
            <pc:sldMasterMk cId="2733392665" sldId="2147483673"/>
            <pc:sldLayoutMk cId="1599816883" sldId="2147483663"/>
          </pc:sldLayoutMkLst>
        </pc:sldLayoutChg>
        <pc:sldLayoutChg chg="add del">
          <pc:chgData name="Fred Hu" userId="e9d95f40c6b3919d" providerId="LiveId" clId="{B0242DF1-6636-493B-9B83-610494115C03}" dt="2021-11-24T09:43:02.411" v="7" actId="26606"/>
          <pc:sldLayoutMkLst>
            <pc:docMk/>
            <pc:sldMasterMk cId="2733392665" sldId="2147483673"/>
            <pc:sldLayoutMk cId="850502163" sldId="2147483664"/>
          </pc:sldLayoutMkLst>
        </pc:sldLayoutChg>
        <pc:sldLayoutChg chg="add del">
          <pc:chgData name="Fred Hu" userId="e9d95f40c6b3919d" providerId="LiveId" clId="{B0242DF1-6636-493B-9B83-610494115C03}" dt="2021-11-24T09:43:02.411" v="7" actId="26606"/>
          <pc:sldLayoutMkLst>
            <pc:docMk/>
            <pc:sldMasterMk cId="2733392665" sldId="2147483673"/>
            <pc:sldLayoutMk cId="264444977" sldId="2147483665"/>
          </pc:sldLayoutMkLst>
        </pc:sldLayoutChg>
        <pc:sldLayoutChg chg="add del">
          <pc:chgData name="Fred Hu" userId="e9d95f40c6b3919d" providerId="LiveId" clId="{B0242DF1-6636-493B-9B83-610494115C03}" dt="2021-11-24T09:43:02.411" v="7" actId="26606"/>
          <pc:sldLayoutMkLst>
            <pc:docMk/>
            <pc:sldMasterMk cId="2733392665" sldId="2147483673"/>
            <pc:sldLayoutMk cId="3346303501" sldId="2147483666"/>
          </pc:sldLayoutMkLst>
        </pc:sldLayoutChg>
        <pc:sldLayoutChg chg="add del">
          <pc:chgData name="Fred Hu" userId="e9d95f40c6b3919d" providerId="LiveId" clId="{B0242DF1-6636-493B-9B83-610494115C03}" dt="2021-11-24T09:43:02.411" v="7" actId="26606"/>
          <pc:sldLayoutMkLst>
            <pc:docMk/>
            <pc:sldMasterMk cId="2733392665" sldId="2147483673"/>
            <pc:sldLayoutMk cId="494503523" sldId="2147483667"/>
          </pc:sldLayoutMkLst>
        </pc:sldLayoutChg>
        <pc:sldLayoutChg chg="add del">
          <pc:chgData name="Fred Hu" userId="e9d95f40c6b3919d" providerId="LiveId" clId="{B0242DF1-6636-493B-9B83-610494115C03}" dt="2021-11-24T09:43:02.411" v="7" actId="26606"/>
          <pc:sldLayoutMkLst>
            <pc:docMk/>
            <pc:sldMasterMk cId="2733392665" sldId="2147483673"/>
            <pc:sldLayoutMk cId="1205268270" sldId="2147483668"/>
          </pc:sldLayoutMkLst>
        </pc:sldLayoutChg>
        <pc:sldLayoutChg chg="add del">
          <pc:chgData name="Fred Hu" userId="e9d95f40c6b3919d" providerId="LiveId" clId="{B0242DF1-6636-493B-9B83-610494115C03}" dt="2021-11-24T09:43:02.411" v="7" actId="26606"/>
          <pc:sldLayoutMkLst>
            <pc:docMk/>
            <pc:sldMasterMk cId="2733392665" sldId="2147483673"/>
            <pc:sldLayoutMk cId="3305552532" sldId="2147483669"/>
          </pc:sldLayoutMkLst>
        </pc:sldLayoutChg>
        <pc:sldLayoutChg chg="add del">
          <pc:chgData name="Fred Hu" userId="e9d95f40c6b3919d" providerId="LiveId" clId="{B0242DF1-6636-493B-9B83-610494115C03}" dt="2021-11-24T09:43:02.411" v="7" actId="26606"/>
          <pc:sldLayoutMkLst>
            <pc:docMk/>
            <pc:sldMasterMk cId="2733392665" sldId="2147483673"/>
            <pc:sldLayoutMk cId="1991256904" sldId="2147483670"/>
          </pc:sldLayoutMkLst>
        </pc:sldLayoutChg>
        <pc:sldLayoutChg chg="add del">
          <pc:chgData name="Fred Hu" userId="e9d95f40c6b3919d" providerId="LiveId" clId="{B0242DF1-6636-493B-9B83-610494115C03}" dt="2021-11-24T09:43:02.411" v="7" actId="26606"/>
          <pc:sldLayoutMkLst>
            <pc:docMk/>
            <pc:sldMasterMk cId="2733392665" sldId="2147483673"/>
            <pc:sldLayoutMk cId="2740830614" sldId="2147483671"/>
          </pc:sldLayoutMkLst>
        </pc:sldLayoutChg>
        <pc:sldLayoutChg chg="add del">
          <pc:chgData name="Fred Hu" userId="e9d95f40c6b3919d" providerId="LiveId" clId="{B0242DF1-6636-493B-9B83-610494115C03}" dt="2021-11-24T09:43:02.411" v="7" actId="26606"/>
          <pc:sldLayoutMkLst>
            <pc:docMk/>
            <pc:sldMasterMk cId="2733392665" sldId="2147483673"/>
            <pc:sldLayoutMk cId="3456414623" sldId="2147483672"/>
          </pc:sldLayoutMkLst>
        </pc:sldLayoutChg>
      </pc:sldMasterChg>
      <pc:sldMasterChg chg="add del addSldLayout delSldLayout">
        <pc:chgData name="Fred Hu" userId="e9d95f40c6b3919d" providerId="LiveId" clId="{B0242DF1-6636-493B-9B83-610494115C03}" dt="2021-11-24T09:43:06.741" v="9" actId="26606"/>
        <pc:sldMasterMkLst>
          <pc:docMk/>
          <pc:sldMasterMk cId="2232450097" sldId="2147483699"/>
        </pc:sldMasterMkLst>
        <pc:sldLayoutChg chg="add del">
          <pc:chgData name="Fred Hu" userId="e9d95f40c6b3919d" providerId="LiveId" clId="{B0242DF1-6636-493B-9B83-610494115C03}" dt="2021-11-24T09:43:06.741" v="9" actId="26606"/>
          <pc:sldLayoutMkLst>
            <pc:docMk/>
            <pc:sldMasterMk cId="2232450097" sldId="2147483699"/>
            <pc:sldLayoutMk cId="2383357724" sldId="2147483688"/>
          </pc:sldLayoutMkLst>
        </pc:sldLayoutChg>
        <pc:sldLayoutChg chg="add del">
          <pc:chgData name="Fred Hu" userId="e9d95f40c6b3919d" providerId="LiveId" clId="{B0242DF1-6636-493B-9B83-610494115C03}" dt="2021-11-24T09:43:06.741" v="9" actId="26606"/>
          <pc:sldLayoutMkLst>
            <pc:docMk/>
            <pc:sldMasterMk cId="2232450097" sldId="2147483699"/>
            <pc:sldLayoutMk cId="3494284841" sldId="2147483689"/>
          </pc:sldLayoutMkLst>
        </pc:sldLayoutChg>
        <pc:sldLayoutChg chg="add del">
          <pc:chgData name="Fred Hu" userId="e9d95f40c6b3919d" providerId="LiveId" clId="{B0242DF1-6636-493B-9B83-610494115C03}" dt="2021-11-24T09:43:06.741" v="9" actId="26606"/>
          <pc:sldLayoutMkLst>
            <pc:docMk/>
            <pc:sldMasterMk cId="2232450097" sldId="2147483699"/>
            <pc:sldLayoutMk cId="742793337" sldId="2147483690"/>
          </pc:sldLayoutMkLst>
        </pc:sldLayoutChg>
        <pc:sldLayoutChg chg="add del">
          <pc:chgData name="Fred Hu" userId="e9d95f40c6b3919d" providerId="LiveId" clId="{B0242DF1-6636-493B-9B83-610494115C03}" dt="2021-11-24T09:43:06.741" v="9" actId="26606"/>
          <pc:sldLayoutMkLst>
            <pc:docMk/>
            <pc:sldMasterMk cId="2232450097" sldId="2147483699"/>
            <pc:sldLayoutMk cId="1392182317" sldId="2147483691"/>
          </pc:sldLayoutMkLst>
        </pc:sldLayoutChg>
        <pc:sldLayoutChg chg="add del">
          <pc:chgData name="Fred Hu" userId="e9d95f40c6b3919d" providerId="LiveId" clId="{B0242DF1-6636-493B-9B83-610494115C03}" dt="2021-11-24T09:43:06.741" v="9" actId="26606"/>
          <pc:sldLayoutMkLst>
            <pc:docMk/>
            <pc:sldMasterMk cId="2232450097" sldId="2147483699"/>
            <pc:sldLayoutMk cId="3176761002" sldId="2147483692"/>
          </pc:sldLayoutMkLst>
        </pc:sldLayoutChg>
        <pc:sldLayoutChg chg="add del">
          <pc:chgData name="Fred Hu" userId="e9d95f40c6b3919d" providerId="LiveId" clId="{B0242DF1-6636-493B-9B83-610494115C03}" dt="2021-11-24T09:43:06.741" v="9" actId="26606"/>
          <pc:sldLayoutMkLst>
            <pc:docMk/>
            <pc:sldMasterMk cId="2232450097" sldId="2147483699"/>
            <pc:sldLayoutMk cId="2762227512" sldId="2147483693"/>
          </pc:sldLayoutMkLst>
        </pc:sldLayoutChg>
        <pc:sldLayoutChg chg="add del">
          <pc:chgData name="Fred Hu" userId="e9d95f40c6b3919d" providerId="LiveId" clId="{B0242DF1-6636-493B-9B83-610494115C03}" dt="2021-11-24T09:43:06.741" v="9" actId="26606"/>
          <pc:sldLayoutMkLst>
            <pc:docMk/>
            <pc:sldMasterMk cId="2232450097" sldId="2147483699"/>
            <pc:sldLayoutMk cId="396955244" sldId="2147483694"/>
          </pc:sldLayoutMkLst>
        </pc:sldLayoutChg>
        <pc:sldLayoutChg chg="add del">
          <pc:chgData name="Fred Hu" userId="e9d95f40c6b3919d" providerId="LiveId" clId="{B0242DF1-6636-493B-9B83-610494115C03}" dt="2021-11-24T09:43:06.741" v="9" actId="26606"/>
          <pc:sldLayoutMkLst>
            <pc:docMk/>
            <pc:sldMasterMk cId="2232450097" sldId="2147483699"/>
            <pc:sldLayoutMk cId="2371507336" sldId="2147483695"/>
          </pc:sldLayoutMkLst>
        </pc:sldLayoutChg>
        <pc:sldLayoutChg chg="add del">
          <pc:chgData name="Fred Hu" userId="e9d95f40c6b3919d" providerId="LiveId" clId="{B0242DF1-6636-493B-9B83-610494115C03}" dt="2021-11-24T09:43:06.741" v="9" actId="26606"/>
          <pc:sldLayoutMkLst>
            <pc:docMk/>
            <pc:sldMasterMk cId="2232450097" sldId="2147483699"/>
            <pc:sldLayoutMk cId="2383460921" sldId="2147483696"/>
          </pc:sldLayoutMkLst>
        </pc:sldLayoutChg>
        <pc:sldLayoutChg chg="add del">
          <pc:chgData name="Fred Hu" userId="e9d95f40c6b3919d" providerId="LiveId" clId="{B0242DF1-6636-493B-9B83-610494115C03}" dt="2021-11-24T09:43:06.741" v="9" actId="26606"/>
          <pc:sldLayoutMkLst>
            <pc:docMk/>
            <pc:sldMasterMk cId="2232450097" sldId="2147483699"/>
            <pc:sldLayoutMk cId="3263568553" sldId="2147483697"/>
          </pc:sldLayoutMkLst>
        </pc:sldLayoutChg>
        <pc:sldLayoutChg chg="add del">
          <pc:chgData name="Fred Hu" userId="e9d95f40c6b3919d" providerId="LiveId" clId="{B0242DF1-6636-493B-9B83-610494115C03}" dt="2021-11-24T09:43:06.741" v="9" actId="26606"/>
          <pc:sldLayoutMkLst>
            <pc:docMk/>
            <pc:sldMasterMk cId="2232450097" sldId="2147483699"/>
            <pc:sldLayoutMk cId="3239547982" sldId="2147483698"/>
          </pc:sldLayoutMkLst>
        </pc:sldLayoutChg>
      </pc:sldMasterChg>
      <pc:sldMasterChg chg="add del addSldLayout delSldLayout">
        <pc:chgData name="Fred Hu" userId="e9d95f40c6b3919d" providerId="LiveId" clId="{B0242DF1-6636-493B-9B83-610494115C03}" dt="2021-11-24T09:43:06.863" v="10" actId="26606"/>
        <pc:sldMasterMkLst>
          <pc:docMk/>
          <pc:sldMasterMk cId="1418727230" sldId="2147483725"/>
        </pc:sldMasterMkLst>
        <pc:sldLayoutChg chg="add del">
          <pc:chgData name="Fred Hu" userId="e9d95f40c6b3919d" providerId="LiveId" clId="{B0242DF1-6636-493B-9B83-610494115C03}" dt="2021-11-24T09:43:06.863" v="10" actId="26606"/>
          <pc:sldLayoutMkLst>
            <pc:docMk/>
            <pc:sldMasterMk cId="1418727230" sldId="2147483725"/>
            <pc:sldLayoutMk cId="3225934793" sldId="2147483714"/>
          </pc:sldLayoutMkLst>
        </pc:sldLayoutChg>
        <pc:sldLayoutChg chg="add del">
          <pc:chgData name="Fred Hu" userId="e9d95f40c6b3919d" providerId="LiveId" clId="{B0242DF1-6636-493B-9B83-610494115C03}" dt="2021-11-24T09:43:06.863" v="10" actId="26606"/>
          <pc:sldLayoutMkLst>
            <pc:docMk/>
            <pc:sldMasterMk cId="1418727230" sldId="2147483725"/>
            <pc:sldLayoutMk cId="3997752094" sldId="2147483715"/>
          </pc:sldLayoutMkLst>
        </pc:sldLayoutChg>
        <pc:sldLayoutChg chg="add del">
          <pc:chgData name="Fred Hu" userId="e9d95f40c6b3919d" providerId="LiveId" clId="{B0242DF1-6636-493B-9B83-610494115C03}" dt="2021-11-24T09:43:06.863" v="10" actId="26606"/>
          <pc:sldLayoutMkLst>
            <pc:docMk/>
            <pc:sldMasterMk cId="1418727230" sldId="2147483725"/>
            <pc:sldLayoutMk cId="3409147356" sldId="2147483716"/>
          </pc:sldLayoutMkLst>
        </pc:sldLayoutChg>
        <pc:sldLayoutChg chg="add del">
          <pc:chgData name="Fred Hu" userId="e9d95f40c6b3919d" providerId="LiveId" clId="{B0242DF1-6636-493B-9B83-610494115C03}" dt="2021-11-24T09:43:06.863" v="10" actId="26606"/>
          <pc:sldLayoutMkLst>
            <pc:docMk/>
            <pc:sldMasterMk cId="1418727230" sldId="2147483725"/>
            <pc:sldLayoutMk cId="2697857703" sldId="2147483717"/>
          </pc:sldLayoutMkLst>
        </pc:sldLayoutChg>
        <pc:sldLayoutChg chg="add del">
          <pc:chgData name="Fred Hu" userId="e9d95f40c6b3919d" providerId="LiveId" clId="{B0242DF1-6636-493B-9B83-610494115C03}" dt="2021-11-24T09:43:06.863" v="10" actId="26606"/>
          <pc:sldLayoutMkLst>
            <pc:docMk/>
            <pc:sldMasterMk cId="1418727230" sldId="2147483725"/>
            <pc:sldLayoutMk cId="1287708758" sldId="2147483718"/>
          </pc:sldLayoutMkLst>
        </pc:sldLayoutChg>
        <pc:sldLayoutChg chg="add del">
          <pc:chgData name="Fred Hu" userId="e9d95f40c6b3919d" providerId="LiveId" clId="{B0242DF1-6636-493B-9B83-610494115C03}" dt="2021-11-24T09:43:06.863" v="10" actId="26606"/>
          <pc:sldLayoutMkLst>
            <pc:docMk/>
            <pc:sldMasterMk cId="1418727230" sldId="2147483725"/>
            <pc:sldLayoutMk cId="728569485" sldId="2147483719"/>
          </pc:sldLayoutMkLst>
        </pc:sldLayoutChg>
        <pc:sldLayoutChg chg="add del">
          <pc:chgData name="Fred Hu" userId="e9d95f40c6b3919d" providerId="LiveId" clId="{B0242DF1-6636-493B-9B83-610494115C03}" dt="2021-11-24T09:43:06.863" v="10" actId="26606"/>
          <pc:sldLayoutMkLst>
            <pc:docMk/>
            <pc:sldMasterMk cId="1418727230" sldId="2147483725"/>
            <pc:sldLayoutMk cId="295326168" sldId="2147483720"/>
          </pc:sldLayoutMkLst>
        </pc:sldLayoutChg>
        <pc:sldLayoutChg chg="add del">
          <pc:chgData name="Fred Hu" userId="e9d95f40c6b3919d" providerId="LiveId" clId="{B0242DF1-6636-493B-9B83-610494115C03}" dt="2021-11-24T09:43:06.863" v="10" actId="26606"/>
          <pc:sldLayoutMkLst>
            <pc:docMk/>
            <pc:sldMasterMk cId="1418727230" sldId="2147483725"/>
            <pc:sldLayoutMk cId="1416215125" sldId="2147483721"/>
          </pc:sldLayoutMkLst>
        </pc:sldLayoutChg>
        <pc:sldLayoutChg chg="add del">
          <pc:chgData name="Fred Hu" userId="e9d95f40c6b3919d" providerId="LiveId" clId="{B0242DF1-6636-493B-9B83-610494115C03}" dt="2021-11-24T09:43:06.863" v="10" actId="26606"/>
          <pc:sldLayoutMkLst>
            <pc:docMk/>
            <pc:sldMasterMk cId="1418727230" sldId="2147483725"/>
            <pc:sldLayoutMk cId="3223478003" sldId="2147483722"/>
          </pc:sldLayoutMkLst>
        </pc:sldLayoutChg>
        <pc:sldLayoutChg chg="add del">
          <pc:chgData name="Fred Hu" userId="e9d95f40c6b3919d" providerId="LiveId" clId="{B0242DF1-6636-493B-9B83-610494115C03}" dt="2021-11-24T09:43:06.863" v="10" actId="26606"/>
          <pc:sldLayoutMkLst>
            <pc:docMk/>
            <pc:sldMasterMk cId="1418727230" sldId="2147483725"/>
            <pc:sldLayoutMk cId="358229940" sldId="2147483723"/>
          </pc:sldLayoutMkLst>
        </pc:sldLayoutChg>
        <pc:sldLayoutChg chg="add del">
          <pc:chgData name="Fred Hu" userId="e9d95f40c6b3919d" providerId="LiveId" clId="{B0242DF1-6636-493B-9B83-610494115C03}" dt="2021-11-24T09:43:06.863" v="10" actId="26606"/>
          <pc:sldLayoutMkLst>
            <pc:docMk/>
            <pc:sldMasterMk cId="1418727230" sldId="2147483725"/>
            <pc:sldLayoutMk cId="1243835606" sldId="214748372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1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0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7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3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3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6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5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5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11/29/2021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18727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000" b="1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F95DF4-E0EE-43BF-A591-31A25F0B9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926435" cy="42598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5500" dirty="0"/>
              <a:t>带时间敏感性的无人机网络扫描覆盖算法</a:t>
            </a:r>
            <a:br>
              <a:rPr lang="en-US" altLang="zh-CN" sz="5500" dirty="0"/>
            </a:br>
            <a:r>
              <a:rPr lang="zh-CN" altLang="en-US" sz="5500" dirty="0"/>
              <a:t>设计与实现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0EEEFD-35BE-4AE8-8F52-099776447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latin typeface="+mj-lt"/>
              </a:rPr>
              <a:t>胡聪 计算机科学与技术学院</a:t>
            </a:r>
            <a:endParaRPr lang="en-US" altLang="zh-CN" sz="2000" b="1" dirty="0">
              <a:latin typeface="+mj-lt"/>
            </a:endParaRPr>
          </a:p>
          <a:p>
            <a:r>
              <a:rPr lang="en-US" altLang="zh-CN" sz="2000" b="1" dirty="0">
                <a:latin typeface="+mj-lt"/>
              </a:rPr>
              <a:t>2018</a:t>
            </a:r>
            <a:r>
              <a:rPr lang="zh-CN" altLang="en-US" sz="2000" b="1" dirty="0">
                <a:latin typeface="+mj-lt"/>
              </a:rPr>
              <a:t>级 本科生</a:t>
            </a:r>
          </a:p>
        </p:txBody>
      </p:sp>
      <p:grpSp>
        <p:nvGrpSpPr>
          <p:cNvPr id="43" name="Group 2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4" name="Picture 3">
            <a:extLst>
              <a:ext uri="{FF2B5EF4-FFF2-40B4-BE49-F238E27FC236}">
                <a16:creationId xmlns:a16="http://schemas.microsoft.com/office/drawing/2014/main" id="{A43466B8-79C7-4145-8341-B0DFF91E0F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730213F-A3CE-47B3-8139-B5AB6820F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37" y="271887"/>
            <a:ext cx="34766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35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9E7FE-1CC3-46A5-AAFE-122CEE68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01.</a:t>
            </a:r>
            <a:r>
              <a:rPr lang="zh-CN" altLang="en-US" dirty="0"/>
              <a:t>选题的意义及研究现状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D67FE-D519-44E3-A235-48386AA8A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无线传感器网络</a:t>
            </a:r>
            <a:r>
              <a:rPr lang="zh-CN" altLang="en-US" dirty="0"/>
              <a:t>（</a:t>
            </a:r>
            <a:r>
              <a:rPr lang="en-US" altLang="zh-CN" dirty="0"/>
              <a:t>WSN</a:t>
            </a:r>
            <a:r>
              <a:rPr lang="zh-CN" altLang="en-US" dirty="0"/>
              <a:t>）已经成为一项重要的研究课题，在环境监测、交通监控和安全防护等领域有着广泛的应用前景。</a:t>
            </a:r>
            <a:endParaRPr lang="en-US" altLang="zh-CN" dirty="0"/>
          </a:p>
          <a:p>
            <a:r>
              <a:rPr lang="zh-CN" altLang="en-US" dirty="0"/>
              <a:t>在本项目中，无线传感器被具体细化为</a:t>
            </a:r>
            <a:r>
              <a:rPr lang="zh-CN" altLang="en-US" b="1" dirty="0"/>
              <a:t>无人机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主要用途是在危险地区或人烟稀少的地区</a:t>
            </a:r>
            <a:r>
              <a:rPr lang="zh-CN" altLang="en-US" b="1" dirty="0"/>
              <a:t>替代人类以及节省人力资源</a:t>
            </a:r>
            <a:r>
              <a:rPr lang="zh-CN" altLang="en-US" dirty="0"/>
              <a:t>，进行例如巡查、监控等相关工作。</a:t>
            </a:r>
            <a:endParaRPr lang="en-US" altLang="zh-CN" dirty="0"/>
          </a:p>
          <a:p>
            <a:r>
              <a:rPr lang="zh-CN" altLang="en-US" dirty="0"/>
              <a:t>研究过程中，需要改进现有的扫描覆盖算法，以节省无人机资源。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533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9E7FE-1CC3-46A5-AAFE-122CEE68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01.</a:t>
            </a:r>
            <a:r>
              <a:rPr lang="zh-CN" altLang="en-US" dirty="0"/>
              <a:t>选题的意义及研究现状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D67FE-D519-44E3-A235-48386AA8A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目前的研究方向：</a:t>
            </a:r>
            <a:endParaRPr lang="en-US" altLang="zh-CN" dirty="0"/>
          </a:p>
          <a:p>
            <a:r>
              <a:rPr lang="zh-CN" altLang="en-US" dirty="0"/>
              <a:t>传感器数量的优化</a:t>
            </a:r>
            <a:endParaRPr lang="en-US" altLang="zh-CN" dirty="0"/>
          </a:p>
          <a:p>
            <a:r>
              <a:rPr lang="zh-CN" altLang="en-US" dirty="0"/>
              <a:t>扫描周期优化</a:t>
            </a:r>
            <a:endParaRPr lang="en-US" altLang="zh-CN" dirty="0"/>
          </a:p>
          <a:p>
            <a:r>
              <a:rPr lang="zh-CN" altLang="en-US" dirty="0"/>
              <a:t>传感器速度优化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扫描覆盖类问题的研究目标是通过优化扫描覆盖路径，结合对于现有的对于扫描覆盖的研究，在时间敏感的限制之下，优化移动传感器的扫描路径。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20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9E7FE-1CC3-46A5-AAFE-122CEE68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dirty="0"/>
              <a:t>主要研究内容及研究方案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FD67FE-D519-44E3-A235-48386AA8A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问题的简化：无人机视作质点、认为</a:t>
                </a:r>
                <a:r>
                  <a:rPr lang="zh-CN" altLang="en-US" b="1" dirty="0"/>
                  <a:t>兴趣点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POI</a:t>
                </a:r>
                <a:r>
                  <a:rPr lang="zh-CN" altLang="en-US" dirty="0"/>
                  <a:t>）分布在一个二维平面上、无人机到达兴趣点后即可认为该点已被覆盖。</a:t>
                </a:r>
                <a:endParaRPr lang="en-US" altLang="zh-CN" dirty="0"/>
              </a:p>
              <a:p>
                <a:r>
                  <a:rPr lang="zh-CN" altLang="en-US" dirty="0"/>
                  <a:t>每个兴趣点具有一定的存活时间，当无人机未在兴趣点的存活时间内覆盖该兴趣点时，可以认为该兴趣点</a:t>
                </a:r>
                <a:r>
                  <a:rPr lang="zh-CN" altLang="en-US" b="1" dirty="0"/>
                  <a:t>不可再被访问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假设问题中有𝑛个兴趣点</a:t>
                </a:r>
                <a:r>
                  <a:rPr lang="en-US" altLang="zh-CN" dirty="0"/>
                  <a:t>(POI)</a:t>
                </a:r>
                <a:r>
                  <a:rPr lang="zh-CN" altLang="en-US" dirty="0"/>
                  <a:t>，用𝑃 </a:t>
                </a:r>
                <a:r>
                  <a:rPr lang="en-US" altLang="zh-CN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来进行表示。这些兴 趣点一般会随机分布在目标区域中（将目标区域视作一个平面）。同时有𝑚架无人机，用𝑈 </a:t>
                </a:r>
                <a:r>
                  <a:rPr lang="en-US" altLang="zh-CN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来进行表示。在区域中有一个基点𝐵，作为无人机的基地，所有的无人机都会从这一点出发，最终覆盖尽可能多的兴趣点，最后无人机会返回基地进行充电、保养等工作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FD67FE-D519-44E3-A235-48386AA8A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9" r="-384" b="-3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46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9E7FE-1CC3-46A5-AAFE-122CEE68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dirty="0"/>
              <a:t>主要研究内容及研究方案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FD67FE-D519-44E3-A235-48386AA8A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无人机的有效续航时间被简化为起飞消耗时间和飞行时间之和（即降落至基地的时间在本问题中忽略不计）</a:t>
                </a:r>
                <a:endParaRPr lang="en-US" altLang="zh-CN" dirty="0"/>
              </a:p>
              <a:p>
                <a:r>
                  <a:rPr lang="zh-CN" altLang="en-US" dirty="0"/>
                  <a:t>三维问题简化为二维问题，无人机在两个兴趣点间直线飞行</a:t>
                </a:r>
                <a:endParaRPr lang="en-US" altLang="zh-CN" dirty="0"/>
              </a:p>
              <a:p>
                <a:r>
                  <a:rPr lang="zh-CN" altLang="en-US" dirty="0"/>
                  <a:t>但是无人机的转弯时间需要被考虑</a:t>
                </a:r>
                <a:endParaRPr lang="en-US" altLang="zh-CN" dirty="0"/>
              </a:p>
              <a:p>
                <a:r>
                  <a:rPr lang="zh-CN" altLang="en-US" dirty="0"/>
                  <a:t>例如，图中从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zh-CN" altLang="en-US" dirty="0"/>
                  <a:t>点至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/>
                  <a:t>点再到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en-US" dirty="0"/>
                  <a:t>点的这一过程中，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将在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/>
                  <a:t>点进行转弯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zh-CN"/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kij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el-GR" altLang="zh-CN"/>
                          <m:t>ω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ij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有效时间和准确时间有效时间和准确时间</a:t>
                </a:r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FD67FE-D519-44E3-A235-48386AA8A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9" b="-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D8A1DCA-31DD-4EC1-A6E3-9AF087B94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995" y="3883240"/>
            <a:ext cx="3610806" cy="271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9E7FE-1CC3-46A5-AAFE-122CEE68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dirty="0"/>
              <a:t>主要研究内容及研究方案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D67FE-D519-44E3-A235-48386AA8A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NetworkSimulator</a:t>
            </a:r>
            <a:r>
              <a:rPr lang="en-US" altLang="zh-CN" dirty="0"/>
              <a:t> </a:t>
            </a:r>
            <a:r>
              <a:rPr lang="zh-CN" altLang="en-US" dirty="0"/>
              <a:t>进行网络仿真</a:t>
            </a:r>
            <a:endParaRPr lang="en-US" altLang="zh-CN" dirty="0"/>
          </a:p>
          <a:p>
            <a:r>
              <a:rPr lang="zh-CN" altLang="en-US" dirty="0"/>
              <a:t>算法的比较：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）兴趣点数量固定，兴趣点的可存活时间随机，改变无人机数量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）无人机数量固定，兴趣点的可存活时间随机，改变兴趣点数量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）兴趣点数量和无人机数量都固定，选取几组不同的兴趣点的可存活时间随机范围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在以上三种情况之下比较不同算法效率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975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9E7FE-1CC3-46A5-AAFE-122CEE68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03.</a:t>
            </a:r>
            <a:r>
              <a:rPr lang="zh-CN" altLang="en-US" dirty="0"/>
              <a:t> 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D67FE-D519-44E3-A235-48386AA8A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通过查阅相关资料，参照目前已有的带时间敏感性的无人机网络扫描覆盖算法，设计出性能更加优秀的算法。算法设计完成后，应该与当前性能较好的等扫描覆盖算法进行性能对比。</a:t>
            </a:r>
          </a:p>
        </p:txBody>
      </p:sp>
    </p:spTree>
    <p:extLst>
      <p:ext uri="{BB962C8B-B14F-4D97-AF65-F5344CB8AC3E}">
        <p14:creationId xmlns:p14="http://schemas.microsoft.com/office/powerpoint/2010/main" val="362439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04F38-F1D9-4D82-B937-71B6E93F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感谢倾听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78B51-6822-4701-970E-0D9000E7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4500" b="1" dirty="0">
                <a:latin typeface="+mj-lt"/>
              </a:rPr>
              <a:t>Thank you for listening</a:t>
            </a:r>
            <a:endParaRPr lang="zh-CN" altLang="en-US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6217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311C24"/>
      </a:dk2>
      <a:lt2>
        <a:srgbClr val="F0F3F3"/>
      </a:lt2>
      <a:accent1>
        <a:srgbClr val="E44E2C"/>
      </a:accent1>
      <a:accent2>
        <a:srgbClr val="D21A45"/>
      </a:accent2>
      <a:accent3>
        <a:srgbClr val="E42CA3"/>
      </a:accent3>
      <a:accent4>
        <a:srgbClr val="C61AD2"/>
      </a:accent4>
      <a:accent5>
        <a:srgbClr val="8B2CE4"/>
      </a:accent5>
      <a:accent6>
        <a:srgbClr val="4332D7"/>
      </a:accent6>
      <a:hlink>
        <a:srgbClr val="973FBF"/>
      </a:hlink>
      <a:folHlink>
        <a:srgbClr val="7F7F7F"/>
      </a:folHlink>
    </a:clrScheme>
    <a:fontScheme name="全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622</Words>
  <Application>Microsoft Office PowerPoint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微软雅黑</vt:lpstr>
      <vt:lpstr>Arial</vt:lpstr>
      <vt:lpstr>Cambria Math</vt:lpstr>
      <vt:lpstr>GlowVTI</vt:lpstr>
      <vt:lpstr>带时间敏感性的无人机网络扫描覆盖算法 设计与实现</vt:lpstr>
      <vt:lpstr>01.选题的意义及研究现状</vt:lpstr>
      <vt:lpstr>01.选题的意义及研究现状</vt:lpstr>
      <vt:lpstr>02.主要研究内容及研究方案</vt:lpstr>
      <vt:lpstr>02.主要研究内容及研究方案</vt:lpstr>
      <vt:lpstr>02.主要研究内容及研究方案</vt:lpstr>
      <vt:lpstr>03. 总结</vt:lpstr>
      <vt:lpstr>感谢倾听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带时间敏感性的无人机网络扫描覆盖算法 设计与实现</dc:title>
  <dc:creator>Fred Hu</dc:creator>
  <cp:lastModifiedBy>Fred Hu</cp:lastModifiedBy>
  <cp:revision>1</cp:revision>
  <dcterms:created xsi:type="dcterms:W3CDTF">2021-11-24T09:36:26Z</dcterms:created>
  <dcterms:modified xsi:type="dcterms:W3CDTF">2021-11-29T00:34:17Z</dcterms:modified>
</cp:coreProperties>
</file>