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2" r:id="rId4"/>
    <p:sldId id="263" r:id="rId5"/>
    <p:sldId id="264" r:id="rId6"/>
    <p:sldId id="266" r:id="rId7"/>
    <p:sldId id="270" r:id="rId8"/>
    <p:sldId id="271" r:id="rId9"/>
    <p:sldId id="267" r:id="rId10"/>
    <p:sldId id="268" r:id="rId11"/>
    <p:sldId id="269"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22883-0058-4A0D-B67C-4D6456EE7ABB}" v="18" dt="2022-03-22T12:22:44.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5" autoAdjust="0"/>
  </p:normalViewPr>
  <p:slideViewPr>
    <p:cSldViewPr snapToGrid="0">
      <p:cViewPr varScale="1">
        <p:scale>
          <a:sx n="90" d="100"/>
          <a:sy n="90" d="100"/>
        </p:scale>
        <p:origin x="8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聪 胡" userId="e9d95f40c6b3919d" providerId="LiveId" clId="{EBC22883-0058-4A0D-B67C-4D6456EE7ABB}"/>
    <pc:docChg chg="custSel addSld modSld">
      <pc:chgData name="聪 胡" userId="e9d95f40c6b3919d" providerId="LiveId" clId="{EBC22883-0058-4A0D-B67C-4D6456EE7ABB}" dt="2022-03-22T12:22:43.087" v="31"/>
      <pc:docMkLst>
        <pc:docMk/>
      </pc:docMkLst>
      <pc:sldChg chg="modSp">
        <pc:chgData name="聪 胡" userId="e9d95f40c6b3919d" providerId="LiveId" clId="{EBC22883-0058-4A0D-B67C-4D6456EE7ABB}" dt="2022-03-22T12:22:43.087" v="31"/>
        <pc:sldMkLst>
          <pc:docMk/>
          <pc:sldMk cId="636852571" sldId="263"/>
        </pc:sldMkLst>
        <pc:picChg chg="mod">
          <ac:chgData name="聪 胡" userId="e9d95f40c6b3919d" providerId="LiveId" clId="{EBC22883-0058-4A0D-B67C-4D6456EE7ABB}" dt="2022-03-22T12:22:43.087" v="31"/>
          <ac:picMkLst>
            <pc:docMk/>
            <pc:sldMk cId="636852571" sldId="263"/>
            <ac:picMk id="4" creationId="{8A9D8831-E85A-410D-90D6-CC3F5CBFF236}"/>
          </ac:picMkLst>
        </pc:picChg>
      </pc:sldChg>
      <pc:sldChg chg="modSp mod">
        <pc:chgData name="聪 胡" userId="e9d95f40c6b3919d" providerId="LiveId" clId="{EBC22883-0058-4A0D-B67C-4D6456EE7ABB}" dt="2022-03-22T12:22:32.448" v="30"/>
        <pc:sldMkLst>
          <pc:docMk/>
          <pc:sldMk cId="2945605602" sldId="269"/>
        </pc:sldMkLst>
        <pc:spChg chg="mod">
          <ac:chgData name="聪 胡" userId="e9d95f40c6b3919d" providerId="LiveId" clId="{EBC22883-0058-4A0D-B67C-4D6456EE7ABB}" dt="2022-03-22T12:22:32.448" v="30"/>
          <ac:spMkLst>
            <pc:docMk/>
            <pc:sldMk cId="2945605602" sldId="269"/>
            <ac:spMk id="3" creationId="{2806F08C-3B8A-43A3-863A-6282EB417C7E}"/>
          </ac:spMkLst>
        </pc:spChg>
      </pc:sldChg>
      <pc:sldChg chg="addSp modSp add mod">
        <pc:chgData name="聪 胡" userId="e9d95f40c6b3919d" providerId="LiveId" clId="{EBC22883-0058-4A0D-B67C-4D6456EE7ABB}" dt="2022-03-22T12:21:51.554" v="9" actId="14100"/>
        <pc:sldMkLst>
          <pc:docMk/>
          <pc:sldMk cId="1367874440" sldId="270"/>
        </pc:sldMkLst>
        <pc:spChg chg="mod">
          <ac:chgData name="聪 胡" userId="e9d95f40c6b3919d" providerId="LiveId" clId="{EBC22883-0058-4A0D-B67C-4D6456EE7ABB}" dt="2022-03-22T12:21:46.437" v="6" actId="20577"/>
          <ac:spMkLst>
            <pc:docMk/>
            <pc:sldMk cId="1367874440" sldId="270"/>
            <ac:spMk id="3" creationId="{2806F08C-3B8A-43A3-863A-6282EB417C7E}"/>
          </ac:spMkLst>
        </pc:spChg>
        <pc:graphicFrameChg chg="add mod">
          <ac:chgData name="聪 胡" userId="e9d95f40c6b3919d" providerId="LiveId" clId="{EBC22883-0058-4A0D-B67C-4D6456EE7ABB}" dt="2022-03-22T12:21:51.554" v="9" actId="14100"/>
          <ac:graphicFrameMkLst>
            <pc:docMk/>
            <pc:sldMk cId="1367874440" sldId="270"/>
            <ac:graphicFrameMk id="4" creationId="{0A57F797-49FA-4392-8DEA-C96E0BD0960B}"/>
          </ac:graphicFrameMkLst>
        </pc:graphicFrameChg>
      </pc:sldChg>
      <pc:sldChg chg="addSp delSp modSp add mod">
        <pc:chgData name="聪 胡" userId="e9d95f40c6b3919d" providerId="LiveId" clId="{EBC22883-0058-4A0D-B67C-4D6456EE7ABB}" dt="2022-03-22T12:22:15.815" v="18" actId="1076"/>
        <pc:sldMkLst>
          <pc:docMk/>
          <pc:sldMk cId="2636143597" sldId="271"/>
        </pc:sldMkLst>
        <pc:graphicFrameChg chg="del">
          <ac:chgData name="聪 胡" userId="e9d95f40c6b3919d" providerId="LiveId" clId="{EBC22883-0058-4A0D-B67C-4D6456EE7ABB}" dt="2022-03-22T12:22:10.397" v="15" actId="478"/>
          <ac:graphicFrameMkLst>
            <pc:docMk/>
            <pc:sldMk cId="2636143597" sldId="271"/>
            <ac:graphicFrameMk id="4" creationId="{0A57F797-49FA-4392-8DEA-C96E0BD0960B}"/>
          </ac:graphicFrameMkLst>
        </pc:graphicFrameChg>
        <pc:graphicFrameChg chg="add mod">
          <ac:chgData name="聪 胡" userId="e9d95f40c6b3919d" providerId="LiveId" clId="{EBC22883-0058-4A0D-B67C-4D6456EE7ABB}" dt="2022-03-22T12:22:15.815" v="18" actId="1076"/>
          <ac:graphicFrameMkLst>
            <pc:docMk/>
            <pc:sldMk cId="2636143597" sldId="271"/>
            <ac:graphicFrameMk id="5" creationId="{DB92169A-7EBA-402C-B401-CA893EBCFBDC}"/>
          </ac:graphicFrameMkLst>
        </pc:graphicFrameChg>
      </pc:sldChg>
    </pc:docChg>
  </pc:docChgLst>
  <pc:docChgLst>
    <pc:chgData name="聪 胡" userId="e9d95f40c6b3919d" providerId="LiveId" clId="{09187FFE-7D91-4223-836A-8D59BF5849D7}"/>
    <pc:docChg chg="undo custSel addSld delSld modSld">
      <pc:chgData name="聪 胡" userId="e9d95f40c6b3919d" providerId="LiveId" clId="{09187FFE-7D91-4223-836A-8D59BF5849D7}" dt="2022-03-18T03:28:11.308" v="391"/>
      <pc:docMkLst>
        <pc:docMk/>
      </pc:docMkLst>
      <pc:sldChg chg="modSp mod">
        <pc:chgData name="聪 胡" userId="e9d95f40c6b3919d" providerId="LiveId" clId="{09187FFE-7D91-4223-836A-8D59BF5849D7}" dt="2022-03-17T08:39:35.312" v="60"/>
        <pc:sldMkLst>
          <pc:docMk/>
          <pc:sldMk cId="2997359941" sldId="256"/>
        </pc:sldMkLst>
        <pc:spChg chg="mod">
          <ac:chgData name="聪 胡" userId="e9d95f40c6b3919d" providerId="LiveId" clId="{09187FFE-7D91-4223-836A-8D59BF5849D7}" dt="2022-03-17T08:39:35.312" v="60"/>
          <ac:spMkLst>
            <pc:docMk/>
            <pc:sldMk cId="2997359941" sldId="256"/>
            <ac:spMk id="3" creationId="{390EEEFD-35BE-4AE8-8F52-099776447E2A}"/>
          </ac:spMkLst>
        </pc:spChg>
      </pc:sldChg>
      <pc:sldChg chg="modSp mod">
        <pc:chgData name="聪 胡" userId="e9d95f40c6b3919d" providerId="LiveId" clId="{09187FFE-7D91-4223-836A-8D59BF5849D7}" dt="2022-03-17T09:10:35.714" v="131" actId="20577"/>
        <pc:sldMkLst>
          <pc:docMk/>
          <pc:sldMk cId="4255339108" sldId="257"/>
        </pc:sldMkLst>
        <pc:spChg chg="mod">
          <ac:chgData name="聪 胡" userId="e9d95f40c6b3919d" providerId="LiveId" clId="{09187FFE-7D91-4223-836A-8D59BF5849D7}" dt="2022-03-17T08:39:51.405" v="69"/>
          <ac:spMkLst>
            <pc:docMk/>
            <pc:sldMk cId="4255339108" sldId="257"/>
            <ac:spMk id="2" creationId="{46F9E7FE-1CC3-46A5-AAFE-122CEE686C08}"/>
          </ac:spMkLst>
        </pc:spChg>
        <pc:spChg chg="mod">
          <ac:chgData name="聪 胡" userId="e9d95f40c6b3919d" providerId="LiveId" clId="{09187FFE-7D91-4223-836A-8D59BF5849D7}" dt="2022-03-17T09:10:35.714" v="131" actId="20577"/>
          <ac:spMkLst>
            <pc:docMk/>
            <pc:sldMk cId="4255339108" sldId="257"/>
            <ac:spMk id="3" creationId="{10FD67FE-D519-44E3-A235-48386AA8AF26}"/>
          </ac:spMkLst>
        </pc:spChg>
      </pc:sldChg>
      <pc:sldChg chg="del">
        <pc:chgData name="聪 胡" userId="e9d95f40c6b3919d" providerId="LiveId" clId="{09187FFE-7D91-4223-836A-8D59BF5849D7}" dt="2022-03-17T08:39:00.745" v="0" actId="47"/>
        <pc:sldMkLst>
          <pc:docMk/>
          <pc:sldMk cId="3624390623" sldId="260"/>
        </pc:sldMkLst>
      </pc:sldChg>
      <pc:sldChg chg="del">
        <pc:chgData name="聪 胡" userId="e9d95f40c6b3919d" providerId="LiveId" clId="{09187FFE-7D91-4223-836A-8D59BF5849D7}" dt="2022-03-17T08:39:03.811" v="4" actId="47"/>
        <pc:sldMkLst>
          <pc:docMk/>
          <pc:sldMk cId="99209018" sldId="262"/>
        </pc:sldMkLst>
      </pc:sldChg>
      <pc:sldChg chg="modSp new mod">
        <pc:chgData name="聪 胡" userId="e9d95f40c6b3919d" providerId="LiveId" clId="{09187FFE-7D91-4223-836A-8D59BF5849D7}" dt="2022-03-17T09:09:15.583" v="128" actId="113"/>
        <pc:sldMkLst>
          <pc:docMk/>
          <pc:sldMk cId="3141720806" sldId="262"/>
        </pc:sldMkLst>
        <pc:spChg chg="mod">
          <ac:chgData name="聪 胡" userId="e9d95f40c6b3919d" providerId="LiveId" clId="{09187FFE-7D91-4223-836A-8D59BF5849D7}" dt="2022-03-17T09:08:53.251" v="111"/>
          <ac:spMkLst>
            <pc:docMk/>
            <pc:sldMk cId="3141720806" sldId="262"/>
            <ac:spMk id="2" creationId="{9ED01A77-0D45-4DDF-B0AC-5C06D542FA09}"/>
          </ac:spMkLst>
        </pc:spChg>
        <pc:spChg chg="mod">
          <ac:chgData name="聪 胡" userId="e9d95f40c6b3919d" providerId="LiveId" clId="{09187FFE-7D91-4223-836A-8D59BF5849D7}" dt="2022-03-17T09:09:15.583" v="128" actId="113"/>
          <ac:spMkLst>
            <pc:docMk/>
            <pc:sldMk cId="3141720806" sldId="262"/>
            <ac:spMk id="3" creationId="{24C67D03-ABE1-4ED9-8665-422C02699E8A}"/>
          </ac:spMkLst>
        </pc:spChg>
      </pc:sldChg>
      <pc:sldChg chg="addSp modSp new mod">
        <pc:chgData name="聪 胡" userId="e9d95f40c6b3919d" providerId="LiveId" clId="{09187FFE-7D91-4223-836A-8D59BF5849D7}" dt="2022-03-17T09:11:35.745" v="149" actId="1076"/>
        <pc:sldMkLst>
          <pc:docMk/>
          <pc:sldMk cId="636852571" sldId="263"/>
        </pc:sldMkLst>
        <pc:spChg chg="mod">
          <ac:chgData name="聪 胡" userId="e9d95f40c6b3919d" providerId="LiveId" clId="{09187FFE-7D91-4223-836A-8D59BF5849D7}" dt="2022-03-17T09:11:05.554" v="136"/>
          <ac:spMkLst>
            <pc:docMk/>
            <pc:sldMk cId="636852571" sldId="263"/>
            <ac:spMk id="2" creationId="{32AB8E5B-FE94-420E-AE74-618CD5AAC0D2}"/>
          </ac:spMkLst>
        </pc:spChg>
        <pc:spChg chg="mod">
          <ac:chgData name="聪 胡" userId="e9d95f40c6b3919d" providerId="LiveId" clId="{09187FFE-7D91-4223-836A-8D59BF5849D7}" dt="2022-03-17T09:11:27.969" v="146" actId="1076"/>
          <ac:spMkLst>
            <pc:docMk/>
            <pc:sldMk cId="636852571" sldId="263"/>
            <ac:spMk id="3" creationId="{F0D5628D-D46B-40C9-B52D-8B7517DE455C}"/>
          </ac:spMkLst>
        </pc:spChg>
        <pc:picChg chg="add mod">
          <ac:chgData name="聪 胡" userId="e9d95f40c6b3919d" providerId="LiveId" clId="{09187FFE-7D91-4223-836A-8D59BF5849D7}" dt="2022-03-17T09:11:35.745" v="149" actId="1076"/>
          <ac:picMkLst>
            <pc:docMk/>
            <pc:sldMk cId="636852571" sldId="263"/>
            <ac:picMk id="4" creationId="{8A9D8831-E85A-410D-90D6-CC3F5CBFF236}"/>
          </ac:picMkLst>
        </pc:picChg>
      </pc:sldChg>
      <pc:sldChg chg="del">
        <pc:chgData name="聪 胡" userId="e9d95f40c6b3919d" providerId="LiveId" clId="{09187FFE-7D91-4223-836A-8D59BF5849D7}" dt="2022-03-17T08:39:03.288" v="3" actId="47"/>
        <pc:sldMkLst>
          <pc:docMk/>
          <pc:sldMk cId="2726465589" sldId="263"/>
        </pc:sldMkLst>
      </pc:sldChg>
      <pc:sldChg chg="addSp modSp new mod">
        <pc:chgData name="聪 胡" userId="e9d95f40c6b3919d" providerId="LiveId" clId="{09187FFE-7D91-4223-836A-8D59BF5849D7}" dt="2022-03-17T09:12:41.413" v="168" actId="1076"/>
        <pc:sldMkLst>
          <pc:docMk/>
          <pc:sldMk cId="806226215" sldId="264"/>
        </pc:sldMkLst>
        <pc:spChg chg="mod">
          <ac:chgData name="聪 胡" userId="e9d95f40c6b3919d" providerId="LiveId" clId="{09187FFE-7D91-4223-836A-8D59BF5849D7}" dt="2022-03-17T09:11:50.102" v="154"/>
          <ac:spMkLst>
            <pc:docMk/>
            <pc:sldMk cId="806226215" sldId="264"/>
            <ac:spMk id="2" creationId="{E3289527-745A-44FB-A168-A272BFFA2B74}"/>
          </ac:spMkLst>
        </pc:spChg>
        <pc:spChg chg="mod">
          <ac:chgData name="聪 胡" userId="e9d95f40c6b3919d" providerId="LiveId" clId="{09187FFE-7D91-4223-836A-8D59BF5849D7}" dt="2022-03-17T09:12:17.438" v="164" actId="113"/>
          <ac:spMkLst>
            <pc:docMk/>
            <pc:sldMk cId="806226215" sldId="264"/>
            <ac:spMk id="3" creationId="{2806F08C-3B8A-43A3-863A-6282EB417C7E}"/>
          </ac:spMkLst>
        </pc:spChg>
        <pc:picChg chg="add mod">
          <ac:chgData name="聪 胡" userId="e9d95f40c6b3919d" providerId="LiveId" clId="{09187FFE-7D91-4223-836A-8D59BF5849D7}" dt="2022-03-17T09:12:41.413" v="168" actId="1076"/>
          <ac:picMkLst>
            <pc:docMk/>
            <pc:sldMk cId="806226215" sldId="264"/>
            <ac:picMk id="4" creationId="{16DFC68C-5B5B-4C74-AEE9-AF47DCECD98D}"/>
          </ac:picMkLst>
        </pc:picChg>
      </pc:sldChg>
      <pc:sldChg chg="del">
        <pc:chgData name="聪 胡" userId="e9d95f40c6b3919d" providerId="LiveId" clId="{09187FFE-7D91-4223-836A-8D59BF5849D7}" dt="2022-03-17T08:39:02.311" v="2" actId="47"/>
        <pc:sldMkLst>
          <pc:docMk/>
          <pc:sldMk cId="928234545" sldId="264"/>
        </pc:sldMkLst>
      </pc:sldChg>
      <pc:sldChg chg="del">
        <pc:chgData name="聪 胡" userId="e9d95f40c6b3919d" providerId="LiveId" clId="{09187FFE-7D91-4223-836A-8D59BF5849D7}" dt="2022-03-17T08:39:01.300" v="1" actId="47"/>
        <pc:sldMkLst>
          <pc:docMk/>
          <pc:sldMk cId="3159757110" sldId="265"/>
        </pc:sldMkLst>
      </pc:sldChg>
      <pc:sldChg chg="delSp modSp add del mod">
        <pc:chgData name="聪 胡" userId="e9d95f40c6b3919d" providerId="LiveId" clId="{09187FFE-7D91-4223-836A-8D59BF5849D7}" dt="2022-03-18T03:22:28.894" v="387" actId="47"/>
        <pc:sldMkLst>
          <pc:docMk/>
          <pc:sldMk cId="3431732075" sldId="265"/>
        </pc:sldMkLst>
        <pc:spChg chg="mod">
          <ac:chgData name="聪 胡" userId="e9d95f40c6b3919d" providerId="LiveId" clId="{09187FFE-7D91-4223-836A-8D59BF5849D7}" dt="2022-03-17T09:17:01.092" v="187"/>
          <ac:spMkLst>
            <pc:docMk/>
            <pc:sldMk cId="3431732075" sldId="265"/>
            <ac:spMk id="3" creationId="{2806F08C-3B8A-43A3-863A-6282EB417C7E}"/>
          </ac:spMkLst>
        </pc:spChg>
        <pc:picChg chg="del">
          <ac:chgData name="聪 胡" userId="e9d95f40c6b3919d" providerId="LiveId" clId="{09187FFE-7D91-4223-836A-8D59BF5849D7}" dt="2022-03-17T09:17:01.888" v="188" actId="478"/>
          <ac:picMkLst>
            <pc:docMk/>
            <pc:sldMk cId="3431732075" sldId="265"/>
            <ac:picMk id="4" creationId="{16DFC68C-5B5B-4C74-AEE9-AF47DCECD98D}"/>
          </ac:picMkLst>
        </pc:picChg>
      </pc:sldChg>
      <pc:sldChg chg="modSp add mod">
        <pc:chgData name="聪 胡" userId="e9d95f40c6b3919d" providerId="LiveId" clId="{09187FFE-7D91-4223-836A-8D59BF5849D7}" dt="2022-03-18T03:28:11.308" v="391"/>
        <pc:sldMkLst>
          <pc:docMk/>
          <pc:sldMk cId="2332712506" sldId="266"/>
        </pc:sldMkLst>
        <pc:spChg chg="mod">
          <ac:chgData name="聪 胡" userId="e9d95f40c6b3919d" providerId="LiveId" clId="{09187FFE-7D91-4223-836A-8D59BF5849D7}" dt="2022-03-18T03:28:11.308" v="391"/>
          <ac:spMkLst>
            <pc:docMk/>
            <pc:sldMk cId="2332712506" sldId="266"/>
            <ac:spMk id="3" creationId="{2806F08C-3B8A-43A3-863A-6282EB417C7E}"/>
          </ac:spMkLst>
        </pc:spChg>
      </pc:sldChg>
      <pc:sldChg chg="modSp add mod">
        <pc:chgData name="聪 胡" userId="e9d95f40c6b3919d" providerId="LiveId" clId="{09187FFE-7D91-4223-836A-8D59BF5849D7}" dt="2022-03-17T11:38:24.893" v="318"/>
        <pc:sldMkLst>
          <pc:docMk/>
          <pc:sldMk cId="1406936585" sldId="267"/>
        </pc:sldMkLst>
        <pc:spChg chg="mod">
          <ac:chgData name="聪 胡" userId="e9d95f40c6b3919d" providerId="LiveId" clId="{09187FFE-7D91-4223-836A-8D59BF5849D7}" dt="2022-03-17T09:17:28.705" v="196" actId="20577"/>
          <ac:spMkLst>
            <pc:docMk/>
            <pc:sldMk cId="1406936585" sldId="267"/>
            <ac:spMk id="2" creationId="{E3289527-745A-44FB-A168-A272BFFA2B74}"/>
          </ac:spMkLst>
        </pc:spChg>
        <pc:spChg chg="mod">
          <ac:chgData name="聪 胡" userId="e9d95f40c6b3919d" providerId="LiveId" clId="{09187FFE-7D91-4223-836A-8D59BF5849D7}" dt="2022-03-17T11:38:24.893" v="318"/>
          <ac:spMkLst>
            <pc:docMk/>
            <pc:sldMk cId="1406936585" sldId="267"/>
            <ac:spMk id="3" creationId="{2806F08C-3B8A-43A3-863A-6282EB417C7E}"/>
          </ac:spMkLst>
        </pc:spChg>
      </pc:sldChg>
      <pc:sldChg chg="modSp add mod">
        <pc:chgData name="聪 胡" userId="e9d95f40c6b3919d" providerId="LiveId" clId="{09187FFE-7D91-4223-836A-8D59BF5849D7}" dt="2022-03-17T11:39:14.862" v="386"/>
        <pc:sldMkLst>
          <pc:docMk/>
          <pc:sldMk cId="3691513942" sldId="268"/>
        </pc:sldMkLst>
        <pc:spChg chg="mod">
          <ac:chgData name="聪 胡" userId="e9d95f40c6b3919d" providerId="LiveId" clId="{09187FFE-7D91-4223-836A-8D59BF5849D7}" dt="2022-03-17T09:17:53.111" v="213" actId="20577"/>
          <ac:spMkLst>
            <pc:docMk/>
            <pc:sldMk cId="3691513942" sldId="268"/>
            <ac:spMk id="2" creationId="{E3289527-745A-44FB-A168-A272BFFA2B74}"/>
          </ac:spMkLst>
        </pc:spChg>
        <pc:spChg chg="mod">
          <ac:chgData name="聪 胡" userId="e9d95f40c6b3919d" providerId="LiveId" clId="{09187FFE-7D91-4223-836A-8D59BF5849D7}" dt="2022-03-17T11:39:14.862" v="386"/>
          <ac:spMkLst>
            <pc:docMk/>
            <pc:sldMk cId="3691513942" sldId="268"/>
            <ac:spMk id="3" creationId="{2806F08C-3B8A-43A3-863A-6282EB417C7E}"/>
          </ac:spMkLst>
        </pc:spChg>
      </pc:sldChg>
      <pc:sldChg chg="modSp add mod">
        <pc:chgData name="聪 胡" userId="e9d95f40c6b3919d" providerId="LiveId" clId="{09187FFE-7D91-4223-836A-8D59BF5849D7}" dt="2022-03-17T11:33:00.791" v="308"/>
        <pc:sldMkLst>
          <pc:docMk/>
          <pc:sldMk cId="2945605602" sldId="269"/>
        </pc:sldMkLst>
        <pc:spChg chg="mod">
          <ac:chgData name="聪 胡" userId="e9d95f40c6b3919d" providerId="LiveId" clId="{09187FFE-7D91-4223-836A-8D59BF5849D7}" dt="2022-03-17T09:56:26.028" v="218"/>
          <ac:spMkLst>
            <pc:docMk/>
            <pc:sldMk cId="2945605602" sldId="269"/>
            <ac:spMk id="2" creationId="{E3289527-745A-44FB-A168-A272BFFA2B74}"/>
          </ac:spMkLst>
        </pc:spChg>
        <pc:spChg chg="mod">
          <ac:chgData name="聪 胡" userId="e9d95f40c6b3919d" providerId="LiveId" clId="{09187FFE-7D91-4223-836A-8D59BF5849D7}" dt="2022-03-17T11:33:00.791" v="308"/>
          <ac:spMkLst>
            <pc:docMk/>
            <pc:sldMk cId="2945605602" sldId="269"/>
            <ac:spMk id="3" creationId="{2806F08C-3B8A-43A3-863A-6282EB417C7E}"/>
          </ac:spMkLst>
        </pc:spChg>
      </pc:sldChg>
    </pc:docChg>
  </pc:docChgLst>
  <pc:docChgLst>
    <pc:chgData name="Fred Hu" userId="e9d95f40c6b3919d" providerId="LiveId" clId="{B0242DF1-6636-493B-9B83-610494115C03}"/>
    <pc:docChg chg="undo custSel addSld delSld modSld addMainMaster delMainMaster">
      <pc:chgData name="Fred Hu" userId="e9d95f40c6b3919d" providerId="LiveId" clId="{B0242DF1-6636-493B-9B83-610494115C03}" dt="2021-11-29T00:34:14.018" v="1042" actId="5793"/>
      <pc:docMkLst>
        <pc:docMk/>
      </pc:docMkLst>
      <pc:sldChg chg="addSp delSp modSp new mod setBg modClrScheme addAnim delAnim chgLayout">
        <pc:chgData name="Fred Hu" userId="e9d95f40c6b3919d" providerId="LiveId" clId="{B0242DF1-6636-493B-9B83-610494115C03}" dt="2021-11-28T08:05:01.017" v="122" actId="113"/>
        <pc:sldMkLst>
          <pc:docMk/>
          <pc:sldMk cId="2997359941" sldId="256"/>
        </pc:sldMkLst>
        <pc:spChg chg="mod">
          <ac:chgData name="Fred Hu" userId="e9d95f40c6b3919d" providerId="LiveId" clId="{B0242DF1-6636-493B-9B83-610494115C03}" dt="2021-11-28T08:04:55.755" v="120" actId="113"/>
          <ac:spMkLst>
            <pc:docMk/>
            <pc:sldMk cId="2997359941" sldId="256"/>
            <ac:spMk id="2" creationId="{EAF95DF4-E0EE-43BF-A591-31A25F0B933B}"/>
          </ac:spMkLst>
        </pc:spChg>
        <pc:spChg chg="mod">
          <ac:chgData name="Fred Hu" userId="e9d95f40c6b3919d" providerId="LiveId" clId="{B0242DF1-6636-493B-9B83-610494115C03}" dt="2021-11-28T08:05:01.017" v="122" actId="113"/>
          <ac:spMkLst>
            <pc:docMk/>
            <pc:sldMk cId="2997359941" sldId="256"/>
            <ac:spMk id="3" creationId="{390EEEFD-35BE-4AE8-8F52-099776447E2A}"/>
          </ac:spMkLst>
        </pc:spChg>
        <pc:spChg chg="add del">
          <ac:chgData name="Fred Hu" userId="e9d95f40c6b3919d" providerId="LiveId" clId="{B0242DF1-6636-493B-9B83-610494115C03}" dt="2021-11-24T09:43:00.279" v="4" actId="26606"/>
          <ac:spMkLst>
            <pc:docMk/>
            <pc:sldMk cId="2997359941" sldId="256"/>
            <ac:spMk id="9" creationId="{EB9B5A19-3592-48E2-BC31-90E092BD68E1}"/>
          </ac:spMkLst>
        </pc:spChg>
        <pc:spChg chg="add del">
          <ac:chgData name="Fred Hu" userId="e9d95f40c6b3919d" providerId="LiveId" clId="{B0242DF1-6636-493B-9B83-610494115C03}" dt="2021-11-24T09:43:00.279" v="4" actId="26606"/>
          <ac:spMkLst>
            <pc:docMk/>
            <pc:sldMk cId="2997359941" sldId="256"/>
            <ac:spMk id="23" creationId="{DD99E1B6-CBC4-4306-9DFC-847D6D135208}"/>
          </ac:spMkLst>
        </pc:spChg>
        <pc:spChg chg="add del">
          <ac:chgData name="Fred Hu" userId="e9d95f40c6b3919d" providerId="LiveId" clId="{B0242DF1-6636-493B-9B83-610494115C03}" dt="2021-11-24T09:43:02.411" v="7" actId="26606"/>
          <ac:spMkLst>
            <pc:docMk/>
            <pc:sldMk cId="2997359941" sldId="256"/>
            <ac:spMk id="30" creationId="{E20BB609-EF92-42DB-836C-0699A590B5CF}"/>
          </ac:spMkLst>
        </pc:spChg>
        <pc:spChg chg="add del">
          <ac:chgData name="Fred Hu" userId="e9d95f40c6b3919d" providerId="LiveId" clId="{B0242DF1-6636-493B-9B83-610494115C03}" dt="2021-11-24T09:43:02.411" v="7" actId="26606"/>
          <ac:spMkLst>
            <pc:docMk/>
            <pc:sldMk cId="2997359941" sldId="256"/>
            <ac:spMk id="31" creationId="{40FA88D0-E295-4CF3-934C-6423EACEB025}"/>
          </ac:spMkLst>
        </pc:spChg>
        <pc:spChg chg="add del">
          <ac:chgData name="Fred Hu" userId="e9d95f40c6b3919d" providerId="LiveId" clId="{B0242DF1-6636-493B-9B83-610494115C03}" dt="2021-11-24T09:43:06.741" v="9" actId="26606"/>
          <ac:spMkLst>
            <pc:docMk/>
            <pc:sldMk cId="2997359941" sldId="256"/>
            <ac:spMk id="35" creationId="{7DA3C418-758E-4180-A5D0-8655D6804587}"/>
          </ac:spMkLst>
        </pc:spChg>
        <pc:spChg chg="add del">
          <ac:chgData name="Fred Hu" userId="e9d95f40c6b3919d" providerId="LiveId" clId="{B0242DF1-6636-493B-9B83-610494115C03}" dt="2021-11-24T09:43:06.741" v="9" actId="26606"/>
          <ac:spMkLst>
            <pc:docMk/>
            <pc:sldMk cId="2997359941" sldId="256"/>
            <ac:spMk id="36" creationId="{28C8EF06-5EC3-4883-AFAF-D74FF46550FB}"/>
          </ac:spMkLst>
        </pc:spChg>
        <pc:spChg chg="add">
          <ac:chgData name="Fred Hu" userId="e9d95f40c6b3919d" providerId="LiveId" clId="{B0242DF1-6636-493B-9B83-610494115C03}" dt="2021-11-24T09:43:06.863" v="10" actId="26606"/>
          <ac:spMkLst>
            <pc:docMk/>
            <pc:sldMk cId="2997359941" sldId="256"/>
            <ac:spMk id="39" creationId="{EB9B5A19-3592-48E2-BC31-90E092BD68E1}"/>
          </ac:spMkLst>
        </pc:spChg>
        <pc:spChg chg="add">
          <ac:chgData name="Fred Hu" userId="e9d95f40c6b3919d" providerId="LiveId" clId="{B0242DF1-6636-493B-9B83-610494115C03}" dt="2021-11-24T09:43:06.863" v="10" actId="26606"/>
          <ac:spMkLst>
            <pc:docMk/>
            <pc:sldMk cId="2997359941" sldId="256"/>
            <ac:spMk id="42" creationId="{DD99E1B6-CBC4-4306-9DFC-847D6D135208}"/>
          </ac:spMkLst>
        </pc:spChg>
        <pc:grpChg chg="add del">
          <ac:chgData name="Fred Hu" userId="e9d95f40c6b3919d" providerId="LiveId" clId="{B0242DF1-6636-493B-9B83-610494115C03}" dt="2021-11-24T09:43:00.279" v="4" actId="26606"/>
          <ac:grpSpMkLst>
            <pc:docMk/>
            <pc:sldMk cId="2997359941" sldId="256"/>
            <ac:grpSpMk id="11" creationId="{E2548C40-4C00-4E91-BFA6-84B4D66225A4}"/>
          </ac:grpSpMkLst>
        </pc:grpChg>
        <pc:grpChg chg="add del">
          <ac:chgData name="Fred Hu" userId="e9d95f40c6b3919d" providerId="LiveId" clId="{B0242DF1-6636-493B-9B83-610494115C03}" dt="2021-11-24T09:43:00.279" v="4" actId="26606"/>
          <ac:grpSpMkLst>
            <pc:docMk/>
            <pc:sldMk cId="2997359941" sldId="256"/>
            <ac:grpSpMk id="25" creationId="{3C16EB93-E299-481D-A004-769603D375CE}"/>
          </ac:grpSpMkLst>
        </pc:grpChg>
        <pc:grpChg chg="add">
          <ac:chgData name="Fred Hu" userId="e9d95f40c6b3919d" providerId="LiveId" clId="{B0242DF1-6636-493B-9B83-610494115C03}" dt="2021-11-24T09:43:06.863" v="10" actId="26606"/>
          <ac:grpSpMkLst>
            <pc:docMk/>
            <pc:sldMk cId="2997359941" sldId="256"/>
            <ac:grpSpMk id="40" creationId="{E2548C40-4C00-4E91-BFA6-84B4D66225A4}"/>
          </ac:grpSpMkLst>
        </pc:grpChg>
        <pc:grpChg chg="add">
          <ac:chgData name="Fred Hu" userId="e9d95f40c6b3919d" providerId="LiveId" clId="{B0242DF1-6636-493B-9B83-610494115C03}" dt="2021-11-24T09:43:06.863" v="10" actId="26606"/>
          <ac:grpSpMkLst>
            <pc:docMk/>
            <pc:sldMk cId="2997359941" sldId="256"/>
            <ac:grpSpMk id="43" creationId="{3C16EB93-E299-481D-A004-769603D375CE}"/>
          </ac:grpSpMkLst>
        </pc:grpChg>
        <pc:picChg chg="add del">
          <ac:chgData name="Fred Hu" userId="e9d95f40c6b3919d" providerId="LiveId" clId="{B0242DF1-6636-493B-9B83-610494115C03}" dt="2021-11-24T09:43:00.279" v="4" actId="26606"/>
          <ac:picMkLst>
            <pc:docMk/>
            <pc:sldMk cId="2997359941" sldId="256"/>
            <ac:picMk id="4" creationId="{A43466B8-79C7-4145-8341-B0DFF91E0F61}"/>
          </ac:picMkLst>
        </pc:picChg>
        <pc:picChg chg="add del">
          <ac:chgData name="Fred Hu" userId="e9d95f40c6b3919d" providerId="LiveId" clId="{B0242DF1-6636-493B-9B83-610494115C03}" dt="2021-11-24T09:43:02.411" v="7" actId="26606"/>
          <ac:picMkLst>
            <pc:docMk/>
            <pc:sldMk cId="2997359941" sldId="256"/>
            <ac:picMk id="32" creationId="{64FAC8BF-B04A-4F63-BEE7-D74CB9996A6D}"/>
          </ac:picMkLst>
        </pc:picChg>
        <pc:picChg chg="add del">
          <ac:chgData name="Fred Hu" userId="e9d95f40c6b3919d" providerId="LiveId" clId="{B0242DF1-6636-493B-9B83-610494115C03}" dt="2021-11-24T09:43:06.741" v="9" actId="26606"/>
          <ac:picMkLst>
            <pc:docMk/>
            <pc:sldMk cId="2997359941" sldId="256"/>
            <ac:picMk id="37" creationId="{C0A8A306-78DF-45F8-97BC-A6846C4BA3F1}"/>
          </ac:picMkLst>
        </pc:picChg>
        <pc:picChg chg="add">
          <ac:chgData name="Fred Hu" userId="e9d95f40c6b3919d" providerId="LiveId" clId="{B0242DF1-6636-493B-9B83-610494115C03}" dt="2021-11-24T09:43:06.863" v="10" actId="26606"/>
          <ac:picMkLst>
            <pc:docMk/>
            <pc:sldMk cId="2997359941" sldId="256"/>
            <ac:picMk id="44" creationId="{A43466B8-79C7-4145-8341-B0DFF91E0F61}"/>
          </ac:picMkLst>
        </pc:picChg>
        <pc:picChg chg="add mod">
          <ac:chgData name="Fred Hu" userId="e9d95f40c6b3919d" providerId="LiveId" clId="{B0242DF1-6636-493B-9B83-610494115C03}" dt="2021-11-24T09:44:34.596" v="43" actId="1076"/>
          <ac:picMkLst>
            <pc:docMk/>
            <pc:sldMk cId="2997359941" sldId="256"/>
            <ac:picMk id="1026" creationId="{7730213F-A3CE-47B3-8139-B5AB6820F691}"/>
          </ac:picMkLst>
        </pc:picChg>
        <pc:cxnChg chg="add del">
          <ac:chgData name="Fred Hu" userId="e9d95f40c6b3919d" providerId="LiveId" clId="{B0242DF1-6636-493B-9B83-610494115C03}" dt="2021-11-24T09:43:02.411" v="7" actId="26606"/>
          <ac:cxnSpMkLst>
            <pc:docMk/>
            <pc:sldMk cId="2997359941" sldId="256"/>
            <ac:cxnSpMk id="15" creationId="{BD492A0C-1773-477B-83B5-C707CB057709}"/>
          </ac:cxnSpMkLst>
        </pc:cxnChg>
        <pc:cxnChg chg="add del">
          <ac:chgData name="Fred Hu" userId="e9d95f40c6b3919d" providerId="LiveId" clId="{B0242DF1-6636-493B-9B83-610494115C03}" dt="2021-11-24T09:43:02.411" v="7" actId="26606"/>
          <ac:cxnSpMkLst>
            <pc:docMk/>
            <pc:sldMk cId="2997359941" sldId="256"/>
            <ac:cxnSpMk id="33" creationId="{8F4E56A8-93D5-4BE3-AE61-84677331AD07}"/>
          </ac:cxnSpMkLst>
        </pc:cxnChg>
      </pc:sldChg>
      <pc:sldChg chg="modSp new mod">
        <pc:chgData name="Fred Hu" userId="e9d95f40c6b3919d" providerId="LiveId" clId="{B0242DF1-6636-493B-9B83-610494115C03}" dt="2021-11-28T12:55:23.024" v="319"/>
        <pc:sldMkLst>
          <pc:docMk/>
          <pc:sldMk cId="4255339108" sldId="257"/>
        </pc:sldMkLst>
        <pc:spChg chg="mod">
          <ac:chgData name="Fred Hu" userId="e9d95f40c6b3919d" providerId="LiveId" clId="{B0242DF1-6636-493B-9B83-610494115C03}" dt="2021-11-28T08:09:20.421" v="141"/>
          <ac:spMkLst>
            <pc:docMk/>
            <pc:sldMk cId="4255339108" sldId="257"/>
            <ac:spMk id="2" creationId="{46F9E7FE-1CC3-46A5-AAFE-122CEE686C08}"/>
          </ac:spMkLst>
        </pc:spChg>
        <pc:spChg chg="mod">
          <ac:chgData name="Fred Hu" userId="e9d95f40c6b3919d" providerId="LiveId" clId="{B0242DF1-6636-493B-9B83-610494115C03}" dt="2021-11-28T12:55:23.024" v="319"/>
          <ac:spMkLst>
            <pc:docMk/>
            <pc:sldMk cId="4255339108" sldId="257"/>
            <ac:spMk id="3" creationId="{10FD67FE-D519-44E3-A235-48386AA8AF26}"/>
          </ac:spMkLst>
        </pc:spChg>
      </pc:sldChg>
      <pc:sldChg chg="modSp add del mod">
        <pc:chgData name="Fred Hu" userId="e9d95f40c6b3919d" providerId="LiveId" clId="{B0242DF1-6636-493B-9B83-610494115C03}" dt="2021-11-29T00:18:23.014" v="988" actId="47"/>
        <pc:sldMkLst>
          <pc:docMk/>
          <pc:sldMk cId="25883729" sldId="258"/>
        </pc:sldMkLst>
        <pc:spChg chg="mod">
          <ac:chgData name="Fred Hu" userId="e9d95f40c6b3919d" providerId="LiveId" clId="{B0242DF1-6636-493B-9B83-610494115C03}" dt="2021-11-28T13:41:44.914" v="481"/>
          <ac:spMkLst>
            <pc:docMk/>
            <pc:sldMk cId="25883729" sldId="258"/>
            <ac:spMk id="2" creationId="{46F9E7FE-1CC3-46A5-AAFE-122CEE686C08}"/>
          </ac:spMkLst>
        </pc:spChg>
        <pc:spChg chg="mod">
          <ac:chgData name="Fred Hu" userId="e9d95f40c6b3919d" providerId="LiveId" clId="{B0242DF1-6636-493B-9B83-610494115C03}" dt="2021-11-28T13:48:45.166" v="555" actId="20577"/>
          <ac:spMkLst>
            <pc:docMk/>
            <pc:sldMk cId="25883729" sldId="258"/>
            <ac:spMk id="3" creationId="{10FD67FE-D519-44E3-A235-48386AA8AF26}"/>
          </ac:spMkLst>
        </pc:spChg>
      </pc:sldChg>
      <pc:sldChg chg="modSp add del mod">
        <pc:chgData name="Fred Hu" userId="e9d95f40c6b3919d" providerId="LiveId" clId="{B0242DF1-6636-493B-9B83-610494115C03}" dt="2021-11-28T13:41:47.359" v="482" actId="47"/>
        <pc:sldMkLst>
          <pc:docMk/>
          <pc:sldMk cId="3442562607" sldId="259"/>
        </pc:sldMkLst>
        <pc:spChg chg="mod">
          <ac:chgData name="Fred Hu" userId="e9d95f40c6b3919d" providerId="LiveId" clId="{B0242DF1-6636-493B-9B83-610494115C03}" dt="2021-11-28T07:56:18.750" v="88"/>
          <ac:spMkLst>
            <pc:docMk/>
            <pc:sldMk cId="3442562607" sldId="259"/>
            <ac:spMk id="2" creationId="{46F9E7FE-1CC3-46A5-AAFE-122CEE686C08}"/>
          </ac:spMkLst>
        </pc:spChg>
      </pc:sldChg>
      <pc:sldChg chg="modSp add mod">
        <pc:chgData name="Fred Hu" userId="e9d95f40c6b3919d" providerId="LiveId" clId="{B0242DF1-6636-493B-9B83-610494115C03}" dt="2021-11-29T00:34:14.018" v="1042" actId="5793"/>
        <pc:sldMkLst>
          <pc:docMk/>
          <pc:sldMk cId="3624390623" sldId="260"/>
        </pc:sldMkLst>
        <pc:spChg chg="mod">
          <ac:chgData name="Fred Hu" userId="e9d95f40c6b3919d" providerId="LiveId" clId="{B0242DF1-6636-493B-9B83-610494115C03}" dt="2021-11-29T00:33:27.314" v="1030" actId="20577"/>
          <ac:spMkLst>
            <pc:docMk/>
            <pc:sldMk cId="3624390623" sldId="260"/>
            <ac:spMk id="2" creationId="{46F9E7FE-1CC3-46A5-AAFE-122CEE686C08}"/>
          </ac:spMkLst>
        </pc:spChg>
        <pc:spChg chg="mod">
          <ac:chgData name="Fred Hu" userId="e9d95f40c6b3919d" providerId="LiveId" clId="{B0242DF1-6636-493B-9B83-610494115C03}" dt="2021-11-29T00:34:14.018" v="1042" actId="5793"/>
          <ac:spMkLst>
            <pc:docMk/>
            <pc:sldMk cId="3624390623" sldId="260"/>
            <ac:spMk id="3" creationId="{10FD67FE-D519-44E3-A235-48386AA8AF26}"/>
          </ac:spMkLst>
        </pc:spChg>
      </pc:sldChg>
      <pc:sldChg chg="modSp new mod">
        <pc:chgData name="Fred Hu" userId="e9d95f40c6b3919d" providerId="LiveId" clId="{B0242DF1-6636-493B-9B83-610494115C03}" dt="2021-11-28T07:58:04.897" v="117"/>
        <pc:sldMkLst>
          <pc:docMk/>
          <pc:sldMk cId="1626217" sldId="261"/>
        </pc:sldMkLst>
        <pc:spChg chg="mod">
          <ac:chgData name="Fred Hu" userId="e9d95f40c6b3919d" providerId="LiveId" clId="{B0242DF1-6636-493B-9B83-610494115C03}" dt="2021-11-28T07:56:47.605" v="100"/>
          <ac:spMkLst>
            <pc:docMk/>
            <pc:sldMk cId="1626217" sldId="261"/>
            <ac:spMk id="2" creationId="{80E04F38-F1D9-4D82-B937-71B6E93F7F28}"/>
          </ac:spMkLst>
        </pc:spChg>
        <pc:spChg chg="mod">
          <ac:chgData name="Fred Hu" userId="e9d95f40c6b3919d" providerId="LiveId" clId="{B0242DF1-6636-493B-9B83-610494115C03}" dt="2021-11-28T07:58:04.897" v="117"/>
          <ac:spMkLst>
            <pc:docMk/>
            <pc:sldMk cId="1626217" sldId="261"/>
            <ac:spMk id="3" creationId="{E7478B51-6822-4701-970E-0D9000E76B11}"/>
          </ac:spMkLst>
        </pc:spChg>
      </pc:sldChg>
      <pc:sldChg chg="modSp add mod">
        <pc:chgData name="Fred Hu" userId="e9d95f40c6b3919d" providerId="LiveId" clId="{B0242DF1-6636-493B-9B83-610494115C03}" dt="2021-11-28T13:01:42.615" v="382" actId="20577"/>
        <pc:sldMkLst>
          <pc:docMk/>
          <pc:sldMk cId="99209018" sldId="262"/>
        </pc:sldMkLst>
        <pc:spChg chg="mod">
          <ac:chgData name="Fred Hu" userId="e9d95f40c6b3919d" providerId="LiveId" clId="{B0242DF1-6636-493B-9B83-610494115C03}" dt="2021-11-28T13:01:42.615" v="382" actId="20577"/>
          <ac:spMkLst>
            <pc:docMk/>
            <pc:sldMk cId="99209018" sldId="262"/>
            <ac:spMk id="3" creationId="{10FD67FE-D519-44E3-A235-48386AA8AF26}"/>
          </ac:spMkLst>
        </pc:spChg>
      </pc:sldChg>
      <pc:sldChg chg="modSp add">
        <pc:chgData name="Fred Hu" userId="e9d95f40c6b3919d" providerId="LiveId" clId="{B0242DF1-6636-493B-9B83-610494115C03}" dt="2021-11-29T00:19:23.347" v="989" actId="20577"/>
        <pc:sldMkLst>
          <pc:docMk/>
          <pc:sldMk cId="2726465589" sldId="263"/>
        </pc:sldMkLst>
        <pc:spChg chg="mod">
          <ac:chgData name="Fred Hu" userId="e9d95f40c6b3919d" providerId="LiveId" clId="{B0242DF1-6636-493B-9B83-610494115C03}" dt="2021-11-29T00:19:23.347" v="989" actId="20577"/>
          <ac:spMkLst>
            <pc:docMk/>
            <pc:sldMk cId="2726465589" sldId="263"/>
            <ac:spMk id="3" creationId="{10FD67FE-D519-44E3-A235-48386AA8AF26}"/>
          </ac:spMkLst>
        </pc:spChg>
      </pc:sldChg>
      <pc:sldChg chg="addSp modSp add mod">
        <pc:chgData name="Fred Hu" userId="e9d95f40c6b3919d" providerId="LiveId" clId="{B0242DF1-6636-493B-9B83-610494115C03}" dt="2021-11-29T00:30:58.528" v="1028"/>
        <pc:sldMkLst>
          <pc:docMk/>
          <pc:sldMk cId="928234545" sldId="264"/>
        </pc:sldMkLst>
        <pc:spChg chg="mod">
          <ac:chgData name="Fred Hu" userId="e9d95f40c6b3919d" providerId="LiveId" clId="{B0242DF1-6636-493B-9B83-610494115C03}" dt="2021-11-29T00:30:58.528" v="1028"/>
          <ac:spMkLst>
            <pc:docMk/>
            <pc:sldMk cId="928234545" sldId="264"/>
            <ac:spMk id="3" creationId="{10FD67FE-D519-44E3-A235-48386AA8AF26}"/>
          </ac:spMkLst>
        </pc:spChg>
        <pc:picChg chg="add mod">
          <ac:chgData name="Fred Hu" userId="e9d95f40c6b3919d" providerId="LiveId" clId="{B0242DF1-6636-493B-9B83-610494115C03}" dt="2021-11-28T13:57:06.540" v="785" actId="1076"/>
          <ac:picMkLst>
            <pc:docMk/>
            <pc:sldMk cId="928234545" sldId="264"/>
            <ac:picMk id="5" creationId="{3D8A1DCA-31DD-4EC1-A6E3-9AF087B94B45}"/>
          </ac:picMkLst>
        </pc:picChg>
      </pc:sldChg>
      <pc:sldChg chg="delSp modSp add mod">
        <pc:chgData name="Fred Hu" userId="e9d95f40c6b3919d" providerId="LiveId" clId="{B0242DF1-6636-493B-9B83-610494115C03}" dt="2021-11-28T14:02:23.658" v="968"/>
        <pc:sldMkLst>
          <pc:docMk/>
          <pc:sldMk cId="3159757110" sldId="265"/>
        </pc:sldMkLst>
        <pc:spChg chg="mod">
          <ac:chgData name="Fred Hu" userId="e9d95f40c6b3919d" providerId="LiveId" clId="{B0242DF1-6636-493B-9B83-610494115C03}" dt="2021-11-28T14:02:23.658" v="968"/>
          <ac:spMkLst>
            <pc:docMk/>
            <pc:sldMk cId="3159757110" sldId="265"/>
            <ac:spMk id="3" creationId="{10FD67FE-D519-44E3-A235-48386AA8AF26}"/>
          </ac:spMkLst>
        </pc:spChg>
        <pc:picChg chg="del">
          <ac:chgData name="Fred Hu" userId="e9d95f40c6b3919d" providerId="LiveId" clId="{B0242DF1-6636-493B-9B83-610494115C03}" dt="2021-11-28T13:57:43.368" v="799" actId="478"/>
          <ac:picMkLst>
            <pc:docMk/>
            <pc:sldMk cId="3159757110" sldId="265"/>
            <ac:picMk id="5" creationId="{3D8A1DCA-31DD-4EC1-A6E3-9AF087B94B45}"/>
          </ac:picMkLst>
        </pc:picChg>
      </pc:sldChg>
      <pc:sldMasterChg chg="add del addSldLayout delSldLayout">
        <pc:chgData name="Fred Hu" userId="e9d95f40c6b3919d" providerId="LiveId" clId="{B0242DF1-6636-493B-9B83-610494115C03}" dt="2021-11-24T09:43:06.863" v="10" actId="26606"/>
        <pc:sldMasterMkLst>
          <pc:docMk/>
          <pc:sldMasterMk cId="845211597" sldId="2147483648"/>
        </pc:sldMasterMkLst>
        <pc:sldLayoutChg chg="add del">
          <pc:chgData name="Fred Hu" userId="e9d95f40c6b3919d" providerId="LiveId" clId="{B0242DF1-6636-493B-9B83-610494115C03}" dt="2021-11-24T09:43:06.863" v="10" actId="26606"/>
          <pc:sldLayoutMkLst>
            <pc:docMk/>
            <pc:sldMasterMk cId="845211597" sldId="2147483648"/>
            <pc:sldLayoutMk cId="2476887191" sldId="2147483649"/>
          </pc:sldLayoutMkLst>
        </pc:sldLayoutChg>
        <pc:sldLayoutChg chg="add del">
          <pc:chgData name="Fred Hu" userId="e9d95f40c6b3919d" providerId="LiveId" clId="{B0242DF1-6636-493B-9B83-610494115C03}" dt="2021-11-24T09:43:06.863" v="10" actId="26606"/>
          <pc:sldLayoutMkLst>
            <pc:docMk/>
            <pc:sldMasterMk cId="845211597" sldId="2147483648"/>
            <pc:sldLayoutMk cId="3172697132" sldId="2147483650"/>
          </pc:sldLayoutMkLst>
        </pc:sldLayoutChg>
        <pc:sldLayoutChg chg="add del">
          <pc:chgData name="Fred Hu" userId="e9d95f40c6b3919d" providerId="LiveId" clId="{B0242DF1-6636-493B-9B83-610494115C03}" dt="2021-11-24T09:43:06.863" v="10" actId="26606"/>
          <pc:sldLayoutMkLst>
            <pc:docMk/>
            <pc:sldMasterMk cId="845211597" sldId="2147483648"/>
            <pc:sldLayoutMk cId="4270916440" sldId="2147483651"/>
          </pc:sldLayoutMkLst>
        </pc:sldLayoutChg>
        <pc:sldLayoutChg chg="add del">
          <pc:chgData name="Fred Hu" userId="e9d95f40c6b3919d" providerId="LiveId" clId="{B0242DF1-6636-493B-9B83-610494115C03}" dt="2021-11-24T09:43:06.863" v="10" actId="26606"/>
          <pc:sldLayoutMkLst>
            <pc:docMk/>
            <pc:sldMasterMk cId="845211597" sldId="2147483648"/>
            <pc:sldLayoutMk cId="2607217469" sldId="2147483652"/>
          </pc:sldLayoutMkLst>
        </pc:sldLayoutChg>
        <pc:sldLayoutChg chg="add del">
          <pc:chgData name="Fred Hu" userId="e9d95f40c6b3919d" providerId="LiveId" clId="{B0242DF1-6636-493B-9B83-610494115C03}" dt="2021-11-24T09:43:06.863" v="10" actId="26606"/>
          <pc:sldLayoutMkLst>
            <pc:docMk/>
            <pc:sldMasterMk cId="845211597" sldId="2147483648"/>
            <pc:sldLayoutMk cId="1194199664" sldId="2147483653"/>
          </pc:sldLayoutMkLst>
        </pc:sldLayoutChg>
        <pc:sldLayoutChg chg="add del">
          <pc:chgData name="Fred Hu" userId="e9d95f40c6b3919d" providerId="LiveId" clId="{B0242DF1-6636-493B-9B83-610494115C03}" dt="2021-11-24T09:43:06.863" v="10" actId="26606"/>
          <pc:sldLayoutMkLst>
            <pc:docMk/>
            <pc:sldMasterMk cId="845211597" sldId="2147483648"/>
            <pc:sldLayoutMk cId="4018645195" sldId="2147483654"/>
          </pc:sldLayoutMkLst>
        </pc:sldLayoutChg>
        <pc:sldLayoutChg chg="add del">
          <pc:chgData name="Fred Hu" userId="e9d95f40c6b3919d" providerId="LiveId" clId="{B0242DF1-6636-493B-9B83-610494115C03}" dt="2021-11-24T09:43:06.863" v="10" actId="26606"/>
          <pc:sldLayoutMkLst>
            <pc:docMk/>
            <pc:sldMasterMk cId="845211597" sldId="2147483648"/>
            <pc:sldLayoutMk cId="4102045867" sldId="2147483655"/>
          </pc:sldLayoutMkLst>
        </pc:sldLayoutChg>
        <pc:sldLayoutChg chg="add del">
          <pc:chgData name="Fred Hu" userId="e9d95f40c6b3919d" providerId="LiveId" clId="{B0242DF1-6636-493B-9B83-610494115C03}" dt="2021-11-24T09:43:06.863" v="10" actId="26606"/>
          <pc:sldLayoutMkLst>
            <pc:docMk/>
            <pc:sldMasterMk cId="845211597" sldId="2147483648"/>
            <pc:sldLayoutMk cId="2549441337" sldId="2147483656"/>
          </pc:sldLayoutMkLst>
        </pc:sldLayoutChg>
        <pc:sldLayoutChg chg="add del">
          <pc:chgData name="Fred Hu" userId="e9d95f40c6b3919d" providerId="LiveId" clId="{B0242DF1-6636-493B-9B83-610494115C03}" dt="2021-11-24T09:43:06.863" v="10" actId="26606"/>
          <pc:sldLayoutMkLst>
            <pc:docMk/>
            <pc:sldMasterMk cId="845211597" sldId="2147483648"/>
            <pc:sldLayoutMk cId="542276964" sldId="2147483657"/>
          </pc:sldLayoutMkLst>
        </pc:sldLayoutChg>
        <pc:sldLayoutChg chg="add del">
          <pc:chgData name="Fred Hu" userId="e9d95f40c6b3919d" providerId="LiveId" clId="{B0242DF1-6636-493B-9B83-610494115C03}" dt="2021-11-24T09:43:06.863" v="10" actId="26606"/>
          <pc:sldLayoutMkLst>
            <pc:docMk/>
            <pc:sldMasterMk cId="845211597" sldId="2147483648"/>
            <pc:sldLayoutMk cId="917794331" sldId="2147483658"/>
          </pc:sldLayoutMkLst>
        </pc:sldLayoutChg>
        <pc:sldLayoutChg chg="add del">
          <pc:chgData name="Fred Hu" userId="e9d95f40c6b3919d" providerId="LiveId" clId="{B0242DF1-6636-493B-9B83-610494115C03}" dt="2021-11-24T09:43:06.863" v="10" actId="26606"/>
          <pc:sldLayoutMkLst>
            <pc:docMk/>
            <pc:sldMasterMk cId="845211597" sldId="2147483648"/>
            <pc:sldLayoutMk cId="1936406051" sldId="2147483659"/>
          </pc:sldLayoutMkLst>
        </pc:sldLayoutChg>
      </pc:sldMasterChg>
      <pc:sldMasterChg chg="add del addSldLayout delSldLayout">
        <pc:chgData name="Fred Hu" userId="e9d95f40c6b3919d" providerId="LiveId" clId="{B0242DF1-6636-493B-9B83-610494115C03}" dt="2021-11-24T09:43:02.411" v="7" actId="26606"/>
        <pc:sldMasterMkLst>
          <pc:docMk/>
          <pc:sldMasterMk cId="2733392665" sldId="2147483673"/>
        </pc:sldMasterMkLst>
        <pc:sldLayoutChg chg="add del">
          <pc:chgData name="Fred Hu" userId="e9d95f40c6b3919d" providerId="LiveId" clId="{B0242DF1-6636-493B-9B83-610494115C03}" dt="2021-11-24T09:43:02.411" v="7" actId="26606"/>
          <pc:sldLayoutMkLst>
            <pc:docMk/>
            <pc:sldMasterMk cId="2733392665" sldId="2147483673"/>
            <pc:sldLayoutMk cId="1740132867" sldId="2147483662"/>
          </pc:sldLayoutMkLst>
        </pc:sldLayoutChg>
        <pc:sldLayoutChg chg="add del">
          <pc:chgData name="Fred Hu" userId="e9d95f40c6b3919d" providerId="LiveId" clId="{B0242DF1-6636-493B-9B83-610494115C03}" dt="2021-11-24T09:43:02.411" v="7" actId="26606"/>
          <pc:sldLayoutMkLst>
            <pc:docMk/>
            <pc:sldMasterMk cId="2733392665" sldId="2147483673"/>
            <pc:sldLayoutMk cId="1599816883" sldId="2147483663"/>
          </pc:sldLayoutMkLst>
        </pc:sldLayoutChg>
        <pc:sldLayoutChg chg="add del">
          <pc:chgData name="Fred Hu" userId="e9d95f40c6b3919d" providerId="LiveId" clId="{B0242DF1-6636-493B-9B83-610494115C03}" dt="2021-11-24T09:43:02.411" v="7" actId="26606"/>
          <pc:sldLayoutMkLst>
            <pc:docMk/>
            <pc:sldMasterMk cId="2733392665" sldId="2147483673"/>
            <pc:sldLayoutMk cId="850502163" sldId="2147483664"/>
          </pc:sldLayoutMkLst>
        </pc:sldLayoutChg>
        <pc:sldLayoutChg chg="add del">
          <pc:chgData name="Fred Hu" userId="e9d95f40c6b3919d" providerId="LiveId" clId="{B0242DF1-6636-493B-9B83-610494115C03}" dt="2021-11-24T09:43:02.411" v="7" actId="26606"/>
          <pc:sldLayoutMkLst>
            <pc:docMk/>
            <pc:sldMasterMk cId="2733392665" sldId="2147483673"/>
            <pc:sldLayoutMk cId="264444977" sldId="2147483665"/>
          </pc:sldLayoutMkLst>
        </pc:sldLayoutChg>
        <pc:sldLayoutChg chg="add del">
          <pc:chgData name="Fred Hu" userId="e9d95f40c6b3919d" providerId="LiveId" clId="{B0242DF1-6636-493B-9B83-610494115C03}" dt="2021-11-24T09:43:02.411" v="7" actId="26606"/>
          <pc:sldLayoutMkLst>
            <pc:docMk/>
            <pc:sldMasterMk cId="2733392665" sldId="2147483673"/>
            <pc:sldLayoutMk cId="3346303501" sldId="2147483666"/>
          </pc:sldLayoutMkLst>
        </pc:sldLayoutChg>
        <pc:sldLayoutChg chg="add del">
          <pc:chgData name="Fred Hu" userId="e9d95f40c6b3919d" providerId="LiveId" clId="{B0242DF1-6636-493B-9B83-610494115C03}" dt="2021-11-24T09:43:02.411" v="7" actId="26606"/>
          <pc:sldLayoutMkLst>
            <pc:docMk/>
            <pc:sldMasterMk cId="2733392665" sldId="2147483673"/>
            <pc:sldLayoutMk cId="494503523" sldId="2147483667"/>
          </pc:sldLayoutMkLst>
        </pc:sldLayoutChg>
        <pc:sldLayoutChg chg="add del">
          <pc:chgData name="Fred Hu" userId="e9d95f40c6b3919d" providerId="LiveId" clId="{B0242DF1-6636-493B-9B83-610494115C03}" dt="2021-11-24T09:43:02.411" v="7" actId="26606"/>
          <pc:sldLayoutMkLst>
            <pc:docMk/>
            <pc:sldMasterMk cId="2733392665" sldId="2147483673"/>
            <pc:sldLayoutMk cId="1205268270" sldId="2147483668"/>
          </pc:sldLayoutMkLst>
        </pc:sldLayoutChg>
        <pc:sldLayoutChg chg="add del">
          <pc:chgData name="Fred Hu" userId="e9d95f40c6b3919d" providerId="LiveId" clId="{B0242DF1-6636-493B-9B83-610494115C03}" dt="2021-11-24T09:43:02.411" v="7" actId="26606"/>
          <pc:sldLayoutMkLst>
            <pc:docMk/>
            <pc:sldMasterMk cId="2733392665" sldId="2147483673"/>
            <pc:sldLayoutMk cId="3305552532" sldId="2147483669"/>
          </pc:sldLayoutMkLst>
        </pc:sldLayoutChg>
        <pc:sldLayoutChg chg="add del">
          <pc:chgData name="Fred Hu" userId="e9d95f40c6b3919d" providerId="LiveId" clId="{B0242DF1-6636-493B-9B83-610494115C03}" dt="2021-11-24T09:43:02.411" v="7" actId="26606"/>
          <pc:sldLayoutMkLst>
            <pc:docMk/>
            <pc:sldMasterMk cId="2733392665" sldId="2147483673"/>
            <pc:sldLayoutMk cId="1991256904" sldId="2147483670"/>
          </pc:sldLayoutMkLst>
        </pc:sldLayoutChg>
        <pc:sldLayoutChg chg="add del">
          <pc:chgData name="Fred Hu" userId="e9d95f40c6b3919d" providerId="LiveId" clId="{B0242DF1-6636-493B-9B83-610494115C03}" dt="2021-11-24T09:43:02.411" v="7" actId="26606"/>
          <pc:sldLayoutMkLst>
            <pc:docMk/>
            <pc:sldMasterMk cId="2733392665" sldId="2147483673"/>
            <pc:sldLayoutMk cId="2740830614" sldId="2147483671"/>
          </pc:sldLayoutMkLst>
        </pc:sldLayoutChg>
        <pc:sldLayoutChg chg="add del">
          <pc:chgData name="Fred Hu" userId="e9d95f40c6b3919d" providerId="LiveId" clId="{B0242DF1-6636-493B-9B83-610494115C03}" dt="2021-11-24T09:43:02.411" v="7" actId="26606"/>
          <pc:sldLayoutMkLst>
            <pc:docMk/>
            <pc:sldMasterMk cId="2733392665" sldId="2147483673"/>
            <pc:sldLayoutMk cId="3456414623" sldId="2147483672"/>
          </pc:sldLayoutMkLst>
        </pc:sldLayoutChg>
      </pc:sldMasterChg>
      <pc:sldMasterChg chg="add del addSldLayout delSldLayout">
        <pc:chgData name="Fred Hu" userId="e9d95f40c6b3919d" providerId="LiveId" clId="{B0242DF1-6636-493B-9B83-610494115C03}" dt="2021-11-24T09:43:06.741" v="9" actId="26606"/>
        <pc:sldMasterMkLst>
          <pc:docMk/>
          <pc:sldMasterMk cId="2232450097" sldId="2147483699"/>
        </pc:sldMasterMkLst>
        <pc:sldLayoutChg chg="add del">
          <pc:chgData name="Fred Hu" userId="e9d95f40c6b3919d" providerId="LiveId" clId="{B0242DF1-6636-493B-9B83-610494115C03}" dt="2021-11-24T09:43:06.741" v="9" actId="26606"/>
          <pc:sldLayoutMkLst>
            <pc:docMk/>
            <pc:sldMasterMk cId="2232450097" sldId="2147483699"/>
            <pc:sldLayoutMk cId="2383357724" sldId="2147483688"/>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494284841" sldId="2147483689"/>
          </pc:sldLayoutMkLst>
        </pc:sldLayoutChg>
        <pc:sldLayoutChg chg="add del">
          <pc:chgData name="Fred Hu" userId="e9d95f40c6b3919d" providerId="LiveId" clId="{B0242DF1-6636-493B-9B83-610494115C03}" dt="2021-11-24T09:43:06.741" v="9" actId="26606"/>
          <pc:sldLayoutMkLst>
            <pc:docMk/>
            <pc:sldMasterMk cId="2232450097" sldId="2147483699"/>
            <pc:sldLayoutMk cId="742793337" sldId="2147483690"/>
          </pc:sldLayoutMkLst>
        </pc:sldLayoutChg>
        <pc:sldLayoutChg chg="add del">
          <pc:chgData name="Fred Hu" userId="e9d95f40c6b3919d" providerId="LiveId" clId="{B0242DF1-6636-493B-9B83-610494115C03}" dt="2021-11-24T09:43:06.741" v="9" actId="26606"/>
          <pc:sldLayoutMkLst>
            <pc:docMk/>
            <pc:sldMasterMk cId="2232450097" sldId="2147483699"/>
            <pc:sldLayoutMk cId="1392182317" sldId="2147483691"/>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176761002" sldId="2147483692"/>
          </pc:sldLayoutMkLst>
        </pc:sldLayoutChg>
        <pc:sldLayoutChg chg="add del">
          <pc:chgData name="Fred Hu" userId="e9d95f40c6b3919d" providerId="LiveId" clId="{B0242DF1-6636-493B-9B83-610494115C03}" dt="2021-11-24T09:43:06.741" v="9" actId="26606"/>
          <pc:sldLayoutMkLst>
            <pc:docMk/>
            <pc:sldMasterMk cId="2232450097" sldId="2147483699"/>
            <pc:sldLayoutMk cId="2762227512" sldId="2147483693"/>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96955244" sldId="2147483694"/>
          </pc:sldLayoutMkLst>
        </pc:sldLayoutChg>
        <pc:sldLayoutChg chg="add del">
          <pc:chgData name="Fred Hu" userId="e9d95f40c6b3919d" providerId="LiveId" clId="{B0242DF1-6636-493B-9B83-610494115C03}" dt="2021-11-24T09:43:06.741" v="9" actId="26606"/>
          <pc:sldLayoutMkLst>
            <pc:docMk/>
            <pc:sldMasterMk cId="2232450097" sldId="2147483699"/>
            <pc:sldLayoutMk cId="2371507336" sldId="2147483695"/>
          </pc:sldLayoutMkLst>
        </pc:sldLayoutChg>
        <pc:sldLayoutChg chg="add del">
          <pc:chgData name="Fred Hu" userId="e9d95f40c6b3919d" providerId="LiveId" clId="{B0242DF1-6636-493B-9B83-610494115C03}" dt="2021-11-24T09:43:06.741" v="9" actId="26606"/>
          <pc:sldLayoutMkLst>
            <pc:docMk/>
            <pc:sldMasterMk cId="2232450097" sldId="2147483699"/>
            <pc:sldLayoutMk cId="2383460921" sldId="2147483696"/>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263568553" sldId="2147483697"/>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239547982" sldId="2147483698"/>
          </pc:sldLayoutMkLst>
        </pc:sldLayoutChg>
      </pc:sldMasterChg>
      <pc:sldMasterChg chg="add del addSldLayout delSldLayout">
        <pc:chgData name="Fred Hu" userId="e9d95f40c6b3919d" providerId="LiveId" clId="{B0242DF1-6636-493B-9B83-610494115C03}" dt="2021-11-24T09:43:06.863" v="10" actId="26606"/>
        <pc:sldMasterMkLst>
          <pc:docMk/>
          <pc:sldMasterMk cId="1418727230" sldId="2147483725"/>
        </pc:sldMasterMkLst>
        <pc:sldLayoutChg chg="add del">
          <pc:chgData name="Fred Hu" userId="e9d95f40c6b3919d" providerId="LiveId" clId="{B0242DF1-6636-493B-9B83-610494115C03}" dt="2021-11-24T09:43:06.863" v="10" actId="26606"/>
          <pc:sldLayoutMkLst>
            <pc:docMk/>
            <pc:sldMasterMk cId="1418727230" sldId="2147483725"/>
            <pc:sldLayoutMk cId="3225934793" sldId="2147483714"/>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997752094" sldId="2147483715"/>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409147356" sldId="2147483716"/>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2697857703" sldId="2147483717"/>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1287708758" sldId="2147483718"/>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728569485" sldId="2147483719"/>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295326168" sldId="2147483720"/>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1416215125" sldId="2147483721"/>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223478003" sldId="2147483722"/>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58229940" sldId="2147483723"/>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1243835606" sldId="2147483724"/>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9d95f40c6b3919d/&#25991;&#26723;/&#24037;&#20316;&#31807;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9d95f40c6b3919d/&#25991;&#26723;/&#24037;&#20316;&#31807;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GCS算法准时率</c:v>
          </c:tx>
          <c:spPr>
            <a:ln w="28575" cap="rnd">
              <a:solidFill>
                <a:schemeClr val="accent1"/>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c:v>
                </c:pt>
                <c:pt idx="1">
                  <c:v>0.42</c:v>
                </c:pt>
                <c:pt idx="2">
                  <c:v>0.7</c:v>
                </c:pt>
                <c:pt idx="3">
                  <c:v>0.85</c:v>
                </c:pt>
                <c:pt idx="4">
                  <c:v>0.85</c:v>
                </c:pt>
                <c:pt idx="5">
                  <c:v>0.82</c:v>
                </c:pt>
                <c:pt idx="6">
                  <c:v>0.84</c:v>
                </c:pt>
                <c:pt idx="7">
                  <c:v>0.85</c:v>
                </c:pt>
                <c:pt idx="8">
                  <c:v>0.84</c:v>
                </c:pt>
                <c:pt idx="9">
                  <c:v>0.85</c:v>
                </c:pt>
                <c:pt idx="10">
                  <c:v>0.86</c:v>
                </c:pt>
              </c:numCache>
            </c:numRef>
          </c:val>
          <c:smooth val="0"/>
          <c:extLst>
            <c:ext xmlns:c16="http://schemas.microsoft.com/office/drawing/2014/chart" uri="{C3380CC4-5D6E-409C-BE32-E72D297353CC}">
              <c16:uniqueId val="{00000000-1A60-477D-9AFC-277F263BFCAD}"/>
            </c:ext>
          </c:extLst>
        </c:ser>
        <c:ser>
          <c:idx val="1"/>
          <c:order val="1"/>
          <c:tx>
            <c:v>GCS算法有效覆盖率</c:v>
          </c:tx>
          <c:spPr>
            <a:ln w="28575" cap="rnd">
              <a:solidFill>
                <a:schemeClr val="accent2"/>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0</c:v>
                </c:pt>
                <c:pt idx="1">
                  <c:v>0.45</c:v>
                </c:pt>
                <c:pt idx="2">
                  <c:v>0.72</c:v>
                </c:pt>
                <c:pt idx="3">
                  <c:v>0.94</c:v>
                </c:pt>
                <c:pt idx="4">
                  <c:v>0.98</c:v>
                </c:pt>
                <c:pt idx="5">
                  <c:v>1</c:v>
                </c:pt>
                <c:pt idx="6">
                  <c:v>1</c:v>
                </c:pt>
                <c:pt idx="7">
                  <c:v>1</c:v>
                </c:pt>
                <c:pt idx="8">
                  <c:v>1</c:v>
                </c:pt>
                <c:pt idx="9">
                  <c:v>1</c:v>
                </c:pt>
                <c:pt idx="10">
                  <c:v>1</c:v>
                </c:pt>
              </c:numCache>
            </c:numRef>
          </c:val>
          <c:smooth val="0"/>
          <c:extLst>
            <c:ext xmlns:c16="http://schemas.microsoft.com/office/drawing/2014/chart" uri="{C3380CC4-5D6E-409C-BE32-E72D297353CC}">
              <c16:uniqueId val="{00000001-1A60-477D-9AFC-277F263BFCAD}"/>
            </c:ext>
          </c:extLst>
        </c:ser>
        <c:ser>
          <c:idx val="2"/>
          <c:order val="2"/>
          <c:tx>
            <c:v>改进后准时率</c:v>
          </c:tx>
          <c:spPr>
            <a:ln w="28575" cap="rnd">
              <a:solidFill>
                <a:schemeClr val="accent3"/>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Sheet1!$D$2:$D$12</c:f>
              <c:numCache>
                <c:formatCode>General</c:formatCode>
                <c:ptCount val="11"/>
                <c:pt idx="0">
                  <c:v>0</c:v>
                </c:pt>
                <c:pt idx="1">
                  <c:v>0.43</c:v>
                </c:pt>
                <c:pt idx="2">
                  <c:v>0.71</c:v>
                </c:pt>
                <c:pt idx="3">
                  <c:v>0.89</c:v>
                </c:pt>
                <c:pt idx="4">
                  <c:v>0.88</c:v>
                </c:pt>
                <c:pt idx="5">
                  <c:v>0.87</c:v>
                </c:pt>
                <c:pt idx="6">
                  <c:v>0.89</c:v>
                </c:pt>
                <c:pt idx="7">
                  <c:v>0.9</c:v>
                </c:pt>
                <c:pt idx="8">
                  <c:v>0.89</c:v>
                </c:pt>
                <c:pt idx="9">
                  <c:v>0.9</c:v>
                </c:pt>
                <c:pt idx="10">
                  <c:v>0.92</c:v>
                </c:pt>
              </c:numCache>
            </c:numRef>
          </c:val>
          <c:smooth val="0"/>
          <c:extLst>
            <c:ext xmlns:c16="http://schemas.microsoft.com/office/drawing/2014/chart" uri="{C3380CC4-5D6E-409C-BE32-E72D297353CC}">
              <c16:uniqueId val="{00000002-1A60-477D-9AFC-277F263BFCAD}"/>
            </c:ext>
          </c:extLst>
        </c:ser>
        <c:ser>
          <c:idx val="3"/>
          <c:order val="3"/>
          <c:tx>
            <c:v>改进后有效覆盖率</c:v>
          </c:tx>
          <c:spPr>
            <a:ln w="28575" cap="rnd">
              <a:solidFill>
                <a:schemeClr val="accent4"/>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Sheet1!$E$2:$E$12</c:f>
              <c:numCache>
                <c:formatCode>General</c:formatCode>
                <c:ptCount val="11"/>
                <c:pt idx="0">
                  <c:v>0</c:v>
                </c:pt>
                <c:pt idx="1">
                  <c:v>0.46</c:v>
                </c:pt>
                <c:pt idx="2">
                  <c:v>0.71</c:v>
                </c:pt>
                <c:pt idx="3">
                  <c:v>0.97</c:v>
                </c:pt>
                <c:pt idx="4">
                  <c:v>1</c:v>
                </c:pt>
                <c:pt idx="5">
                  <c:v>1</c:v>
                </c:pt>
                <c:pt idx="6">
                  <c:v>1</c:v>
                </c:pt>
                <c:pt idx="7">
                  <c:v>1</c:v>
                </c:pt>
                <c:pt idx="8">
                  <c:v>1</c:v>
                </c:pt>
                <c:pt idx="9">
                  <c:v>1</c:v>
                </c:pt>
                <c:pt idx="10">
                  <c:v>1</c:v>
                </c:pt>
              </c:numCache>
            </c:numRef>
          </c:val>
          <c:smooth val="0"/>
          <c:extLst>
            <c:ext xmlns:c16="http://schemas.microsoft.com/office/drawing/2014/chart" uri="{C3380CC4-5D6E-409C-BE32-E72D297353CC}">
              <c16:uniqueId val="{00000003-1A60-477D-9AFC-277F263BFCAD}"/>
            </c:ext>
          </c:extLst>
        </c:ser>
        <c:dLbls>
          <c:showLegendKey val="0"/>
          <c:showVal val="0"/>
          <c:showCatName val="0"/>
          <c:showSerName val="0"/>
          <c:showPercent val="0"/>
          <c:showBubbleSize val="0"/>
        </c:dLbls>
        <c:smooth val="0"/>
        <c:axId val="349419999"/>
        <c:axId val="349420831"/>
      </c:lineChart>
      <c:catAx>
        <c:axId val="3494199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无人机数量</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49420831"/>
        <c:crosses val="autoZero"/>
        <c:auto val="1"/>
        <c:lblAlgn val="ctr"/>
        <c:lblOffset val="100"/>
        <c:noMultiLvlLbl val="0"/>
      </c:catAx>
      <c:valAx>
        <c:axId val="34942083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4941999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GCS算法准时率</c:v>
          </c:tx>
          <c:spPr>
            <a:ln w="28575" cap="rnd">
              <a:solidFill>
                <a:schemeClr val="accent1"/>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Sheet2!$B$2:$B$12</c:f>
              <c:numCache>
                <c:formatCode>General</c:formatCode>
                <c:ptCount val="11"/>
                <c:pt idx="0">
                  <c:v>1</c:v>
                </c:pt>
                <c:pt idx="1">
                  <c:v>0.88</c:v>
                </c:pt>
                <c:pt idx="2">
                  <c:v>0.82</c:v>
                </c:pt>
                <c:pt idx="3">
                  <c:v>0.81</c:v>
                </c:pt>
                <c:pt idx="4">
                  <c:v>0.8</c:v>
                </c:pt>
                <c:pt idx="5">
                  <c:v>0.78</c:v>
                </c:pt>
                <c:pt idx="6">
                  <c:v>0.77</c:v>
                </c:pt>
                <c:pt idx="7">
                  <c:v>0.73</c:v>
                </c:pt>
                <c:pt idx="8">
                  <c:v>0.7</c:v>
                </c:pt>
                <c:pt idx="9">
                  <c:v>0.65</c:v>
                </c:pt>
                <c:pt idx="10">
                  <c:v>0.6</c:v>
                </c:pt>
              </c:numCache>
            </c:numRef>
          </c:val>
          <c:smooth val="0"/>
          <c:extLst>
            <c:ext xmlns:c16="http://schemas.microsoft.com/office/drawing/2014/chart" uri="{C3380CC4-5D6E-409C-BE32-E72D297353CC}">
              <c16:uniqueId val="{00000000-2498-4776-ADC1-82119FC009CC}"/>
            </c:ext>
          </c:extLst>
        </c:ser>
        <c:ser>
          <c:idx val="1"/>
          <c:order val="1"/>
          <c:tx>
            <c:v>GCS算法有效覆盖率</c:v>
          </c:tx>
          <c:spPr>
            <a:ln w="28575" cap="rnd">
              <a:solidFill>
                <a:schemeClr val="accent2"/>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Sheet2!$C$2:$C$12</c:f>
              <c:numCache>
                <c:formatCode>General</c:formatCode>
                <c:ptCount val="11"/>
                <c:pt idx="0">
                  <c:v>1</c:v>
                </c:pt>
                <c:pt idx="1">
                  <c:v>1</c:v>
                </c:pt>
                <c:pt idx="2">
                  <c:v>1</c:v>
                </c:pt>
                <c:pt idx="3">
                  <c:v>0.97</c:v>
                </c:pt>
                <c:pt idx="4">
                  <c:v>0.95</c:v>
                </c:pt>
                <c:pt idx="5">
                  <c:v>0.9</c:v>
                </c:pt>
                <c:pt idx="6">
                  <c:v>0.85</c:v>
                </c:pt>
                <c:pt idx="7">
                  <c:v>0.82</c:v>
                </c:pt>
                <c:pt idx="8">
                  <c:v>0.8</c:v>
                </c:pt>
                <c:pt idx="9">
                  <c:v>0.76</c:v>
                </c:pt>
                <c:pt idx="10">
                  <c:v>0.72</c:v>
                </c:pt>
              </c:numCache>
            </c:numRef>
          </c:val>
          <c:smooth val="0"/>
          <c:extLst>
            <c:ext xmlns:c16="http://schemas.microsoft.com/office/drawing/2014/chart" uri="{C3380CC4-5D6E-409C-BE32-E72D297353CC}">
              <c16:uniqueId val="{00000001-2498-4776-ADC1-82119FC009CC}"/>
            </c:ext>
          </c:extLst>
        </c:ser>
        <c:ser>
          <c:idx val="2"/>
          <c:order val="2"/>
          <c:tx>
            <c:v>改进后准时率</c:v>
          </c:tx>
          <c:spPr>
            <a:ln w="28575" cap="rnd">
              <a:solidFill>
                <a:schemeClr val="accent3"/>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Sheet2!$D$2:$D$12</c:f>
              <c:numCache>
                <c:formatCode>General</c:formatCode>
                <c:ptCount val="11"/>
                <c:pt idx="0">
                  <c:v>1</c:v>
                </c:pt>
                <c:pt idx="1">
                  <c:v>0.89</c:v>
                </c:pt>
                <c:pt idx="2">
                  <c:v>0.87</c:v>
                </c:pt>
                <c:pt idx="3">
                  <c:v>0.84</c:v>
                </c:pt>
                <c:pt idx="4">
                  <c:v>0.82</c:v>
                </c:pt>
                <c:pt idx="5">
                  <c:v>0.79</c:v>
                </c:pt>
                <c:pt idx="6">
                  <c:v>0.79</c:v>
                </c:pt>
                <c:pt idx="7">
                  <c:v>0.75</c:v>
                </c:pt>
                <c:pt idx="8">
                  <c:v>0.73</c:v>
                </c:pt>
                <c:pt idx="9">
                  <c:v>0.69</c:v>
                </c:pt>
                <c:pt idx="10">
                  <c:v>0.65</c:v>
                </c:pt>
              </c:numCache>
            </c:numRef>
          </c:val>
          <c:smooth val="0"/>
          <c:extLst>
            <c:ext xmlns:c16="http://schemas.microsoft.com/office/drawing/2014/chart" uri="{C3380CC4-5D6E-409C-BE32-E72D297353CC}">
              <c16:uniqueId val="{00000002-2498-4776-ADC1-82119FC009CC}"/>
            </c:ext>
          </c:extLst>
        </c:ser>
        <c:ser>
          <c:idx val="3"/>
          <c:order val="3"/>
          <c:tx>
            <c:v>改进后有效覆盖率</c:v>
          </c:tx>
          <c:spPr>
            <a:ln w="28575" cap="rnd">
              <a:solidFill>
                <a:schemeClr val="accent4"/>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Sheet2!$E$2:$E$12</c:f>
              <c:numCache>
                <c:formatCode>General</c:formatCode>
                <c:ptCount val="11"/>
                <c:pt idx="0">
                  <c:v>1</c:v>
                </c:pt>
                <c:pt idx="1">
                  <c:v>1</c:v>
                </c:pt>
                <c:pt idx="2">
                  <c:v>1</c:v>
                </c:pt>
                <c:pt idx="3">
                  <c:v>0.99</c:v>
                </c:pt>
                <c:pt idx="4">
                  <c:v>0.97</c:v>
                </c:pt>
                <c:pt idx="5">
                  <c:v>0.94</c:v>
                </c:pt>
                <c:pt idx="6">
                  <c:v>0.89</c:v>
                </c:pt>
                <c:pt idx="7">
                  <c:v>0.84</c:v>
                </c:pt>
                <c:pt idx="8">
                  <c:v>0.83</c:v>
                </c:pt>
                <c:pt idx="9">
                  <c:v>0.79</c:v>
                </c:pt>
                <c:pt idx="10">
                  <c:v>0.75</c:v>
                </c:pt>
              </c:numCache>
            </c:numRef>
          </c:val>
          <c:smooth val="0"/>
          <c:extLst>
            <c:ext xmlns:c16="http://schemas.microsoft.com/office/drawing/2014/chart" uri="{C3380CC4-5D6E-409C-BE32-E72D297353CC}">
              <c16:uniqueId val="{00000003-2498-4776-ADC1-82119FC009CC}"/>
            </c:ext>
          </c:extLst>
        </c:ser>
        <c:dLbls>
          <c:showLegendKey val="0"/>
          <c:showVal val="0"/>
          <c:showCatName val="0"/>
          <c:showSerName val="0"/>
          <c:showPercent val="0"/>
          <c:showBubbleSize val="0"/>
        </c:dLbls>
        <c:smooth val="0"/>
        <c:axId val="920043855"/>
        <c:axId val="920046351"/>
      </c:lineChart>
      <c:catAx>
        <c:axId val="92004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兴趣点数量</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0046351"/>
        <c:crosses val="autoZero"/>
        <c:auto val="1"/>
        <c:lblAlgn val="ctr"/>
        <c:lblOffset val="100"/>
        <c:noMultiLvlLbl val="0"/>
      </c:catAx>
      <c:valAx>
        <c:axId val="92004635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004385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1621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8770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532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347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3/22/2022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22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383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593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2856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977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0914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3/22/2022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9785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lIns="109728" tIns="109728" rIns="109728" bIns="9144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lIns="109728" tIns="109728" rIns="109728" bIns="91440" anchor="ctr"/>
          <a:lstStyle>
            <a:lvl1pPr algn="r">
              <a:defRPr sz="1000" cap="none" spc="100" baseline="0">
                <a:solidFill>
                  <a:schemeClr val="tx1"/>
                </a:solidFill>
              </a:defRPr>
            </a:lvl1pPr>
          </a:lstStyle>
          <a:p>
            <a:pPr algn="r"/>
            <a:fld id="{7CF0BCE0-945C-4FDF-95A1-2149B1FF5B83}" type="datetimeFigureOut">
              <a:rPr lang="en-US" smtClean="0"/>
              <a:pPr algn="r"/>
              <a:t>3/22/2022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lIns="109728" tIns="109728" rIns="109728" bIns="9144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41872723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6000" b="1" kern="1200" spc="1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2000" kern="1200" spc="10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标题 1">
            <a:extLst>
              <a:ext uri="{FF2B5EF4-FFF2-40B4-BE49-F238E27FC236}">
                <a16:creationId xmlns:a16="http://schemas.microsoft.com/office/drawing/2014/main" id="{EAF95DF4-E0EE-43BF-A591-31A25F0B933B}"/>
              </a:ext>
            </a:extLst>
          </p:cNvPr>
          <p:cNvSpPr>
            <a:spLocks noGrp="1"/>
          </p:cNvSpPr>
          <p:nvPr>
            <p:ph type="ctrTitle"/>
          </p:nvPr>
        </p:nvSpPr>
        <p:spPr>
          <a:xfrm>
            <a:off x="540000" y="540000"/>
            <a:ext cx="4926435" cy="4259814"/>
          </a:xfrm>
        </p:spPr>
        <p:txBody>
          <a:bodyPr>
            <a:normAutofit/>
          </a:bodyPr>
          <a:lstStyle/>
          <a:p>
            <a:pPr>
              <a:lnSpc>
                <a:spcPct val="90000"/>
              </a:lnSpc>
            </a:pPr>
            <a:r>
              <a:rPr lang="zh-CN" altLang="en-US" sz="5500" dirty="0"/>
              <a:t>带时间敏感性的无人机网络扫描覆盖算法</a:t>
            </a:r>
            <a:br>
              <a:rPr lang="en-US" altLang="zh-CN" sz="5500" dirty="0"/>
            </a:br>
            <a:r>
              <a:rPr lang="zh-CN" altLang="en-US" sz="5500" dirty="0"/>
              <a:t>设计与实现</a:t>
            </a:r>
          </a:p>
        </p:txBody>
      </p:sp>
      <p:sp>
        <p:nvSpPr>
          <p:cNvPr id="3" name="副标题 2">
            <a:extLst>
              <a:ext uri="{FF2B5EF4-FFF2-40B4-BE49-F238E27FC236}">
                <a16:creationId xmlns:a16="http://schemas.microsoft.com/office/drawing/2014/main" id="{390EEEFD-35BE-4AE8-8F52-099776447E2A}"/>
              </a:ext>
            </a:extLst>
          </p:cNvPr>
          <p:cNvSpPr>
            <a:spLocks noGrp="1"/>
          </p:cNvSpPr>
          <p:nvPr>
            <p:ph type="subTitle" idx="1"/>
          </p:nvPr>
        </p:nvSpPr>
        <p:spPr>
          <a:xfrm>
            <a:off x="540000" y="4988476"/>
            <a:ext cx="10035851" cy="1320249"/>
          </a:xfrm>
        </p:spPr>
        <p:txBody>
          <a:bodyPr>
            <a:normAutofit/>
          </a:bodyPr>
          <a:lstStyle/>
          <a:p>
            <a:r>
              <a:rPr lang="zh-CN" altLang="en-US" sz="2000" b="1" dirty="0">
                <a:latin typeface="+mj-lt"/>
              </a:rPr>
              <a:t>胡聪 计算机科学与技术学院</a:t>
            </a:r>
            <a:r>
              <a:rPr lang="en-US" altLang="zh-CN" sz="2000" b="1" dirty="0">
                <a:latin typeface="+mj-lt"/>
              </a:rPr>
              <a:t> 2018</a:t>
            </a:r>
            <a:r>
              <a:rPr lang="zh-CN" altLang="en-US" sz="2000" b="1" dirty="0">
                <a:latin typeface="+mj-lt"/>
              </a:rPr>
              <a:t>级 本科生</a:t>
            </a:r>
            <a:endParaRPr lang="en-US" altLang="zh-CN" sz="2000" b="1" dirty="0">
              <a:latin typeface="+mj-lt"/>
            </a:endParaRPr>
          </a:p>
          <a:p>
            <a:r>
              <a:rPr lang="zh-CN" altLang="en-US" sz="2000" b="1" dirty="0">
                <a:latin typeface="+mj-lt"/>
              </a:rPr>
              <a:t>指导老师：堵宏伟</a:t>
            </a:r>
          </a:p>
        </p:txBody>
      </p:sp>
      <p:grpSp>
        <p:nvGrpSpPr>
          <p:cNvPr id="43"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3">
            <a:extLst>
              <a:ext uri="{FF2B5EF4-FFF2-40B4-BE49-F238E27FC236}">
                <a16:creationId xmlns:a16="http://schemas.microsoft.com/office/drawing/2014/main" id="{A43466B8-79C7-4145-8341-B0DFF91E0F61}"/>
              </a:ext>
            </a:extLst>
          </p:cNvPr>
          <p:cNvPicPr>
            <a:picLocks noChangeAspect="1"/>
          </p:cNvPicPr>
          <p:nvPr/>
        </p:nvPicPr>
        <p:blipFill rotWithShape="1">
          <a:blip r:embed="rId2"/>
          <a:src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1026" name="Picture 2">
            <a:extLst>
              <a:ext uri="{FF2B5EF4-FFF2-40B4-BE49-F238E27FC236}">
                <a16:creationId xmlns:a16="http://schemas.microsoft.com/office/drawing/2014/main" id="{7730213F-A3CE-47B3-8139-B5AB6820F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37" y="2718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35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05.</a:t>
            </a:r>
            <a:r>
              <a:rPr lang="zh-CN" altLang="en-US" dirty="0"/>
              <a:t>困难及解决方案</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a:t>
            </a:r>
            <a:r>
              <a:rPr lang="en-US" altLang="zh-CN" b="1" dirty="0"/>
              <a:t>1</a:t>
            </a:r>
            <a:r>
              <a:rPr lang="zh-CN" altLang="en-US" b="1" dirty="0"/>
              <a:t>）疫情影响导致的进度滞后；</a:t>
            </a:r>
            <a:endParaRPr lang="en-US" altLang="zh-CN" b="1" dirty="0"/>
          </a:p>
          <a:p>
            <a:pPr marL="0" indent="0">
              <a:buNone/>
            </a:pPr>
            <a:r>
              <a:rPr lang="zh-CN" altLang="en-US" b="1" dirty="0"/>
              <a:t>（</a:t>
            </a:r>
            <a:r>
              <a:rPr lang="en-US" altLang="zh-CN" b="1" dirty="0"/>
              <a:t>2</a:t>
            </a:r>
            <a:r>
              <a:rPr lang="zh-CN" altLang="en-US" b="1" dirty="0"/>
              <a:t>）在个人电脑中仿真环境的配置存在一定困难；</a:t>
            </a:r>
            <a:endParaRPr lang="en-US" altLang="zh-CN" b="1" dirty="0"/>
          </a:p>
          <a:p>
            <a:pPr marL="0" indent="0">
              <a:buNone/>
            </a:pPr>
            <a:r>
              <a:rPr lang="zh-CN" altLang="en-US" b="1" dirty="0"/>
              <a:t>（</a:t>
            </a:r>
            <a:r>
              <a:rPr lang="en-US" altLang="zh-CN" b="1" dirty="0"/>
              <a:t>3</a:t>
            </a:r>
            <a:r>
              <a:rPr lang="zh-CN" altLang="en-US" b="1"/>
              <a:t>）存在中途</a:t>
            </a:r>
            <a:r>
              <a:rPr lang="zh-CN" altLang="en-US" b="1" dirty="0"/>
              <a:t>变更的实验目标；</a:t>
            </a:r>
          </a:p>
        </p:txBody>
      </p:sp>
    </p:spTree>
    <p:extLst>
      <p:ext uri="{BB962C8B-B14F-4D97-AF65-F5344CB8AC3E}">
        <p14:creationId xmlns:p14="http://schemas.microsoft.com/office/powerpoint/2010/main" val="369151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06.</a:t>
            </a:r>
            <a:r>
              <a:rPr lang="zh-CN" altLang="en-US" dirty="0"/>
              <a:t>总结</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对目标任务的完成度：问题的建立、算法的设计与实现（</a:t>
            </a:r>
            <a:r>
              <a:rPr lang="en-US" altLang="zh-CN" b="1" dirty="0"/>
              <a:t>50%</a:t>
            </a:r>
            <a:r>
              <a:rPr lang="zh-CN" altLang="en-US" b="1" dirty="0"/>
              <a:t>左右）</a:t>
            </a:r>
            <a:endParaRPr lang="en-US" altLang="zh-CN" b="1" dirty="0"/>
          </a:p>
          <a:p>
            <a:pPr marL="0" indent="0">
              <a:buNone/>
            </a:pPr>
            <a:endParaRPr lang="en-US" altLang="zh-CN" b="1" dirty="0"/>
          </a:p>
          <a:p>
            <a:pPr marL="0" indent="0">
              <a:buNone/>
            </a:pPr>
            <a:r>
              <a:rPr lang="zh-CN" altLang="en-US" b="1" dirty="0"/>
              <a:t>后期计划：算法的性能的优化、可视化</a:t>
            </a:r>
            <a:endParaRPr lang="en-US" altLang="zh-CN" b="1" dirty="0"/>
          </a:p>
          <a:p>
            <a:pPr marL="0" indent="0">
              <a:buNone/>
            </a:pPr>
            <a:endParaRPr lang="en-US" altLang="zh-CN" b="1" dirty="0"/>
          </a:p>
          <a:p>
            <a:pPr marL="0" indent="0">
              <a:buNone/>
            </a:pPr>
            <a:r>
              <a:rPr lang="zh-CN" altLang="en-US" b="1" dirty="0"/>
              <a:t>预期完成情况：预期在</a:t>
            </a:r>
            <a:r>
              <a:rPr lang="en-US" altLang="zh-CN" b="1" dirty="0"/>
              <a:t>4</a:t>
            </a:r>
            <a:r>
              <a:rPr lang="zh-CN" altLang="en-US" b="1" dirty="0"/>
              <a:t>月底至</a:t>
            </a:r>
            <a:r>
              <a:rPr lang="en-US" altLang="zh-CN" b="1" dirty="0"/>
              <a:t>5</a:t>
            </a:r>
            <a:r>
              <a:rPr lang="zh-CN" altLang="en-US" b="1" dirty="0"/>
              <a:t>月初能完成毕业设计和论文撰写</a:t>
            </a:r>
          </a:p>
        </p:txBody>
      </p:sp>
    </p:spTree>
    <p:extLst>
      <p:ext uri="{BB962C8B-B14F-4D97-AF65-F5344CB8AC3E}">
        <p14:creationId xmlns:p14="http://schemas.microsoft.com/office/powerpoint/2010/main" val="294560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04F38-F1D9-4D82-B937-71B6E93F7F28}"/>
              </a:ext>
            </a:extLst>
          </p:cNvPr>
          <p:cNvSpPr>
            <a:spLocks noGrp="1"/>
          </p:cNvSpPr>
          <p:nvPr>
            <p:ph type="title"/>
          </p:nvPr>
        </p:nvSpPr>
        <p:spPr/>
        <p:txBody>
          <a:bodyPr/>
          <a:lstStyle/>
          <a:p>
            <a:r>
              <a:rPr lang="zh-CN" altLang="en-US" dirty="0"/>
              <a:t>感谢倾听</a:t>
            </a:r>
          </a:p>
        </p:txBody>
      </p:sp>
      <p:sp>
        <p:nvSpPr>
          <p:cNvPr id="3" name="内容占位符 2">
            <a:extLst>
              <a:ext uri="{FF2B5EF4-FFF2-40B4-BE49-F238E27FC236}">
                <a16:creationId xmlns:a16="http://schemas.microsoft.com/office/drawing/2014/main" id="{E7478B51-6822-4701-970E-0D9000E76B11}"/>
              </a:ext>
            </a:extLst>
          </p:cNvPr>
          <p:cNvSpPr>
            <a:spLocks noGrp="1"/>
          </p:cNvSpPr>
          <p:nvPr>
            <p:ph idx="1"/>
          </p:nvPr>
        </p:nvSpPr>
        <p:spPr/>
        <p:txBody>
          <a:bodyPr/>
          <a:lstStyle/>
          <a:p>
            <a:pPr marL="0" indent="0">
              <a:buNone/>
            </a:pPr>
            <a:r>
              <a:rPr lang="en-US" altLang="zh-CN" sz="4500" b="1" dirty="0">
                <a:latin typeface="+mj-lt"/>
              </a:rPr>
              <a:t>Thank you for listening</a:t>
            </a:r>
            <a:endParaRPr lang="zh-CN" altLang="en-US" sz="4500" b="1" dirty="0">
              <a:latin typeface="+mj-lt"/>
            </a:endParaRPr>
          </a:p>
        </p:txBody>
      </p:sp>
    </p:spTree>
    <p:extLst>
      <p:ext uri="{BB962C8B-B14F-4D97-AF65-F5344CB8AC3E}">
        <p14:creationId xmlns:p14="http://schemas.microsoft.com/office/powerpoint/2010/main" val="162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01.</a:t>
            </a:r>
            <a:r>
              <a:rPr lang="zh-CN" altLang="en-US" dirty="0"/>
              <a:t>课题的主要任务说明</a:t>
            </a:r>
          </a:p>
        </p:txBody>
      </p:sp>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p:txBody>
          <a:bodyPr/>
          <a:lstStyle/>
          <a:p>
            <a:r>
              <a:rPr lang="en-US" altLang="zh-CN" b="1" dirty="0"/>
              <a:t>1. </a:t>
            </a:r>
            <a:r>
              <a:rPr lang="zh-CN" altLang="en-US" b="1" dirty="0"/>
              <a:t>带时间敏感性的无人机网络扫描覆盖问题的建立</a:t>
            </a:r>
            <a:endParaRPr lang="en-US" altLang="zh-CN" b="1" dirty="0"/>
          </a:p>
          <a:p>
            <a:endParaRPr lang="en-US" altLang="zh-CN" b="1" dirty="0"/>
          </a:p>
          <a:p>
            <a:r>
              <a:rPr lang="en-US" altLang="zh-CN" b="1" dirty="0"/>
              <a:t>2. </a:t>
            </a:r>
            <a:r>
              <a:rPr lang="zh-CN" altLang="en-US" b="1" dirty="0"/>
              <a:t>带时间敏感性的无人机网络扫描覆盖问题的算法设计</a:t>
            </a:r>
            <a:endParaRPr lang="en-US" altLang="zh-CN" b="1" dirty="0"/>
          </a:p>
          <a:p>
            <a:endParaRPr lang="en-US" altLang="zh-CN" b="1" dirty="0"/>
          </a:p>
          <a:p>
            <a:r>
              <a:rPr lang="en-US" altLang="zh-CN" b="1" dirty="0"/>
              <a:t>3. </a:t>
            </a:r>
            <a:r>
              <a:rPr lang="zh-CN" altLang="en-US" b="1" dirty="0"/>
              <a:t>评估该算法性能，通过仿真实验验证该算法的优越性</a:t>
            </a:r>
            <a:endParaRPr lang="en-US" altLang="zh-CN" b="1" dirty="0"/>
          </a:p>
          <a:p>
            <a:endParaRPr lang="en-US" altLang="zh-CN" b="1" dirty="0"/>
          </a:p>
          <a:p>
            <a:r>
              <a:rPr lang="en-US" altLang="zh-CN" b="1" dirty="0"/>
              <a:t>4. </a:t>
            </a:r>
            <a:r>
              <a:rPr lang="zh-CN" altLang="en-US" b="1" dirty="0"/>
              <a:t>设计一个有较高完成度的系统，可以通过</a:t>
            </a:r>
            <a:r>
              <a:rPr lang="en-US" altLang="zh-CN" b="1" dirty="0"/>
              <a:t>UI</a:t>
            </a:r>
            <a:r>
              <a:rPr lang="zh-CN" altLang="en-US" b="1" dirty="0"/>
              <a:t>界面显示不同算法对无人机调度情况的差异</a:t>
            </a:r>
            <a:endParaRPr lang="en-US" altLang="zh-CN" b="1" dirty="0"/>
          </a:p>
        </p:txBody>
      </p:sp>
    </p:spTree>
    <p:extLst>
      <p:ext uri="{BB962C8B-B14F-4D97-AF65-F5344CB8AC3E}">
        <p14:creationId xmlns:p14="http://schemas.microsoft.com/office/powerpoint/2010/main" val="42553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01A77-0D45-4DDF-B0AC-5C06D542FA09}"/>
              </a:ext>
            </a:extLst>
          </p:cNvPr>
          <p:cNvSpPr>
            <a:spLocks noGrp="1"/>
          </p:cNvSpPr>
          <p:nvPr>
            <p:ph type="title"/>
          </p:nvPr>
        </p:nvSpPr>
        <p:spPr/>
        <p:txBody>
          <a:bodyPr/>
          <a:lstStyle/>
          <a:p>
            <a:r>
              <a:rPr lang="en-US" altLang="zh-CN" dirty="0"/>
              <a:t>02.</a:t>
            </a:r>
            <a:r>
              <a:rPr lang="zh-CN" altLang="en-US" dirty="0"/>
              <a:t>进度介绍</a:t>
            </a:r>
          </a:p>
        </p:txBody>
      </p:sp>
      <p:sp>
        <p:nvSpPr>
          <p:cNvPr id="3" name="内容占位符 2">
            <a:extLst>
              <a:ext uri="{FF2B5EF4-FFF2-40B4-BE49-F238E27FC236}">
                <a16:creationId xmlns:a16="http://schemas.microsoft.com/office/drawing/2014/main" id="{24C67D03-ABE1-4ED9-8665-422C02699E8A}"/>
              </a:ext>
            </a:extLst>
          </p:cNvPr>
          <p:cNvSpPr>
            <a:spLocks noGrp="1"/>
          </p:cNvSpPr>
          <p:nvPr>
            <p:ph idx="1"/>
          </p:nvPr>
        </p:nvSpPr>
        <p:spPr/>
        <p:txBody>
          <a:bodyPr/>
          <a:lstStyle/>
          <a:p>
            <a:pPr marL="0" indent="0">
              <a:buNone/>
            </a:pPr>
            <a:r>
              <a:rPr lang="zh-CN" altLang="en-US" b="1" dirty="0"/>
              <a:t>已经完成：</a:t>
            </a:r>
            <a:endParaRPr lang="en-US" altLang="zh-CN" b="1" dirty="0"/>
          </a:p>
          <a:p>
            <a:pPr marL="0" indent="0">
              <a:buNone/>
            </a:pPr>
            <a:r>
              <a:rPr lang="zh-CN" altLang="en-US" dirty="0"/>
              <a:t>带时间敏感性的无人机网络扫描覆盖问题的建立，带时间敏感性的无人机网络扫描覆盖问题的算法设计。</a:t>
            </a:r>
            <a:endParaRPr lang="en-US" altLang="zh-CN" dirty="0"/>
          </a:p>
          <a:p>
            <a:pPr marL="0" indent="0">
              <a:buNone/>
            </a:pPr>
            <a:endParaRPr lang="en-US" altLang="zh-CN" dirty="0"/>
          </a:p>
          <a:p>
            <a:pPr marL="0" indent="0">
              <a:buNone/>
            </a:pPr>
            <a:r>
              <a:rPr lang="zh-CN" altLang="en-US" b="1" dirty="0"/>
              <a:t>正在进行</a:t>
            </a:r>
            <a:r>
              <a:rPr lang="en-US" altLang="zh-CN" b="1" dirty="0"/>
              <a:t>:</a:t>
            </a:r>
          </a:p>
          <a:p>
            <a:pPr marL="0" indent="0">
              <a:buNone/>
            </a:pPr>
            <a:r>
              <a:rPr lang="zh-CN" altLang="en-US" dirty="0"/>
              <a:t>相关算法的代码实现，以及该算法与目前已有的较为优秀的扫描覆盖算法之间的性能比较。</a:t>
            </a:r>
          </a:p>
        </p:txBody>
      </p:sp>
    </p:spTree>
    <p:extLst>
      <p:ext uri="{BB962C8B-B14F-4D97-AF65-F5344CB8AC3E}">
        <p14:creationId xmlns:p14="http://schemas.microsoft.com/office/powerpoint/2010/main" val="314172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B8E5B-FE94-420E-AE74-618CD5AAC0D2}"/>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F0D5628D-D46B-40C9-B52D-8B7517DE455C}"/>
              </a:ext>
            </a:extLst>
          </p:cNvPr>
          <p:cNvSpPr>
            <a:spLocks noGrp="1"/>
          </p:cNvSpPr>
          <p:nvPr>
            <p:ph idx="1"/>
          </p:nvPr>
        </p:nvSpPr>
        <p:spPr>
          <a:xfrm>
            <a:off x="540000" y="1876757"/>
            <a:ext cx="11101136" cy="3779837"/>
          </a:xfrm>
        </p:spPr>
        <p:txBody>
          <a:bodyPr/>
          <a:lstStyle/>
          <a:p>
            <a:pPr marL="0" indent="0">
              <a:buNone/>
            </a:pPr>
            <a:r>
              <a:rPr lang="zh-CN" altLang="en-US" b="1" dirty="0"/>
              <a:t>带时间敏感性的无人机网络扫描覆盖问题的建立</a:t>
            </a:r>
          </a:p>
        </p:txBody>
      </p:sp>
      <p:pic>
        <p:nvPicPr>
          <p:cNvPr id="4" name="图片 3" descr="图示&#10;&#10;描述已自动生成">
            <a:extLst>
              <a:ext uri="{FF2B5EF4-FFF2-40B4-BE49-F238E27FC236}">
                <a16:creationId xmlns:a16="http://schemas.microsoft.com/office/drawing/2014/main" id="{8A9D8831-E85A-410D-90D6-CC3F5CBFF236}"/>
              </a:ext>
            </a:extLst>
          </p:cNvPr>
          <p:cNvPicPr>
            <a:picLocks noChangeAspect="1"/>
          </p:cNvPicPr>
          <p:nvPr/>
        </p:nvPicPr>
        <p:blipFill>
          <a:blip r:embed="rId2"/>
          <a:stretch>
            <a:fillRect/>
          </a:stretch>
        </p:blipFill>
        <p:spPr>
          <a:xfrm>
            <a:off x="3190091" y="2437884"/>
            <a:ext cx="5800952" cy="4315994"/>
          </a:xfrm>
          <a:prstGeom prst="rect">
            <a:avLst/>
          </a:prstGeom>
        </p:spPr>
      </p:pic>
    </p:spTree>
    <p:extLst>
      <p:ext uri="{BB962C8B-B14F-4D97-AF65-F5344CB8AC3E}">
        <p14:creationId xmlns:p14="http://schemas.microsoft.com/office/powerpoint/2010/main" val="63685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无人机的转动</a:t>
            </a:r>
          </a:p>
        </p:txBody>
      </p:sp>
      <p:pic>
        <p:nvPicPr>
          <p:cNvPr id="4" name="图片 3" descr="图示&#10;&#10;描述已自动生成">
            <a:extLst>
              <a:ext uri="{FF2B5EF4-FFF2-40B4-BE49-F238E27FC236}">
                <a16:creationId xmlns:a16="http://schemas.microsoft.com/office/drawing/2014/main" id="{16DFC68C-5B5B-4C74-AEE9-AF47DCECD98D}"/>
              </a:ext>
            </a:extLst>
          </p:cNvPr>
          <p:cNvPicPr>
            <a:picLocks noChangeAspect="1"/>
          </p:cNvPicPr>
          <p:nvPr/>
        </p:nvPicPr>
        <p:blipFill>
          <a:blip r:embed="rId2"/>
          <a:stretch>
            <a:fillRect/>
          </a:stretch>
        </p:blipFill>
        <p:spPr>
          <a:xfrm>
            <a:off x="3399090" y="2885970"/>
            <a:ext cx="5382954" cy="3065669"/>
          </a:xfrm>
          <a:prstGeom prst="rect">
            <a:avLst/>
          </a:prstGeom>
        </p:spPr>
      </p:pic>
    </p:spTree>
    <p:extLst>
      <p:ext uri="{BB962C8B-B14F-4D97-AF65-F5344CB8AC3E}">
        <p14:creationId xmlns:p14="http://schemas.microsoft.com/office/powerpoint/2010/main" val="80622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算法的设计</a:t>
            </a:r>
            <a:endParaRPr lang="en-US" altLang="zh-CN" b="1" dirty="0"/>
          </a:p>
          <a:p>
            <a:pPr marL="0" indent="0">
              <a:buNone/>
            </a:pPr>
            <a:endParaRPr lang="en-US" altLang="zh-CN" b="1" dirty="0"/>
          </a:p>
          <a:p>
            <a:pPr marL="0" indent="0">
              <a:buNone/>
            </a:pPr>
            <a:r>
              <a:rPr lang="zh-CN" altLang="en-US" b="1" dirty="0"/>
              <a:t>该算法的基本思想是在一次扫描覆盖任务中连续为每个无人机生成扫描路径，每个无人机的扫描路径，其起点和终点都是基地</a:t>
            </a:r>
            <a:r>
              <a:rPr lang="en-US" altLang="zh-CN" b="1" dirty="0"/>
              <a:t>B</a:t>
            </a:r>
            <a:r>
              <a:rPr lang="zh-CN" altLang="en-US" b="1" dirty="0"/>
              <a:t>。在路径规划过程中，我们需要设计一个成本函数来计算无人机访问每个兴趣点的成本，该成本与无人机到达兴趣点所需要的时间、兴趣点的时间敏感性以及当前无人机的续航时间等。我们使用贪婪策略，每次选择覆盖成本最低的兴趣点，从而为无人机选取有效覆盖率最高的扫描覆盖路径。</a:t>
            </a:r>
            <a:endParaRPr lang="en-US" altLang="zh-CN" b="1" dirty="0"/>
          </a:p>
          <a:p>
            <a:pPr marL="0" indent="0">
              <a:buNone/>
            </a:pPr>
            <a:endParaRPr lang="zh-CN" altLang="en-US" b="1" dirty="0"/>
          </a:p>
        </p:txBody>
      </p:sp>
    </p:spTree>
    <p:extLst>
      <p:ext uri="{BB962C8B-B14F-4D97-AF65-F5344CB8AC3E}">
        <p14:creationId xmlns:p14="http://schemas.microsoft.com/office/powerpoint/2010/main" val="233271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算法的性能对比</a:t>
            </a:r>
            <a:endParaRPr lang="en-US" altLang="zh-CN" b="1" dirty="0"/>
          </a:p>
          <a:p>
            <a:pPr marL="0" indent="0">
              <a:buNone/>
            </a:pPr>
            <a:endParaRPr lang="en-US" altLang="zh-CN" b="1" dirty="0"/>
          </a:p>
          <a:p>
            <a:pPr marL="0" indent="0">
              <a:buNone/>
            </a:pPr>
            <a:endParaRPr lang="zh-CN" altLang="en-US" b="1" dirty="0"/>
          </a:p>
        </p:txBody>
      </p:sp>
      <p:graphicFrame>
        <p:nvGraphicFramePr>
          <p:cNvPr id="4" name="图表 3" descr="图表类型: 折线图。 多个值，按“无人机数量”排列&#10;&#10;已自动生成说明">
            <a:extLst>
              <a:ext uri="{FF2B5EF4-FFF2-40B4-BE49-F238E27FC236}">
                <a16:creationId xmlns:a16="http://schemas.microsoft.com/office/drawing/2014/main" id="{0A57F797-49FA-4392-8DEA-C96E0BD0960B}"/>
              </a:ext>
            </a:extLst>
          </p:cNvPr>
          <p:cNvGraphicFramePr/>
          <p:nvPr>
            <p:extLst>
              <p:ext uri="{D42A27DB-BD31-4B8C-83A1-F6EECF244321}">
                <p14:modId xmlns:p14="http://schemas.microsoft.com/office/powerpoint/2010/main" val="3839310820"/>
              </p:ext>
            </p:extLst>
          </p:nvPr>
        </p:nvGraphicFramePr>
        <p:xfrm>
          <a:off x="3849318" y="2349500"/>
          <a:ext cx="7619668" cy="4122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787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算法的性能对比</a:t>
            </a:r>
            <a:endParaRPr lang="en-US" altLang="zh-CN" b="1" dirty="0"/>
          </a:p>
          <a:p>
            <a:pPr marL="0" indent="0">
              <a:buNone/>
            </a:pPr>
            <a:endParaRPr lang="en-US" altLang="zh-CN" b="1" dirty="0"/>
          </a:p>
          <a:p>
            <a:pPr marL="0" indent="0">
              <a:buNone/>
            </a:pPr>
            <a:endParaRPr lang="zh-CN" altLang="en-US" b="1" dirty="0"/>
          </a:p>
        </p:txBody>
      </p:sp>
      <p:graphicFrame>
        <p:nvGraphicFramePr>
          <p:cNvPr id="5" name="图表 4" descr="图表类型: 折线图。 多个值，按“兴趣点数量”排列&#10;&#10;已自动生成说明">
            <a:extLst>
              <a:ext uri="{FF2B5EF4-FFF2-40B4-BE49-F238E27FC236}">
                <a16:creationId xmlns:a16="http://schemas.microsoft.com/office/drawing/2014/main" id="{DB92169A-7EBA-402C-B401-CA893EBCFBDC}"/>
              </a:ext>
            </a:extLst>
          </p:cNvPr>
          <p:cNvGraphicFramePr/>
          <p:nvPr>
            <p:extLst>
              <p:ext uri="{D42A27DB-BD31-4B8C-83A1-F6EECF244321}">
                <p14:modId xmlns:p14="http://schemas.microsoft.com/office/powerpoint/2010/main" val="3908728900"/>
              </p:ext>
            </p:extLst>
          </p:nvPr>
        </p:nvGraphicFramePr>
        <p:xfrm>
          <a:off x="3643755" y="2218198"/>
          <a:ext cx="7802682" cy="44012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614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04.</a:t>
            </a:r>
            <a:r>
              <a:rPr lang="zh-CN" altLang="en-US" dirty="0"/>
              <a:t>后期工作及进度安排</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后续需要完成的工作主要是：</a:t>
            </a:r>
          </a:p>
          <a:p>
            <a:pPr marL="0" indent="0">
              <a:buNone/>
            </a:pPr>
            <a:r>
              <a:rPr lang="zh-CN" altLang="en-US" b="1" dirty="0"/>
              <a:t>（</a:t>
            </a:r>
            <a:r>
              <a:rPr lang="en-US" altLang="zh-CN" b="1" dirty="0"/>
              <a:t>1</a:t>
            </a:r>
            <a:r>
              <a:rPr lang="zh-CN" altLang="en-US" b="1" dirty="0"/>
              <a:t>）	首要任务是继续完善文中提出的带时间敏感性的无人机网络扫描覆盖问题的算法设计和实现；</a:t>
            </a:r>
          </a:p>
          <a:p>
            <a:pPr marL="0" indent="0">
              <a:buNone/>
            </a:pPr>
            <a:r>
              <a:rPr lang="zh-CN" altLang="en-US" b="1" dirty="0"/>
              <a:t>（</a:t>
            </a:r>
            <a:r>
              <a:rPr lang="en-US" altLang="zh-CN" b="1" dirty="0"/>
              <a:t>2</a:t>
            </a:r>
            <a:r>
              <a:rPr lang="zh-CN" altLang="en-US" b="1" dirty="0"/>
              <a:t>）	分析算法性能，整理已经得出的实验数据，对算法的优越性进行评价；</a:t>
            </a:r>
          </a:p>
          <a:p>
            <a:pPr marL="0" indent="0">
              <a:buNone/>
            </a:pPr>
            <a:r>
              <a:rPr lang="zh-CN" altLang="en-US" b="1" dirty="0"/>
              <a:t>（</a:t>
            </a:r>
            <a:r>
              <a:rPr lang="en-US" altLang="zh-CN" b="1" dirty="0"/>
              <a:t>3</a:t>
            </a:r>
            <a:r>
              <a:rPr lang="zh-CN" altLang="en-US" b="1" dirty="0"/>
              <a:t>）	进行算法可视化；</a:t>
            </a:r>
          </a:p>
          <a:p>
            <a:pPr marL="0" indent="0">
              <a:buNone/>
            </a:pPr>
            <a:r>
              <a:rPr lang="zh-CN" altLang="en-US" b="1" dirty="0"/>
              <a:t>（</a:t>
            </a:r>
            <a:r>
              <a:rPr lang="en-US" altLang="zh-CN" b="1" dirty="0"/>
              <a:t>4</a:t>
            </a:r>
            <a:r>
              <a:rPr lang="zh-CN" altLang="en-US" b="1" dirty="0"/>
              <a:t>）	整理实验成果，撰写结题报告。</a:t>
            </a:r>
          </a:p>
        </p:txBody>
      </p:sp>
    </p:spTree>
    <p:extLst>
      <p:ext uri="{BB962C8B-B14F-4D97-AF65-F5344CB8AC3E}">
        <p14:creationId xmlns:p14="http://schemas.microsoft.com/office/powerpoint/2010/main" val="1406936585"/>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11C24"/>
      </a:dk2>
      <a:lt2>
        <a:srgbClr val="F0F3F3"/>
      </a:lt2>
      <a:accent1>
        <a:srgbClr val="E44E2C"/>
      </a:accent1>
      <a:accent2>
        <a:srgbClr val="D21A45"/>
      </a:accent2>
      <a:accent3>
        <a:srgbClr val="E42CA3"/>
      </a:accent3>
      <a:accent4>
        <a:srgbClr val="C61AD2"/>
      </a:accent4>
      <a:accent5>
        <a:srgbClr val="8B2CE4"/>
      </a:accent5>
      <a:accent6>
        <a:srgbClr val="4332D7"/>
      </a:accent6>
      <a:hlink>
        <a:srgbClr val="973FBF"/>
      </a:hlink>
      <a:folHlink>
        <a:srgbClr val="7F7F7F"/>
      </a:folHlink>
    </a:clrScheme>
    <a:fontScheme name="全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732</TotalTime>
  <Words>526</Words>
  <Application>Microsoft Office PowerPoint</Application>
  <PresentationFormat>宽屏</PresentationFormat>
  <Paragraphs>49</Paragraphs>
  <Slides>12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微软雅黑</vt:lpstr>
      <vt:lpstr>Arial</vt:lpstr>
      <vt:lpstr>GlowVTI</vt:lpstr>
      <vt:lpstr>带时间敏感性的无人机网络扫描覆盖算法 设计与实现</vt:lpstr>
      <vt:lpstr>01.课题的主要任务说明</vt:lpstr>
      <vt:lpstr>02.进度介绍</vt:lpstr>
      <vt:lpstr>03.已完成的研究工作及结果</vt:lpstr>
      <vt:lpstr>03.已完成的研究工作及结果</vt:lpstr>
      <vt:lpstr>03.已完成的研究工作及结果</vt:lpstr>
      <vt:lpstr>03.已完成的研究工作及结果</vt:lpstr>
      <vt:lpstr>03.已完成的研究工作及结果</vt:lpstr>
      <vt:lpstr>04.后期工作及进度安排</vt:lpstr>
      <vt:lpstr>05.困难及解决方案</vt:lpstr>
      <vt:lpstr>06.总结</vt:lpstr>
      <vt:lpstr>感谢倾听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带时间敏感性的无人机网络扫描覆盖算法 设计与实现</dc:title>
  <dc:creator>Fred Hu</dc:creator>
  <cp:lastModifiedBy>聪 胡</cp:lastModifiedBy>
  <cp:revision>1</cp:revision>
  <dcterms:created xsi:type="dcterms:W3CDTF">2021-11-24T09:36:26Z</dcterms:created>
  <dcterms:modified xsi:type="dcterms:W3CDTF">2022-03-22T12:22:49Z</dcterms:modified>
</cp:coreProperties>
</file>