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2" r:id="rId4"/>
    <p:sldId id="263" r:id="rId5"/>
    <p:sldId id="264" r:id="rId6"/>
    <p:sldId id="267" r:id="rId7"/>
    <p:sldId id="268" r:id="rId8"/>
    <p:sldId id="269" r:id="rId9"/>
    <p:sldId id="270" r:id="rId10"/>
    <p:sldId id="271" r:id="rId11"/>
    <p:sldId id="273" r:id="rId12"/>
    <p:sldId id="274" r:id="rId13"/>
    <p:sldId id="275" r:id="rId14"/>
    <p:sldId id="276" r:id="rId15"/>
    <p:sldId id="277" r:id="rId16"/>
    <p:sldId id="26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60"/>
  </p:normalViewPr>
  <p:slideViewPr>
    <p:cSldViewPr snapToGrid="0">
      <p:cViewPr varScale="1">
        <p:scale>
          <a:sx n="90" d="100"/>
          <a:sy n="90" d="100"/>
        </p:scale>
        <p:origin x="772"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聪 胡" userId="e9d95f40c6b3919d" providerId="LiveId" clId="{B91E0D57-0822-4E1B-AE71-F754C59E5BA5}"/>
    <pc:docChg chg="undo custSel addSld delSld modSld delMainMaster">
      <pc:chgData name="聪 胡" userId="e9d95f40c6b3919d" providerId="LiveId" clId="{B91E0D57-0822-4E1B-AE71-F754C59E5BA5}" dt="2022-03-27T07:29:51.350" v="588"/>
      <pc:docMkLst>
        <pc:docMk/>
      </pc:docMkLst>
      <pc:sldChg chg="modSp new del mod">
        <pc:chgData name="聪 胡" userId="e9d95f40c6b3919d" providerId="LiveId" clId="{B91E0D57-0822-4E1B-AE71-F754C59E5BA5}" dt="2022-03-26T03:59:00.875" v="13" actId="47"/>
        <pc:sldMkLst>
          <pc:docMk/>
          <pc:sldMk cId="3782127181" sldId="256"/>
        </pc:sldMkLst>
        <pc:spChg chg="mod">
          <ac:chgData name="聪 胡" userId="e9d95f40c6b3919d" providerId="LiveId" clId="{B91E0D57-0822-4E1B-AE71-F754C59E5BA5}" dt="2022-03-26T03:58:25.888" v="7"/>
          <ac:spMkLst>
            <pc:docMk/>
            <pc:sldMk cId="3782127181" sldId="256"/>
            <ac:spMk id="2" creationId="{31C76C95-891C-441E-A9DC-03EDF29E252E}"/>
          </ac:spMkLst>
        </pc:spChg>
        <pc:spChg chg="mod">
          <ac:chgData name="聪 胡" userId="e9d95f40c6b3919d" providerId="LiveId" clId="{B91E0D57-0822-4E1B-AE71-F754C59E5BA5}" dt="2022-03-26T03:58:35.548" v="9" actId="20577"/>
          <ac:spMkLst>
            <pc:docMk/>
            <pc:sldMk cId="3782127181" sldId="256"/>
            <ac:spMk id="3" creationId="{5489ACBD-1325-48CA-9F57-2D8E5D5AB05C}"/>
          </ac:spMkLst>
        </pc:spChg>
      </pc:sldChg>
      <pc:sldChg chg="addSp delSp modSp add del mod setBg delDesignElem">
        <pc:chgData name="聪 胡" userId="e9d95f40c6b3919d" providerId="LiveId" clId="{B91E0D57-0822-4E1B-AE71-F754C59E5BA5}" dt="2022-03-26T03:59:07.767" v="15"/>
        <pc:sldMkLst>
          <pc:docMk/>
          <pc:sldMk cId="2997359941" sldId="257"/>
        </pc:sldMkLst>
        <pc:spChg chg="mod">
          <ac:chgData name="聪 胡" userId="e9d95f40c6b3919d" providerId="LiveId" clId="{B91E0D57-0822-4E1B-AE71-F754C59E5BA5}" dt="2022-03-26T03:59:07.767" v="15"/>
          <ac:spMkLst>
            <pc:docMk/>
            <pc:sldMk cId="2997359941" sldId="257"/>
            <ac:spMk id="2" creationId="{EAF95DF4-E0EE-43BF-A591-31A25F0B933B}"/>
          </ac:spMkLst>
        </pc:spChg>
        <pc:spChg chg="add del">
          <ac:chgData name="聪 胡" userId="e9d95f40c6b3919d" providerId="LiveId" clId="{B91E0D57-0822-4E1B-AE71-F754C59E5BA5}" dt="2022-03-26T03:58:57.352" v="12"/>
          <ac:spMkLst>
            <pc:docMk/>
            <pc:sldMk cId="2997359941" sldId="257"/>
            <ac:spMk id="39" creationId="{EB9B5A19-3592-48E2-BC31-90E092BD68E1}"/>
          </ac:spMkLst>
        </pc:spChg>
        <pc:spChg chg="add del">
          <ac:chgData name="聪 胡" userId="e9d95f40c6b3919d" providerId="LiveId" clId="{B91E0D57-0822-4E1B-AE71-F754C59E5BA5}" dt="2022-03-26T03:58:57.352" v="12"/>
          <ac:spMkLst>
            <pc:docMk/>
            <pc:sldMk cId="2997359941" sldId="257"/>
            <ac:spMk id="42" creationId="{DD99E1B6-CBC4-4306-9DFC-847D6D135208}"/>
          </ac:spMkLst>
        </pc:spChg>
        <pc:grpChg chg="add del">
          <ac:chgData name="聪 胡" userId="e9d95f40c6b3919d" providerId="LiveId" clId="{B91E0D57-0822-4E1B-AE71-F754C59E5BA5}" dt="2022-03-26T03:58:57.352" v="12"/>
          <ac:grpSpMkLst>
            <pc:docMk/>
            <pc:sldMk cId="2997359941" sldId="257"/>
            <ac:grpSpMk id="40" creationId="{E2548C40-4C00-4E91-BFA6-84B4D66225A4}"/>
          </ac:grpSpMkLst>
        </pc:grpChg>
        <pc:grpChg chg="add del">
          <ac:chgData name="聪 胡" userId="e9d95f40c6b3919d" providerId="LiveId" clId="{B91E0D57-0822-4E1B-AE71-F754C59E5BA5}" dt="2022-03-26T03:58:57.352" v="12"/>
          <ac:grpSpMkLst>
            <pc:docMk/>
            <pc:sldMk cId="2997359941" sldId="257"/>
            <ac:grpSpMk id="43" creationId="{3C16EB93-E299-481D-A004-769603D375CE}"/>
          </ac:grpSpMkLst>
        </pc:grpChg>
      </pc:sldChg>
      <pc:sldChg chg="modSp add mod">
        <pc:chgData name="聪 胡" userId="e9d95f40c6b3919d" providerId="LiveId" clId="{B91E0D57-0822-4E1B-AE71-F754C59E5BA5}" dt="2022-03-26T04:59:18.087" v="29"/>
        <pc:sldMkLst>
          <pc:docMk/>
          <pc:sldMk cId="4255339108" sldId="258"/>
        </pc:sldMkLst>
        <pc:spChg chg="mod">
          <ac:chgData name="聪 胡" userId="e9d95f40c6b3919d" providerId="LiveId" clId="{B91E0D57-0822-4E1B-AE71-F754C59E5BA5}" dt="2022-03-26T04:59:18.087" v="29"/>
          <ac:spMkLst>
            <pc:docMk/>
            <pc:sldMk cId="4255339108" sldId="258"/>
            <ac:spMk id="3" creationId="{10FD67FE-D519-44E3-A235-48386AA8AF26}"/>
          </ac:spMkLst>
        </pc:spChg>
      </pc:sldChg>
      <pc:sldChg chg="add">
        <pc:chgData name="聪 胡" userId="e9d95f40c6b3919d" providerId="LiveId" clId="{B91E0D57-0822-4E1B-AE71-F754C59E5BA5}" dt="2022-03-26T06:03:13.641" v="506"/>
        <pc:sldMkLst>
          <pc:docMk/>
          <pc:sldMk cId="1626217" sldId="261"/>
        </pc:sldMkLst>
      </pc:sldChg>
      <pc:sldChg chg="modSp add mod">
        <pc:chgData name="聪 胡" userId="e9d95f40c6b3919d" providerId="LiveId" clId="{B91E0D57-0822-4E1B-AE71-F754C59E5BA5}" dt="2022-03-27T07:04:27.314" v="563" actId="20577"/>
        <pc:sldMkLst>
          <pc:docMk/>
          <pc:sldMk cId="3141720806" sldId="262"/>
        </pc:sldMkLst>
        <pc:spChg chg="mod">
          <ac:chgData name="聪 胡" userId="e9d95f40c6b3919d" providerId="LiveId" clId="{B91E0D57-0822-4E1B-AE71-F754C59E5BA5}" dt="2022-03-27T07:04:27.314" v="563" actId="20577"/>
          <ac:spMkLst>
            <pc:docMk/>
            <pc:sldMk cId="3141720806" sldId="262"/>
            <ac:spMk id="3" creationId="{24C67D03-ABE1-4ED9-8665-422C02699E8A}"/>
          </ac:spMkLst>
        </pc:spChg>
      </pc:sldChg>
      <pc:sldChg chg="modSp add mod">
        <pc:chgData name="聪 胡" userId="e9d95f40c6b3919d" providerId="LiveId" clId="{B91E0D57-0822-4E1B-AE71-F754C59E5BA5}" dt="2022-03-27T07:29:51.350" v="588"/>
        <pc:sldMkLst>
          <pc:docMk/>
          <pc:sldMk cId="2478837965" sldId="263"/>
        </pc:sldMkLst>
        <pc:spChg chg="mod">
          <ac:chgData name="聪 胡" userId="e9d95f40c6b3919d" providerId="LiveId" clId="{B91E0D57-0822-4E1B-AE71-F754C59E5BA5}" dt="2022-03-27T07:29:51.350" v="588"/>
          <ac:spMkLst>
            <pc:docMk/>
            <pc:sldMk cId="2478837965" sldId="263"/>
            <ac:spMk id="3" creationId="{24C67D03-ABE1-4ED9-8665-422C02699E8A}"/>
          </ac:spMkLst>
        </pc:spChg>
      </pc:sldChg>
      <pc:sldChg chg="addSp delSp modSp add del mod">
        <pc:chgData name="聪 胡" userId="e9d95f40c6b3919d" providerId="LiveId" clId="{B91E0D57-0822-4E1B-AE71-F754C59E5BA5}" dt="2022-03-26T05:13:42.328" v="61"/>
        <pc:sldMkLst>
          <pc:docMk/>
          <pc:sldMk cId="636852571" sldId="264"/>
        </pc:sldMkLst>
        <pc:picChg chg="add del">
          <ac:chgData name="聪 胡" userId="e9d95f40c6b3919d" providerId="LiveId" clId="{B91E0D57-0822-4E1B-AE71-F754C59E5BA5}" dt="2022-03-26T05:13:39.017" v="59" actId="478"/>
          <ac:picMkLst>
            <pc:docMk/>
            <pc:sldMk cId="636852571" sldId="264"/>
            <ac:picMk id="4" creationId="{8A9D8831-E85A-410D-90D6-CC3F5CBFF236}"/>
          </ac:picMkLst>
        </pc:picChg>
        <pc:picChg chg="add del mod">
          <ac:chgData name="聪 胡" userId="e9d95f40c6b3919d" providerId="LiveId" clId="{B91E0D57-0822-4E1B-AE71-F754C59E5BA5}" dt="2022-03-26T05:13:39.017" v="58"/>
          <ac:picMkLst>
            <pc:docMk/>
            <pc:sldMk cId="636852571" sldId="264"/>
            <ac:picMk id="5" creationId="{EA619B9B-56EE-4B57-8FD8-E87A0B6DD855}"/>
          </ac:picMkLst>
        </pc:picChg>
        <pc:picChg chg="add mod">
          <ac:chgData name="聪 胡" userId="e9d95f40c6b3919d" providerId="LiveId" clId="{B91E0D57-0822-4E1B-AE71-F754C59E5BA5}" dt="2022-03-26T05:13:37.039" v="56"/>
          <ac:picMkLst>
            <pc:docMk/>
            <pc:sldMk cId="636852571" sldId="264"/>
            <ac:picMk id="6" creationId="{23071A3F-DE63-4A9D-9C05-7D3276FBED0C}"/>
          </ac:picMkLst>
        </pc:picChg>
      </pc:sldChg>
      <pc:sldChg chg="modSp add del mod">
        <pc:chgData name="聪 胡" userId="e9d95f40c6b3919d" providerId="LiveId" clId="{B91E0D57-0822-4E1B-AE71-F754C59E5BA5}" dt="2022-03-26T05:13:24.121" v="48" actId="47"/>
        <pc:sldMkLst>
          <pc:docMk/>
          <pc:sldMk cId="1422172877" sldId="264"/>
        </pc:sldMkLst>
        <pc:spChg chg="mod">
          <ac:chgData name="聪 胡" userId="e9d95f40c6b3919d" providerId="LiveId" clId="{B91E0D57-0822-4E1B-AE71-F754C59E5BA5}" dt="2022-03-26T05:13:06.882" v="45" actId="20577"/>
          <ac:spMkLst>
            <pc:docMk/>
            <pc:sldMk cId="1422172877" sldId="264"/>
            <ac:spMk id="2" creationId="{9ED01A77-0D45-4DDF-B0AC-5C06D542FA09}"/>
          </ac:spMkLst>
        </pc:spChg>
      </pc:sldChg>
      <pc:sldChg chg="add del">
        <pc:chgData name="聪 胡" userId="e9d95f40c6b3919d" providerId="LiveId" clId="{B91E0D57-0822-4E1B-AE71-F754C59E5BA5}" dt="2022-03-26T05:13:20.691" v="47"/>
        <pc:sldMkLst>
          <pc:docMk/>
          <pc:sldMk cId="636852571" sldId="265"/>
        </pc:sldMkLst>
      </pc:sldChg>
      <pc:sldChg chg="delSp add del mod">
        <pc:chgData name="聪 胡" userId="e9d95f40c6b3919d" providerId="LiveId" clId="{B91E0D57-0822-4E1B-AE71-F754C59E5BA5}" dt="2022-03-26T05:30:49.783" v="196" actId="47"/>
        <pc:sldMkLst>
          <pc:docMk/>
          <pc:sldMk cId="806226215" sldId="265"/>
        </pc:sldMkLst>
        <pc:picChg chg="del">
          <ac:chgData name="聪 胡" userId="e9d95f40c6b3919d" providerId="LiveId" clId="{B91E0D57-0822-4E1B-AE71-F754C59E5BA5}" dt="2022-03-26T05:30:47.227" v="195" actId="21"/>
          <ac:picMkLst>
            <pc:docMk/>
            <pc:sldMk cId="806226215" sldId="265"/>
            <ac:picMk id="4" creationId="{16DFC68C-5B5B-4C74-AEE9-AF47DCECD98D}"/>
          </ac:picMkLst>
        </pc:picChg>
      </pc:sldChg>
      <pc:sldChg chg="delSp modSp add del mod">
        <pc:chgData name="聪 胡" userId="e9d95f40c6b3919d" providerId="LiveId" clId="{B91E0D57-0822-4E1B-AE71-F754C59E5BA5}" dt="2022-03-26T05:19:38.922" v="71" actId="47"/>
        <pc:sldMkLst>
          <pc:docMk/>
          <pc:sldMk cId="43688495" sldId="266"/>
        </pc:sldMkLst>
        <pc:spChg chg="mod">
          <ac:chgData name="聪 胡" userId="e9d95f40c6b3919d" providerId="LiveId" clId="{B91E0D57-0822-4E1B-AE71-F754C59E5BA5}" dt="2022-03-26T05:19:32.756" v="69"/>
          <ac:spMkLst>
            <pc:docMk/>
            <pc:sldMk cId="43688495" sldId="266"/>
            <ac:spMk id="3" creationId="{F0D5628D-D46B-40C9-B52D-8B7517DE455C}"/>
          </ac:spMkLst>
        </pc:spChg>
        <pc:picChg chg="del">
          <ac:chgData name="聪 胡" userId="e9d95f40c6b3919d" providerId="LiveId" clId="{B91E0D57-0822-4E1B-AE71-F754C59E5BA5}" dt="2022-03-26T05:19:24.735" v="64" actId="478"/>
          <ac:picMkLst>
            <pc:docMk/>
            <pc:sldMk cId="43688495" sldId="266"/>
            <ac:picMk id="4" creationId="{8A9D8831-E85A-410D-90D6-CC3F5CBFF236}"/>
          </ac:picMkLst>
        </pc:picChg>
      </pc:sldChg>
      <pc:sldChg chg="add del">
        <pc:chgData name="聪 胡" userId="e9d95f40c6b3919d" providerId="LiveId" clId="{B91E0D57-0822-4E1B-AE71-F754C59E5BA5}" dt="2022-03-26T05:55:22.743" v="315" actId="47"/>
        <pc:sldMkLst>
          <pc:docMk/>
          <pc:sldMk cId="2332712506" sldId="266"/>
        </pc:sldMkLst>
      </pc:sldChg>
      <pc:sldChg chg="addSp delSp modSp add mod">
        <pc:chgData name="聪 胡" userId="e9d95f40c6b3919d" providerId="LiveId" clId="{B91E0D57-0822-4E1B-AE71-F754C59E5BA5}" dt="2022-03-26T05:40:55.658" v="308"/>
        <pc:sldMkLst>
          <pc:docMk/>
          <pc:sldMk cId="4229363172" sldId="267"/>
        </pc:sldMkLst>
        <pc:spChg chg="mod">
          <ac:chgData name="聪 胡" userId="e9d95f40c6b3919d" providerId="LiveId" clId="{B91E0D57-0822-4E1B-AE71-F754C59E5BA5}" dt="2022-03-26T05:40:55.658" v="308"/>
          <ac:spMkLst>
            <pc:docMk/>
            <pc:sldMk cId="4229363172" sldId="267"/>
            <ac:spMk id="2" creationId="{46F9E7FE-1CC3-46A5-AAFE-122CEE686C08}"/>
          </ac:spMkLst>
        </pc:spChg>
        <pc:spChg chg="mod">
          <ac:chgData name="聪 胡" userId="e9d95f40c6b3919d" providerId="LiveId" clId="{B91E0D57-0822-4E1B-AE71-F754C59E5BA5}" dt="2022-03-26T05:31:39.328" v="257"/>
          <ac:spMkLst>
            <pc:docMk/>
            <pc:sldMk cId="4229363172" sldId="267"/>
            <ac:spMk id="3" creationId="{10FD67FE-D519-44E3-A235-48386AA8AF26}"/>
          </ac:spMkLst>
        </pc:spChg>
        <pc:spChg chg="add del">
          <ac:chgData name="聪 胡" userId="e9d95f40c6b3919d" providerId="LiveId" clId="{B91E0D57-0822-4E1B-AE71-F754C59E5BA5}" dt="2022-03-26T05:32:00.635" v="259" actId="22"/>
          <ac:spMkLst>
            <pc:docMk/>
            <pc:sldMk cId="4229363172" sldId="267"/>
            <ac:spMk id="6" creationId="{C8516380-C4E0-43CC-9876-EE93ABFA5845}"/>
          </ac:spMkLst>
        </pc:spChg>
        <pc:picChg chg="add mod">
          <ac:chgData name="聪 胡" userId="e9d95f40c6b3919d" providerId="LiveId" clId="{B91E0D57-0822-4E1B-AE71-F754C59E5BA5}" dt="2022-03-26T05:31:02.045" v="204" actId="1076"/>
          <ac:picMkLst>
            <pc:docMk/>
            <pc:sldMk cId="4229363172" sldId="267"/>
            <ac:picMk id="4" creationId="{F7AFCF63-F526-4685-8176-88B95F9333A7}"/>
          </ac:picMkLst>
        </pc:picChg>
      </pc:sldChg>
      <pc:sldChg chg="delSp modSp add mod">
        <pc:chgData name="聪 胡" userId="e9d95f40c6b3919d" providerId="LiveId" clId="{B91E0D57-0822-4E1B-AE71-F754C59E5BA5}" dt="2022-03-26T05:41:10.087" v="310" actId="1076"/>
        <pc:sldMkLst>
          <pc:docMk/>
          <pc:sldMk cId="377017333" sldId="268"/>
        </pc:sldMkLst>
        <pc:spChg chg="mod">
          <ac:chgData name="聪 胡" userId="e9d95f40c6b3919d" providerId="LiveId" clId="{B91E0D57-0822-4E1B-AE71-F754C59E5BA5}" dt="2022-03-26T05:40:59.486" v="309"/>
          <ac:spMkLst>
            <pc:docMk/>
            <pc:sldMk cId="377017333" sldId="268"/>
            <ac:spMk id="2" creationId="{46F9E7FE-1CC3-46A5-AAFE-122CEE686C08}"/>
          </ac:spMkLst>
        </pc:spChg>
        <pc:spChg chg="mod">
          <ac:chgData name="聪 胡" userId="e9d95f40c6b3919d" providerId="LiveId" clId="{B91E0D57-0822-4E1B-AE71-F754C59E5BA5}" dt="2022-03-26T05:41:10.087" v="310" actId="1076"/>
          <ac:spMkLst>
            <pc:docMk/>
            <pc:sldMk cId="377017333" sldId="268"/>
            <ac:spMk id="3" creationId="{10FD67FE-D519-44E3-A235-48386AA8AF26}"/>
          </ac:spMkLst>
        </pc:spChg>
        <pc:picChg chg="del">
          <ac:chgData name="聪 胡" userId="e9d95f40c6b3919d" providerId="LiveId" clId="{B91E0D57-0822-4E1B-AE71-F754C59E5BA5}" dt="2022-03-26T05:32:06.005" v="262" actId="478"/>
          <ac:picMkLst>
            <pc:docMk/>
            <pc:sldMk cId="377017333" sldId="268"/>
            <ac:picMk id="4" creationId="{F7AFCF63-F526-4685-8176-88B95F9333A7}"/>
          </ac:picMkLst>
        </pc:picChg>
      </pc:sldChg>
      <pc:sldChg chg="addSp delSp modSp add del mod">
        <pc:chgData name="聪 胡" userId="e9d95f40c6b3919d" providerId="LiveId" clId="{B91E0D57-0822-4E1B-AE71-F754C59E5BA5}" dt="2022-03-26T05:56:24.288" v="347" actId="22"/>
        <pc:sldMkLst>
          <pc:docMk/>
          <pc:sldMk cId="3294471825" sldId="269"/>
        </pc:sldMkLst>
        <pc:spChg chg="mod">
          <ac:chgData name="聪 胡" userId="e9d95f40c6b3919d" providerId="LiveId" clId="{B91E0D57-0822-4E1B-AE71-F754C59E5BA5}" dt="2022-03-26T05:56:15.494" v="345"/>
          <ac:spMkLst>
            <pc:docMk/>
            <pc:sldMk cId="3294471825" sldId="269"/>
            <ac:spMk id="3" creationId="{10FD67FE-D519-44E3-A235-48386AA8AF26}"/>
          </ac:spMkLst>
        </pc:spChg>
        <pc:spChg chg="add del">
          <ac:chgData name="聪 胡" userId="e9d95f40c6b3919d" providerId="LiveId" clId="{B91E0D57-0822-4E1B-AE71-F754C59E5BA5}" dt="2022-03-26T05:56:24.288" v="347" actId="22"/>
          <ac:spMkLst>
            <pc:docMk/>
            <pc:sldMk cId="3294471825" sldId="269"/>
            <ac:spMk id="5" creationId="{D29093FA-9422-41EF-B13E-46D2035E7A7D}"/>
          </ac:spMkLst>
        </pc:spChg>
      </pc:sldChg>
      <pc:sldChg chg="modSp add mod">
        <pc:chgData name="聪 胡" userId="e9d95f40c6b3919d" providerId="LiveId" clId="{B91E0D57-0822-4E1B-AE71-F754C59E5BA5}" dt="2022-03-27T06:10:30.705" v="555" actId="20577"/>
        <pc:sldMkLst>
          <pc:docMk/>
          <pc:sldMk cId="1384017747" sldId="270"/>
        </pc:sldMkLst>
        <pc:spChg chg="mod">
          <ac:chgData name="聪 胡" userId="e9d95f40c6b3919d" providerId="LiveId" clId="{B91E0D57-0822-4E1B-AE71-F754C59E5BA5}" dt="2022-03-27T06:10:30.705" v="555" actId="20577"/>
          <ac:spMkLst>
            <pc:docMk/>
            <pc:sldMk cId="1384017747" sldId="270"/>
            <ac:spMk id="3" creationId="{10FD67FE-D519-44E3-A235-48386AA8AF26}"/>
          </ac:spMkLst>
        </pc:spChg>
      </pc:sldChg>
      <pc:sldChg chg="addSp delSp modSp add mod">
        <pc:chgData name="聪 胡" userId="e9d95f40c6b3919d" providerId="LiveId" clId="{B91E0D57-0822-4E1B-AE71-F754C59E5BA5}" dt="2022-03-26T06:01:07.588" v="395" actId="22"/>
        <pc:sldMkLst>
          <pc:docMk/>
          <pc:sldMk cId="2722329998" sldId="271"/>
        </pc:sldMkLst>
        <pc:spChg chg="mod">
          <ac:chgData name="聪 胡" userId="e9d95f40c6b3919d" providerId="LiveId" clId="{B91E0D57-0822-4E1B-AE71-F754C59E5BA5}" dt="2022-03-26T06:01:00.031" v="393" actId="20577"/>
          <ac:spMkLst>
            <pc:docMk/>
            <pc:sldMk cId="2722329998" sldId="271"/>
            <ac:spMk id="3" creationId="{10FD67FE-D519-44E3-A235-48386AA8AF26}"/>
          </ac:spMkLst>
        </pc:spChg>
        <pc:spChg chg="add del">
          <ac:chgData name="聪 胡" userId="e9d95f40c6b3919d" providerId="LiveId" clId="{B91E0D57-0822-4E1B-AE71-F754C59E5BA5}" dt="2022-03-26T06:01:07.588" v="395" actId="22"/>
          <ac:spMkLst>
            <pc:docMk/>
            <pc:sldMk cId="2722329998" sldId="271"/>
            <ac:spMk id="5" creationId="{F4E98515-2096-48DC-B021-2FBC559CE7B4}"/>
          </ac:spMkLst>
        </pc:spChg>
      </pc:sldChg>
      <pc:sldChg chg="modSp add del mod">
        <pc:chgData name="聪 胡" userId="e9d95f40c6b3919d" providerId="LiveId" clId="{B91E0D57-0822-4E1B-AE71-F754C59E5BA5}" dt="2022-03-27T06:11:39.735" v="559" actId="47"/>
        <pc:sldMkLst>
          <pc:docMk/>
          <pc:sldMk cId="1443150044" sldId="272"/>
        </pc:sldMkLst>
        <pc:spChg chg="mod">
          <ac:chgData name="聪 胡" userId="e9d95f40c6b3919d" providerId="LiveId" clId="{B91E0D57-0822-4E1B-AE71-F754C59E5BA5}" dt="2022-03-27T06:11:29.901" v="558" actId="21"/>
          <ac:spMkLst>
            <pc:docMk/>
            <pc:sldMk cId="1443150044" sldId="272"/>
            <ac:spMk id="3" creationId="{10FD67FE-D519-44E3-A235-48386AA8AF26}"/>
          </ac:spMkLst>
        </pc:spChg>
      </pc:sldChg>
      <pc:sldChg chg="add">
        <pc:chgData name="聪 胡" userId="e9d95f40c6b3919d" providerId="LiveId" clId="{B91E0D57-0822-4E1B-AE71-F754C59E5BA5}" dt="2022-03-26T06:02:53.611" v="505"/>
        <pc:sldMkLst>
          <pc:docMk/>
          <pc:sldMk cId="1367874440" sldId="273"/>
        </pc:sldMkLst>
      </pc:sldChg>
      <pc:sldChg chg="add">
        <pc:chgData name="聪 胡" userId="e9d95f40c6b3919d" providerId="LiveId" clId="{B91E0D57-0822-4E1B-AE71-F754C59E5BA5}" dt="2022-03-26T06:02:53.611" v="505"/>
        <pc:sldMkLst>
          <pc:docMk/>
          <pc:sldMk cId="2636143597" sldId="274"/>
        </pc:sldMkLst>
      </pc:sldChg>
      <pc:sldChg chg="modSp add mod">
        <pc:chgData name="聪 胡" userId="e9d95f40c6b3919d" providerId="LiveId" clId="{B91E0D57-0822-4E1B-AE71-F754C59E5BA5}" dt="2022-03-26T06:03:22.059" v="508"/>
        <pc:sldMkLst>
          <pc:docMk/>
          <pc:sldMk cId="1406936585" sldId="275"/>
        </pc:sldMkLst>
        <pc:spChg chg="mod">
          <ac:chgData name="聪 胡" userId="e9d95f40c6b3919d" providerId="LiveId" clId="{B91E0D57-0822-4E1B-AE71-F754C59E5BA5}" dt="2022-03-26T06:03:22.059" v="508"/>
          <ac:spMkLst>
            <pc:docMk/>
            <pc:sldMk cId="1406936585" sldId="275"/>
            <ac:spMk id="3" creationId="{2806F08C-3B8A-43A3-863A-6282EB417C7E}"/>
          </ac:spMkLst>
        </pc:spChg>
      </pc:sldChg>
      <pc:sldChg chg="add">
        <pc:chgData name="聪 胡" userId="e9d95f40c6b3919d" providerId="LiveId" clId="{B91E0D57-0822-4E1B-AE71-F754C59E5BA5}" dt="2022-03-26T06:03:13.641" v="506"/>
        <pc:sldMkLst>
          <pc:docMk/>
          <pc:sldMk cId="3691513942" sldId="276"/>
        </pc:sldMkLst>
      </pc:sldChg>
      <pc:sldChg chg="addSp delSp modSp add mod">
        <pc:chgData name="聪 胡" userId="e9d95f40c6b3919d" providerId="LiveId" clId="{B91E0D57-0822-4E1B-AE71-F754C59E5BA5}" dt="2022-03-26T06:03:58.289" v="526" actId="20577"/>
        <pc:sldMkLst>
          <pc:docMk/>
          <pc:sldMk cId="2945605602" sldId="277"/>
        </pc:sldMkLst>
        <pc:spChg chg="add del mod">
          <ac:chgData name="聪 胡" userId="e9d95f40c6b3919d" providerId="LiveId" clId="{B91E0D57-0822-4E1B-AE71-F754C59E5BA5}" dt="2022-03-26T06:03:58.289" v="526" actId="20577"/>
          <ac:spMkLst>
            <pc:docMk/>
            <pc:sldMk cId="2945605602" sldId="277"/>
            <ac:spMk id="3" creationId="{2806F08C-3B8A-43A3-863A-6282EB417C7E}"/>
          </ac:spMkLst>
        </pc:spChg>
        <pc:spChg chg="add del mod">
          <ac:chgData name="聪 胡" userId="e9d95f40c6b3919d" providerId="LiveId" clId="{B91E0D57-0822-4E1B-AE71-F754C59E5BA5}" dt="2022-03-26T06:03:51.806" v="515" actId="478"/>
          <ac:spMkLst>
            <pc:docMk/>
            <pc:sldMk cId="2945605602" sldId="277"/>
            <ac:spMk id="5" creationId="{B34802C4-7B74-47B6-B789-24145C34A517}"/>
          </ac:spMkLst>
        </pc:spChg>
      </pc:sldChg>
      <pc:sldMasterChg chg="del delSldLayout">
        <pc:chgData name="聪 胡" userId="e9d95f40c6b3919d" providerId="LiveId" clId="{B91E0D57-0822-4E1B-AE71-F754C59E5BA5}" dt="2022-03-26T03:59:00.875" v="13" actId="47"/>
        <pc:sldMasterMkLst>
          <pc:docMk/>
          <pc:sldMasterMk cId="1894629660" sldId="2147483648"/>
        </pc:sldMasterMkLst>
        <pc:sldLayoutChg chg="del">
          <pc:chgData name="聪 胡" userId="e9d95f40c6b3919d" providerId="LiveId" clId="{B91E0D57-0822-4E1B-AE71-F754C59E5BA5}" dt="2022-03-26T03:59:00.875" v="13" actId="47"/>
          <pc:sldLayoutMkLst>
            <pc:docMk/>
            <pc:sldMasterMk cId="1894629660" sldId="2147483648"/>
            <pc:sldLayoutMk cId="3449321386" sldId="2147483649"/>
          </pc:sldLayoutMkLst>
        </pc:sldLayoutChg>
        <pc:sldLayoutChg chg="del">
          <pc:chgData name="聪 胡" userId="e9d95f40c6b3919d" providerId="LiveId" clId="{B91E0D57-0822-4E1B-AE71-F754C59E5BA5}" dt="2022-03-26T03:59:00.875" v="13" actId="47"/>
          <pc:sldLayoutMkLst>
            <pc:docMk/>
            <pc:sldMasterMk cId="1894629660" sldId="2147483648"/>
            <pc:sldLayoutMk cId="850739999" sldId="2147483650"/>
          </pc:sldLayoutMkLst>
        </pc:sldLayoutChg>
        <pc:sldLayoutChg chg="del">
          <pc:chgData name="聪 胡" userId="e9d95f40c6b3919d" providerId="LiveId" clId="{B91E0D57-0822-4E1B-AE71-F754C59E5BA5}" dt="2022-03-26T03:59:00.875" v="13" actId="47"/>
          <pc:sldLayoutMkLst>
            <pc:docMk/>
            <pc:sldMasterMk cId="1894629660" sldId="2147483648"/>
            <pc:sldLayoutMk cId="1116975563" sldId="2147483651"/>
          </pc:sldLayoutMkLst>
        </pc:sldLayoutChg>
        <pc:sldLayoutChg chg="del">
          <pc:chgData name="聪 胡" userId="e9d95f40c6b3919d" providerId="LiveId" clId="{B91E0D57-0822-4E1B-AE71-F754C59E5BA5}" dt="2022-03-26T03:59:00.875" v="13" actId="47"/>
          <pc:sldLayoutMkLst>
            <pc:docMk/>
            <pc:sldMasterMk cId="1894629660" sldId="2147483648"/>
            <pc:sldLayoutMk cId="235069995" sldId="2147483652"/>
          </pc:sldLayoutMkLst>
        </pc:sldLayoutChg>
        <pc:sldLayoutChg chg="del">
          <pc:chgData name="聪 胡" userId="e9d95f40c6b3919d" providerId="LiveId" clId="{B91E0D57-0822-4E1B-AE71-F754C59E5BA5}" dt="2022-03-26T03:59:00.875" v="13" actId="47"/>
          <pc:sldLayoutMkLst>
            <pc:docMk/>
            <pc:sldMasterMk cId="1894629660" sldId="2147483648"/>
            <pc:sldLayoutMk cId="2886208269" sldId="2147483653"/>
          </pc:sldLayoutMkLst>
        </pc:sldLayoutChg>
        <pc:sldLayoutChg chg="del">
          <pc:chgData name="聪 胡" userId="e9d95f40c6b3919d" providerId="LiveId" clId="{B91E0D57-0822-4E1B-AE71-F754C59E5BA5}" dt="2022-03-26T03:59:00.875" v="13" actId="47"/>
          <pc:sldLayoutMkLst>
            <pc:docMk/>
            <pc:sldMasterMk cId="1894629660" sldId="2147483648"/>
            <pc:sldLayoutMk cId="2637268803" sldId="2147483654"/>
          </pc:sldLayoutMkLst>
        </pc:sldLayoutChg>
        <pc:sldLayoutChg chg="del">
          <pc:chgData name="聪 胡" userId="e9d95f40c6b3919d" providerId="LiveId" clId="{B91E0D57-0822-4E1B-AE71-F754C59E5BA5}" dt="2022-03-26T03:59:00.875" v="13" actId="47"/>
          <pc:sldLayoutMkLst>
            <pc:docMk/>
            <pc:sldMasterMk cId="1894629660" sldId="2147483648"/>
            <pc:sldLayoutMk cId="1260678649" sldId="2147483655"/>
          </pc:sldLayoutMkLst>
        </pc:sldLayoutChg>
        <pc:sldLayoutChg chg="del">
          <pc:chgData name="聪 胡" userId="e9d95f40c6b3919d" providerId="LiveId" clId="{B91E0D57-0822-4E1B-AE71-F754C59E5BA5}" dt="2022-03-26T03:59:00.875" v="13" actId="47"/>
          <pc:sldLayoutMkLst>
            <pc:docMk/>
            <pc:sldMasterMk cId="1894629660" sldId="2147483648"/>
            <pc:sldLayoutMk cId="2976550241" sldId="2147483656"/>
          </pc:sldLayoutMkLst>
        </pc:sldLayoutChg>
        <pc:sldLayoutChg chg="del">
          <pc:chgData name="聪 胡" userId="e9d95f40c6b3919d" providerId="LiveId" clId="{B91E0D57-0822-4E1B-AE71-F754C59E5BA5}" dt="2022-03-26T03:59:00.875" v="13" actId="47"/>
          <pc:sldLayoutMkLst>
            <pc:docMk/>
            <pc:sldMasterMk cId="1894629660" sldId="2147483648"/>
            <pc:sldLayoutMk cId="3234370940" sldId="2147483657"/>
          </pc:sldLayoutMkLst>
        </pc:sldLayoutChg>
        <pc:sldLayoutChg chg="del">
          <pc:chgData name="聪 胡" userId="e9d95f40c6b3919d" providerId="LiveId" clId="{B91E0D57-0822-4E1B-AE71-F754C59E5BA5}" dt="2022-03-26T03:59:00.875" v="13" actId="47"/>
          <pc:sldLayoutMkLst>
            <pc:docMk/>
            <pc:sldMasterMk cId="1894629660" sldId="2147483648"/>
            <pc:sldLayoutMk cId="3755751910" sldId="2147483658"/>
          </pc:sldLayoutMkLst>
        </pc:sldLayoutChg>
        <pc:sldLayoutChg chg="del">
          <pc:chgData name="聪 胡" userId="e9d95f40c6b3919d" providerId="LiveId" clId="{B91E0D57-0822-4E1B-AE71-F754C59E5BA5}" dt="2022-03-26T03:59:00.875" v="13" actId="47"/>
          <pc:sldLayoutMkLst>
            <pc:docMk/>
            <pc:sldMasterMk cId="1894629660" sldId="2147483648"/>
            <pc:sldLayoutMk cId="1197127069" sldId="2147483659"/>
          </pc:sldLayoutMkLst>
        </pc:sldLayoutChg>
      </pc:sldMasterChg>
    </pc:docChg>
  </pc:docChgLst>
  <pc:docChgLst>
    <pc:chgData name="聪 胡" userId="e9d95f40c6b3919d" providerId="LiveId" clId="{43560B59-BB2B-4895-8B39-4607CB5CDFBE}"/>
    <pc:docChg chg="undo custSel modSld">
      <pc:chgData name="聪 胡" userId="e9d95f40c6b3919d" providerId="LiveId" clId="{43560B59-BB2B-4895-8B39-4607CB5CDFBE}" dt="2022-05-23T10:48:47.902" v="4" actId="20577"/>
      <pc:docMkLst>
        <pc:docMk/>
      </pc:docMkLst>
      <pc:sldChg chg="modSp mod">
        <pc:chgData name="聪 胡" userId="e9d95f40c6b3919d" providerId="LiveId" clId="{43560B59-BB2B-4895-8B39-4607CB5CDFBE}" dt="2022-05-23T10:48:47.902" v="4" actId="20577"/>
        <pc:sldMkLst>
          <pc:docMk/>
          <pc:sldMk cId="2997359941" sldId="257"/>
        </pc:sldMkLst>
        <pc:spChg chg="mod">
          <ac:chgData name="聪 胡" userId="e9d95f40c6b3919d" providerId="LiveId" clId="{43560B59-BB2B-4895-8B39-4607CB5CDFBE}" dt="2022-05-23T10:48:47.902" v="4" actId="20577"/>
          <ac:spMkLst>
            <pc:docMk/>
            <pc:sldMk cId="2997359941" sldId="257"/>
            <ac:spMk id="3" creationId="{390EEEFD-35BE-4AE8-8F52-099776447E2A}"/>
          </ac:spMkLst>
        </pc:spChg>
        <pc:picChg chg="mod">
          <ac:chgData name="聪 胡" userId="e9d95f40c6b3919d" providerId="LiveId" clId="{43560B59-BB2B-4895-8B39-4607CB5CDFBE}" dt="2022-05-23T10:47:38.442" v="2" actId="1076"/>
          <ac:picMkLst>
            <pc:docMk/>
            <pc:sldMk cId="2997359941" sldId="257"/>
            <ac:picMk id="44" creationId="{A43466B8-79C7-4145-8341-B0DFF91E0F61}"/>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e9d95f40c6b3919d/&#25991;&#26723;/&#24037;&#20316;&#31807;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e9d95f40c6b3919d/&#25991;&#26723;/&#24037;&#20316;&#31807;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GCS算法准时率</c:v>
          </c:tx>
          <c:spPr>
            <a:ln w="28575" cap="rnd">
              <a:solidFill>
                <a:schemeClr val="accent1"/>
              </a:solidFill>
              <a:round/>
            </a:ln>
            <a:effectLst/>
          </c:spPr>
          <c:marker>
            <c:symbol val="none"/>
          </c:marker>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c:v>
                </c:pt>
                <c:pt idx="1">
                  <c:v>0.42</c:v>
                </c:pt>
                <c:pt idx="2">
                  <c:v>0.7</c:v>
                </c:pt>
                <c:pt idx="3">
                  <c:v>0.85</c:v>
                </c:pt>
                <c:pt idx="4">
                  <c:v>0.85</c:v>
                </c:pt>
                <c:pt idx="5">
                  <c:v>0.82</c:v>
                </c:pt>
                <c:pt idx="6">
                  <c:v>0.84</c:v>
                </c:pt>
                <c:pt idx="7">
                  <c:v>0.85</c:v>
                </c:pt>
                <c:pt idx="8">
                  <c:v>0.84</c:v>
                </c:pt>
                <c:pt idx="9">
                  <c:v>0.85</c:v>
                </c:pt>
                <c:pt idx="10">
                  <c:v>0.86</c:v>
                </c:pt>
              </c:numCache>
            </c:numRef>
          </c:val>
          <c:smooth val="0"/>
          <c:extLst>
            <c:ext xmlns:c16="http://schemas.microsoft.com/office/drawing/2014/chart" uri="{C3380CC4-5D6E-409C-BE32-E72D297353CC}">
              <c16:uniqueId val="{00000000-1A60-477D-9AFC-277F263BFCAD}"/>
            </c:ext>
          </c:extLst>
        </c:ser>
        <c:ser>
          <c:idx val="1"/>
          <c:order val="1"/>
          <c:tx>
            <c:v>GCS算法有效覆盖率</c:v>
          </c:tx>
          <c:spPr>
            <a:ln w="28575" cap="rnd">
              <a:solidFill>
                <a:schemeClr val="accent2"/>
              </a:solidFill>
              <a:round/>
            </a:ln>
            <a:effectLst/>
          </c:spPr>
          <c:marker>
            <c:symbol val="none"/>
          </c:marker>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Sheet1!$C$2:$C$12</c:f>
              <c:numCache>
                <c:formatCode>General</c:formatCode>
                <c:ptCount val="11"/>
                <c:pt idx="0">
                  <c:v>0</c:v>
                </c:pt>
                <c:pt idx="1">
                  <c:v>0.45</c:v>
                </c:pt>
                <c:pt idx="2">
                  <c:v>0.72</c:v>
                </c:pt>
                <c:pt idx="3">
                  <c:v>0.94</c:v>
                </c:pt>
                <c:pt idx="4">
                  <c:v>0.98</c:v>
                </c:pt>
                <c:pt idx="5">
                  <c:v>1</c:v>
                </c:pt>
                <c:pt idx="6">
                  <c:v>1</c:v>
                </c:pt>
                <c:pt idx="7">
                  <c:v>1</c:v>
                </c:pt>
                <c:pt idx="8">
                  <c:v>1</c:v>
                </c:pt>
                <c:pt idx="9">
                  <c:v>1</c:v>
                </c:pt>
                <c:pt idx="10">
                  <c:v>1</c:v>
                </c:pt>
              </c:numCache>
            </c:numRef>
          </c:val>
          <c:smooth val="0"/>
          <c:extLst>
            <c:ext xmlns:c16="http://schemas.microsoft.com/office/drawing/2014/chart" uri="{C3380CC4-5D6E-409C-BE32-E72D297353CC}">
              <c16:uniqueId val="{00000001-1A60-477D-9AFC-277F263BFCAD}"/>
            </c:ext>
          </c:extLst>
        </c:ser>
        <c:ser>
          <c:idx val="2"/>
          <c:order val="2"/>
          <c:tx>
            <c:v>改进后准时率</c:v>
          </c:tx>
          <c:spPr>
            <a:ln w="28575" cap="rnd">
              <a:solidFill>
                <a:schemeClr val="accent3"/>
              </a:solidFill>
              <a:round/>
            </a:ln>
            <a:effectLst/>
          </c:spPr>
          <c:marker>
            <c:symbol val="none"/>
          </c:marker>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Sheet1!$D$2:$D$12</c:f>
              <c:numCache>
                <c:formatCode>General</c:formatCode>
                <c:ptCount val="11"/>
                <c:pt idx="0">
                  <c:v>0</c:v>
                </c:pt>
                <c:pt idx="1">
                  <c:v>0.43</c:v>
                </c:pt>
                <c:pt idx="2">
                  <c:v>0.71</c:v>
                </c:pt>
                <c:pt idx="3">
                  <c:v>0.89</c:v>
                </c:pt>
                <c:pt idx="4">
                  <c:v>0.88</c:v>
                </c:pt>
                <c:pt idx="5">
                  <c:v>0.87</c:v>
                </c:pt>
                <c:pt idx="6">
                  <c:v>0.89</c:v>
                </c:pt>
                <c:pt idx="7">
                  <c:v>0.9</c:v>
                </c:pt>
                <c:pt idx="8">
                  <c:v>0.89</c:v>
                </c:pt>
                <c:pt idx="9">
                  <c:v>0.9</c:v>
                </c:pt>
                <c:pt idx="10">
                  <c:v>0.92</c:v>
                </c:pt>
              </c:numCache>
            </c:numRef>
          </c:val>
          <c:smooth val="0"/>
          <c:extLst>
            <c:ext xmlns:c16="http://schemas.microsoft.com/office/drawing/2014/chart" uri="{C3380CC4-5D6E-409C-BE32-E72D297353CC}">
              <c16:uniqueId val="{00000002-1A60-477D-9AFC-277F263BFCAD}"/>
            </c:ext>
          </c:extLst>
        </c:ser>
        <c:ser>
          <c:idx val="3"/>
          <c:order val="3"/>
          <c:tx>
            <c:v>改进后有效覆盖率</c:v>
          </c:tx>
          <c:spPr>
            <a:ln w="28575" cap="rnd">
              <a:solidFill>
                <a:schemeClr val="accent4"/>
              </a:solidFill>
              <a:round/>
            </a:ln>
            <a:effectLst/>
          </c:spPr>
          <c:marker>
            <c:symbol val="none"/>
          </c:marker>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Sheet1!$E$2:$E$12</c:f>
              <c:numCache>
                <c:formatCode>General</c:formatCode>
                <c:ptCount val="11"/>
                <c:pt idx="0">
                  <c:v>0</c:v>
                </c:pt>
                <c:pt idx="1">
                  <c:v>0.46</c:v>
                </c:pt>
                <c:pt idx="2">
                  <c:v>0.71</c:v>
                </c:pt>
                <c:pt idx="3">
                  <c:v>0.97</c:v>
                </c:pt>
                <c:pt idx="4">
                  <c:v>1</c:v>
                </c:pt>
                <c:pt idx="5">
                  <c:v>1</c:v>
                </c:pt>
                <c:pt idx="6">
                  <c:v>1</c:v>
                </c:pt>
                <c:pt idx="7">
                  <c:v>1</c:v>
                </c:pt>
                <c:pt idx="8">
                  <c:v>1</c:v>
                </c:pt>
                <c:pt idx="9">
                  <c:v>1</c:v>
                </c:pt>
                <c:pt idx="10">
                  <c:v>1</c:v>
                </c:pt>
              </c:numCache>
            </c:numRef>
          </c:val>
          <c:smooth val="0"/>
          <c:extLst>
            <c:ext xmlns:c16="http://schemas.microsoft.com/office/drawing/2014/chart" uri="{C3380CC4-5D6E-409C-BE32-E72D297353CC}">
              <c16:uniqueId val="{00000003-1A60-477D-9AFC-277F263BFCAD}"/>
            </c:ext>
          </c:extLst>
        </c:ser>
        <c:dLbls>
          <c:showLegendKey val="0"/>
          <c:showVal val="0"/>
          <c:showCatName val="0"/>
          <c:showSerName val="0"/>
          <c:showPercent val="0"/>
          <c:showBubbleSize val="0"/>
        </c:dLbls>
        <c:smooth val="0"/>
        <c:axId val="349419999"/>
        <c:axId val="349420831"/>
      </c:lineChart>
      <c:catAx>
        <c:axId val="3494199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无人机数量</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49420831"/>
        <c:crosses val="autoZero"/>
        <c:auto val="1"/>
        <c:lblAlgn val="ctr"/>
        <c:lblOffset val="100"/>
        <c:noMultiLvlLbl val="0"/>
      </c:catAx>
      <c:valAx>
        <c:axId val="34942083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4941999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GCS算法准时率</c:v>
          </c:tx>
          <c:spPr>
            <a:ln w="28575" cap="rnd">
              <a:solidFill>
                <a:schemeClr val="accent1"/>
              </a:solidFill>
              <a:round/>
            </a:ln>
            <a:effectLst/>
          </c:spPr>
          <c:marker>
            <c:symbol val="none"/>
          </c:marker>
          <c:cat>
            <c:numRef>
              <c:f>Sheet2!$A$2:$A$12</c:f>
              <c:numCache>
                <c:formatCode>General</c:formatCode>
                <c:ptCount val="11"/>
                <c:pt idx="0">
                  <c:v>0</c:v>
                </c:pt>
                <c:pt idx="1">
                  <c:v>50</c:v>
                </c:pt>
                <c:pt idx="2">
                  <c:v>100</c:v>
                </c:pt>
                <c:pt idx="3">
                  <c:v>150</c:v>
                </c:pt>
                <c:pt idx="4">
                  <c:v>200</c:v>
                </c:pt>
                <c:pt idx="5">
                  <c:v>250</c:v>
                </c:pt>
                <c:pt idx="6">
                  <c:v>300</c:v>
                </c:pt>
                <c:pt idx="7">
                  <c:v>350</c:v>
                </c:pt>
                <c:pt idx="8">
                  <c:v>400</c:v>
                </c:pt>
                <c:pt idx="9">
                  <c:v>450</c:v>
                </c:pt>
                <c:pt idx="10">
                  <c:v>500</c:v>
                </c:pt>
              </c:numCache>
            </c:numRef>
          </c:cat>
          <c:val>
            <c:numRef>
              <c:f>Sheet2!$B$2:$B$12</c:f>
              <c:numCache>
                <c:formatCode>General</c:formatCode>
                <c:ptCount val="11"/>
                <c:pt idx="0">
                  <c:v>1</c:v>
                </c:pt>
                <c:pt idx="1">
                  <c:v>0.88</c:v>
                </c:pt>
                <c:pt idx="2">
                  <c:v>0.82</c:v>
                </c:pt>
                <c:pt idx="3">
                  <c:v>0.81</c:v>
                </c:pt>
                <c:pt idx="4">
                  <c:v>0.8</c:v>
                </c:pt>
                <c:pt idx="5">
                  <c:v>0.78</c:v>
                </c:pt>
                <c:pt idx="6">
                  <c:v>0.77</c:v>
                </c:pt>
                <c:pt idx="7">
                  <c:v>0.73</c:v>
                </c:pt>
                <c:pt idx="8">
                  <c:v>0.7</c:v>
                </c:pt>
                <c:pt idx="9">
                  <c:v>0.65</c:v>
                </c:pt>
                <c:pt idx="10">
                  <c:v>0.6</c:v>
                </c:pt>
              </c:numCache>
            </c:numRef>
          </c:val>
          <c:smooth val="0"/>
          <c:extLst>
            <c:ext xmlns:c16="http://schemas.microsoft.com/office/drawing/2014/chart" uri="{C3380CC4-5D6E-409C-BE32-E72D297353CC}">
              <c16:uniqueId val="{00000000-2498-4776-ADC1-82119FC009CC}"/>
            </c:ext>
          </c:extLst>
        </c:ser>
        <c:ser>
          <c:idx val="1"/>
          <c:order val="1"/>
          <c:tx>
            <c:v>GCS算法有效覆盖率</c:v>
          </c:tx>
          <c:spPr>
            <a:ln w="28575" cap="rnd">
              <a:solidFill>
                <a:schemeClr val="accent2"/>
              </a:solidFill>
              <a:round/>
            </a:ln>
            <a:effectLst/>
          </c:spPr>
          <c:marker>
            <c:symbol val="none"/>
          </c:marker>
          <c:cat>
            <c:numRef>
              <c:f>Sheet2!$A$2:$A$12</c:f>
              <c:numCache>
                <c:formatCode>General</c:formatCode>
                <c:ptCount val="11"/>
                <c:pt idx="0">
                  <c:v>0</c:v>
                </c:pt>
                <c:pt idx="1">
                  <c:v>50</c:v>
                </c:pt>
                <c:pt idx="2">
                  <c:v>100</c:v>
                </c:pt>
                <c:pt idx="3">
                  <c:v>150</c:v>
                </c:pt>
                <c:pt idx="4">
                  <c:v>200</c:v>
                </c:pt>
                <c:pt idx="5">
                  <c:v>250</c:v>
                </c:pt>
                <c:pt idx="6">
                  <c:v>300</c:v>
                </c:pt>
                <c:pt idx="7">
                  <c:v>350</c:v>
                </c:pt>
                <c:pt idx="8">
                  <c:v>400</c:v>
                </c:pt>
                <c:pt idx="9">
                  <c:v>450</c:v>
                </c:pt>
                <c:pt idx="10">
                  <c:v>500</c:v>
                </c:pt>
              </c:numCache>
            </c:numRef>
          </c:cat>
          <c:val>
            <c:numRef>
              <c:f>Sheet2!$C$2:$C$12</c:f>
              <c:numCache>
                <c:formatCode>General</c:formatCode>
                <c:ptCount val="11"/>
                <c:pt idx="0">
                  <c:v>1</c:v>
                </c:pt>
                <c:pt idx="1">
                  <c:v>1</c:v>
                </c:pt>
                <c:pt idx="2">
                  <c:v>1</c:v>
                </c:pt>
                <c:pt idx="3">
                  <c:v>0.97</c:v>
                </c:pt>
                <c:pt idx="4">
                  <c:v>0.95</c:v>
                </c:pt>
                <c:pt idx="5">
                  <c:v>0.9</c:v>
                </c:pt>
                <c:pt idx="6">
                  <c:v>0.85</c:v>
                </c:pt>
                <c:pt idx="7">
                  <c:v>0.82</c:v>
                </c:pt>
                <c:pt idx="8">
                  <c:v>0.8</c:v>
                </c:pt>
                <c:pt idx="9">
                  <c:v>0.76</c:v>
                </c:pt>
                <c:pt idx="10">
                  <c:v>0.72</c:v>
                </c:pt>
              </c:numCache>
            </c:numRef>
          </c:val>
          <c:smooth val="0"/>
          <c:extLst>
            <c:ext xmlns:c16="http://schemas.microsoft.com/office/drawing/2014/chart" uri="{C3380CC4-5D6E-409C-BE32-E72D297353CC}">
              <c16:uniqueId val="{00000001-2498-4776-ADC1-82119FC009CC}"/>
            </c:ext>
          </c:extLst>
        </c:ser>
        <c:ser>
          <c:idx val="2"/>
          <c:order val="2"/>
          <c:tx>
            <c:v>改进后准时率</c:v>
          </c:tx>
          <c:spPr>
            <a:ln w="28575" cap="rnd">
              <a:solidFill>
                <a:schemeClr val="accent3"/>
              </a:solidFill>
              <a:round/>
            </a:ln>
            <a:effectLst/>
          </c:spPr>
          <c:marker>
            <c:symbol val="none"/>
          </c:marker>
          <c:cat>
            <c:numRef>
              <c:f>Sheet2!$A$2:$A$12</c:f>
              <c:numCache>
                <c:formatCode>General</c:formatCode>
                <c:ptCount val="11"/>
                <c:pt idx="0">
                  <c:v>0</c:v>
                </c:pt>
                <c:pt idx="1">
                  <c:v>50</c:v>
                </c:pt>
                <c:pt idx="2">
                  <c:v>100</c:v>
                </c:pt>
                <c:pt idx="3">
                  <c:v>150</c:v>
                </c:pt>
                <c:pt idx="4">
                  <c:v>200</c:v>
                </c:pt>
                <c:pt idx="5">
                  <c:v>250</c:v>
                </c:pt>
                <c:pt idx="6">
                  <c:v>300</c:v>
                </c:pt>
                <c:pt idx="7">
                  <c:v>350</c:v>
                </c:pt>
                <c:pt idx="8">
                  <c:v>400</c:v>
                </c:pt>
                <c:pt idx="9">
                  <c:v>450</c:v>
                </c:pt>
                <c:pt idx="10">
                  <c:v>500</c:v>
                </c:pt>
              </c:numCache>
            </c:numRef>
          </c:cat>
          <c:val>
            <c:numRef>
              <c:f>Sheet2!$D$2:$D$12</c:f>
              <c:numCache>
                <c:formatCode>General</c:formatCode>
                <c:ptCount val="11"/>
                <c:pt idx="0">
                  <c:v>1</c:v>
                </c:pt>
                <c:pt idx="1">
                  <c:v>0.89</c:v>
                </c:pt>
                <c:pt idx="2">
                  <c:v>0.87</c:v>
                </c:pt>
                <c:pt idx="3">
                  <c:v>0.84</c:v>
                </c:pt>
                <c:pt idx="4">
                  <c:v>0.82</c:v>
                </c:pt>
                <c:pt idx="5">
                  <c:v>0.79</c:v>
                </c:pt>
                <c:pt idx="6">
                  <c:v>0.79</c:v>
                </c:pt>
                <c:pt idx="7">
                  <c:v>0.75</c:v>
                </c:pt>
                <c:pt idx="8">
                  <c:v>0.73</c:v>
                </c:pt>
                <c:pt idx="9">
                  <c:v>0.69</c:v>
                </c:pt>
                <c:pt idx="10">
                  <c:v>0.65</c:v>
                </c:pt>
              </c:numCache>
            </c:numRef>
          </c:val>
          <c:smooth val="0"/>
          <c:extLst>
            <c:ext xmlns:c16="http://schemas.microsoft.com/office/drawing/2014/chart" uri="{C3380CC4-5D6E-409C-BE32-E72D297353CC}">
              <c16:uniqueId val="{00000002-2498-4776-ADC1-82119FC009CC}"/>
            </c:ext>
          </c:extLst>
        </c:ser>
        <c:ser>
          <c:idx val="3"/>
          <c:order val="3"/>
          <c:tx>
            <c:v>改进后有效覆盖率</c:v>
          </c:tx>
          <c:spPr>
            <a:ln w="28575" cap="rnd">
              <a:solidFill>
                <a:schemeClr val="accent4"/>
              </a:solidFill>
              <a:round/>
            </a:ln>
            <a:effectLst/>
          </c:spPr>
          <c:marker>
            <c:symbol val="none"/>
          </c:marker>
          <c:cat>
            <c:numRef>
              <c:f>Sheet2!$A$2:$A$12</c:f>
              <c:numCache>
                <c:formatCode>General</c:formatCode>
                <c:ptCount val="11"/>
                <c:pt idx="0">
                  <c:v>0</c:v>
                </c:pt>
                <c:pt idx="1">
                  <c:v>50</c:v>
                </c:pt>
                <c:pt idx="2">
                  <c:v>100</c:v>
                </c:pt>
                <c:pt idx="3">
                  <c:v>150</c:v>
                </c:pt>
                <c:pt idx="4">
                  <c:v>200</c:v>
                </c:pt>
                <c:pt idx="5">
                  <c:v>250</c:v>
                </c:pt>
                <c:pt idx="6">
                  <c:v>300</c:v>
                </c:pt>
                <c:pt idx="7">
                  <c:v>350</c:v>
                </c:pt>
                <c:pt idx="8">
                  <c:v>400</c:v>
                </c:pt>
                <c:pt idx="9">
                  <c:v>450</c:v>
                </c:pt>
                <c:pt idx="10">
                  <c:v>500</c:v>
                </c:pt>
              </c:numCache>
            </c:numRef>
          </c:cat>
          <c:val>
            <c:numRef>
              <c:f>Sheet2!$E$2:$E$12</c:f>
              <c:numCache>
                <c:formatCode>General</c:formatCode>
                <c:ptCount val="11"/>
                <c:pt idx="0">
                  <c:v>1</c:v>
                </c:pt>
                <c:pt idx="1">
                  <c:v>1</c:v>
                </c:pt>
                <c:pt idx="2">
                  <c:v>1</c:v>
                </c:pt>
                <c:pt idx="3">
                  <c:v>0.99</c:v>
                </c:pt>
                <c:pt idx="4">
                  <c:v>0.97</c:v>
                </c:pt>
                <c:pt idx="5">
                  <c:v>0.94</c:v>
                </c:pt>
                <c:pt idx="6">
                  <c:v>0.89</c:v>
                </c:pt>
                <c:pt idx="7">
                  <c:v>0.84</c:v>
                </c:pt>
                <c:pt idx="8">
                  <c:v>0.83</c:v>
                </c:pt>
                <c:pt idx="9">
                  <c:v>0.79</c:v>
                </c:pt>
                <c:pt idx="10">
                  <c:v>0.75</c:v>
                </c:pt>
              </c:numCache>
            </c:numRef>
          </c:val>
          <c:smooth val="0"/>
          <c:extLst>
            <c:ext xmlns:c16="http://schemas.microsoft.com/office/drawing/2014/chart" uri="{C3380CC4-5D6E-409C-BE32-E72D297353CC}">
              <c16:uniqueId val="{00000003-2498-4776-ADC1-82119FC009CC}"/>
            </c:ext>
          </c:extLst>
        </c:ser>
        <c:dLbls>
          <c:showLegendKey val="0"/>
          <c:showVal val="0"/>
          <c:showCatName val="0"/>
          <c:showSerName val="0"/>
          <c:showPercent val="0"/>
          <c:showBubbleSize val="0"/>
        </c:dLbls>
        <c:smooth val="0"/>
        <c:axId val="920043855"/>
        <c:axId val="920046351"/>
      </c:lineChart>
      <c:catAx>
        <c:axId val="9200438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兴趣点数量</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20046351"/>
        <c:crosses val="autoZero"/>
        <c:auto val="1"/>
        <c:lblAlgn val="ctr"/>
        <c:lblOffset val="100"/>
        <c:noMultiLvlLbl val="0"/>
      </c:catAx>
      <c:valAx>
        <c:axId val="92004635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20043855"/>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5/23/2022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60002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5/23/2022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21157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5/23/2022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75536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5/23/2022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3416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5/23/2022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9957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5/23/2022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8327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5/23/2022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87550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5/23/2022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97686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5/23/2022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98631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5/23/2022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92809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5/23/2022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54812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lIns="109728" tIns="109728" rIns="109728" bIns="9144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lIns="109728" tIns="109728" rIns="109728" bIns="9144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lIns="109728" tIns="109728" rIns="109728" bIns="91440" anchor="ctr"/>
          <a:lstStyle>
            <a:lvl1pPr algn="r">
              <a:defRPr sz="1000" cap="none" spc="100" baseline="0">
                <a:solidFill>
                  <a:schemeClr val="tx1"/>
                </a:solidFill>
              </a:defRPr>
            </a:lvl1pPr>
          </a:lstStyle>
          <a:p>
            <a:pPr algn="r"/>
            <a:fld id="{7CF0BCE0-945C-4FDF-95A1-2149B1FF5B83}" type="datetimeFigureOut">
              <a:rPr lang="en-US" smtClean="0"/>
              <a:pPr algn="r"/>
              <a:t>5/23/2022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lIns="109728" tIns="109728" rIns="109728" bIns="9144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7757025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6000" b="1" kern="1200" spc="1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2000" kern="1200" spc="10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2000" kern="1200" spc="10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2000" kern="1200" spc="10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2000" kern="1200" spc="10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2000" kern="1200" spc="1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8">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微软雅黑"/>
              <a:ea typeface="微软雅黑"/>
              <a:cs typeface="+mn-cs"/>
            </a:endParaRPr>
          </a:p>
        </p:txBody>
      </p:sp>
      <p:grpSp>
        <p:nvGrpSpPr>
          <p:cNvPr id="40" name="Group 10">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3" name="Oval 12">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4"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微软雅黑"/>
                <a:ea typeface="微软雅黑"/>
                <a:cs typeface="+mn-cs"/>
              </a:endParaRPr>
            </a:p>
          </p:txBody>
        </p:sp>
        <p:grpSp>
          <p:nvGrpSpPr>
            <p:cNvPr id="41" name="Group 1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微软雅黑"/>
                  <a:ea typeface="微软雅黑"/>
                  <a:cs typeface="+mn-cs"/>
                </a:endParaRPr>
              </a:p>
            </p:txBody>
          </p:sp>
        </p:grpSp>
        <p:grpSp>
          <p:nvGrpSpPr>
            <p:cNvPr id="16"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9"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微软雅黑"/>
                  <a:ea typeface="微软雅黑"/>
                  <a:cs typeface="+mn-cs"/>
                </a:endParaRPr>
              </a:p>
            </p:txBody>
          </p:sp>
        </p:grpSp>
        <p:sp>
          <p:nvSpPr>
            <p:cNvPr id="17"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微软雅黑"/>
                <a:ea typeface="微软雅黑"/>
                <a:cs typeface="+mn-cs"/>
              </a:endParaRPr>
            </a:p>
          </p:txBody>
        </p:sp>
      </p:grpSp>
      <p:sp>
        <p:nvSpPr>
          <p:cNvPr id="42"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微软雅黑"/>
              <a:ea typeface="微软雅黑"/>
              <a:cs typeface="+mn-cs"/>
            </a:endParaRPr>
          </a:p>
        </p:txBody>
      </p:sp>
      <p:sp>
        <p:nvSpPr>
          <p:cNvPr id="2" name="标题 1">
            <a:extLst>
              <a:ext uri="{FF2B5EF4-FFF2-40B4-BE49-F238E27FC236}">
                <a16:creationId xmlns:a16="http://schemas.microsoft.com/office/drawing/2014/main" id="{EAF95DF4-E0EE-43BF-A591-31A25F0B933B}"/>
              </a:ext>
            </a:extLst>
          </p:cNvPr>
          <p:cNvSpPr>
            <a:spLocks noGrp="1"/>
          </p:cNvSpPr>
          <p:nvPr>
            <p:ph type="ctrTitle"/>
          </p:nvPr>
        </p:nvSpPr>
        <p:spPr>
          <a:xfrm>
            <a:off x="540000" y="540000"/>
            <a:ext cx="4926435" cy="4259814"/>
          </a:xfrm>
        </p:spPr>
        <p:txBody>
          <a:bodyPr>
            <a:normAutofit/>
          </a:bodyPr>
          <a:lstStyle/>
          <a:p>
            <a:pPr>
              <a:lnSpc>
                <a:spcPct val="90000"/>
              </a:lnSpc>
            </a:pPr>
            <a:r>
              <a:rPr lang="zh-CN" altLang="en-US" sz="5500" dirty="0"/>
              <a:t>带时间敏感性的无人机网络扫描覆盖算法</a:t>
            </a:r>
            <a:br>
              <a:rPr lang="en-US" altLang="zh-CN" sz="5500" dirty="0"/>
            </a:br>
            <a:r>
              <a:rPr lang="zh-CN" altLang="en-US" sz="5500" dirty="0"/>
              <a:t>的设计与实现</a:t>
            </a:r>
          </a:p>
        </p:txBody>
      </p:sp>
      <p:sp>
        <p:nvSpPr>
          <p:cNvPr id="3" name="副标题 2">
            <a:extLst>
              <a:ext uri="{FF2B5EF4-FFF2-40B4-BE49-F238E27FC236}">
                <a16:creationId xmlns:a16="http://schemas.microsoft.com/office/drawing/2014/main" id="{390EEEFD-35BE-4AE8-8F52-099776447E2A}"/>
              </a:ext>
            </a:extLst>
          </p:cNvPr>
          <p:cNvSpPr>
            <a:spLocks noGrp="1"/>
          </p:cNvSpPr>
          <p:nvPr>
            <p:ph type="subTitle" idx="1"/>
          </p:nvPr>
        </p:nvSpPr>
        <p:spPr>
          <a:xfrm>
            <a:off x="540000" y="4988476"/>
            <a:ext cx="10035851" cy="1320249"/>
          </a:xfrm>
        </p:spPr>
        <p:txBody>
          <a:bodyPr>
            <a:normAutofit/>
          </a:bodyPr>
          <a:lstStyle/>
          <a:p>
            <a:r>
              <a:rPr lang="zh-CN" altLang="en-US" sz="2000" b="1" dirty="0">
                <a:latin typeface="+mj-lt"/>
              </a:rPr>
              <a:t>胡聪 计算机科学与技术学院</a:t>
            </a:r>
            <a:r>
              <a:rPr lang="en-US" altLang="zh-CN" sz="2000" b="1" dirty="0">
                <a:latin typeface="+mj-lt"/>
              </a:rPr>
              <a:t> 2018</a:t>
            </a:r>
            <a:r>
              <a:rPr lang="zh-CN" altLang="en-US" sz="2000" b="1" dirty="0">
                <a:latin typeface="+mj-lt"/>
              </a:rPr>
              <a:t>级 本科生</a:t>
            </a:r>
            <a:endParaRPr lang="en-US" altLang="zh-CN" sz="2000" b="1" dirty="0">
              <a:latin typeface="+mj-lt"/>
            </a:endParaRPr>
          </a:p>
          <a:p>
            <a:r>
              <a:rPr lang="zh-CN" altLang="en-US" sz="2000" b="1" dirty="0">
                <a:latin typeface="+mj-lt"/>
              </a:rPr>
              <a:t>指导老师：堵宏伟</a:t>
            </a:r>
          </a:p>
        </p:txBody>
      </p:sp>
      <p:grpSp>
        <p:nvGrpSpPr>
          <p:cNvPr id="43" name="Group 24">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26" name="Oval 25">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7" name="Oval 26">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8" name="Oval 27">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微软雅黑"/>
                <a:ea typeface="微软雅黑"/>
                <a:cs typeface="+mn-cs"/>
              </a:endParaRPr>
            </a:p>
          </p:txBody>
        </p:sp>
      </p:grpSp>
      <p:pic>
        <p:nvPicPr>
          <p:cNvPr id="44" name="Picture 3">
            <a:extLst>
              <a:ext uri="{FF2B5EF4-FFF2-40B4-BE49-F238E27FC236}">
                <a16:creationId xmlns:a16="http://schemas.microsoft.com/office/drawing/2014/main" id="{A43466B8-79C7-4145-8341-B0DFF91E0F61}"/>
              </a:ext>
            </a:extLst>
          </p:cNvPr>
          <p:cNvPicPr>
            <a:picLocks noChangeAspect="1"/>
          </p:cNvPicPr>
          <p:nvPr/>
        </p:nvPicPr>
        <p:blipFill rotWithShape="1">
          <a:blip r:embed="rId2"/>
          <a:srcRect/>
          <a:stretch/>
        </p:blipFill>
        <p:spPr>
          <a:xfrm>
            <a:off x="5791120" y="219738"/>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pic>
        <p:nvPicPr>
          <p:cNvPr id="1026" name="Picture 2">
            <a:extLst>
              <a:ext uri="{FF2B5EF4-FFF2-40B4-BE49-F238E27FC236}">
                <a16:creationId xmlns:a16="http://schemas.microsoft.com/office/drawing/2014/main" id="{7730213F-A3CE-47B3-8139-B5AB6820F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237" y="271887"/>
            <a:ext cx="3476625"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359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9E7FE-1CC3-46A5-AAFE-122CEE686C08}"/>
              </a:ext>
            </a:extLst>
          </p:cNvPr>
          <p:cNvSpPr>
            <a:spLocks noGrp="1"/>
          </p:cNvSpPr>
          <p:nvPr>
            <p:ph type="title"/>
          </p:nvPr>
        </p:nvSpPr>
        <p:spPr/>
        <p:txBody>
          <a:bodyPr/>
          <a:lstStyle/>
          <a:p>
            <a:r>
              <a:rPr lang="en-US" altLang="zh-CN" dirty="0"/>
              <a:t>03.</a:t>
            </a:r>
            <a:r>
              <a:rPr lang="zh-CN" altLang="en-US" dirty="0"/>
              <a:t>已完成的研究工作及结果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0FD67FE-D519-44E3-A235-48386AA8AF26}"/>
                  </a:ext>
                </a:extLst>
              </p:cNvPr>
              <p:cNvSpPr>
                <a:spLocks noGrp="1"/>
              </p:cNvSpPr>
              <p:nvPr>
                <p:ph idx="1"/>
              </p:nvPr>
            </p:nvSpPr>
            <p:spPr>
              <a:xfrm>
                <a:off x="545432" y="2538163"/>
                <a:ext cx="11101136" cy="3779837"/>
              </a:xfrm>
            </p:spPr>
            <p:txBody>
              <a:bodyPr/>
              <a:lstStyle/>
              <a:p>
                <a:pPr marL="0" indent="0">
                  <a:buNone/>
                </a:pPr>
                <a:r>
                  <a:rPr lang="zh-CN" altLang="en-US" b="1" dirty="0"/>
                  <a:t>算法的设计</a:t>
                </a:r>
                <a:endParaRPr lang="en-US" altLang="zh-CN" b="1" dirty="0"/>
              </a:p>
              <a:p>
                <a:r>
                  <a:rPr lang="zh-CN" altLang="en-US" b="1" dirty="0"/>
                  <a:t>准时率和有效覆盖率：</a:t>
                </a:r>
                <a:endParaRPr lang="en-US" altLang="zh-CN" b="1" dirty="0"/>
              </a:p>
              <a:p>
                <a:pPr marL="0" indent="0" algn="ctr">
                  <a:buNone/>
                </a:pPr>
                <a:endParaRPr lang="en-US" altLang="zh-CN" i="1" dirty="0"/>
              </a:p>
              <a:p>
                <a:pPr marL="0" indent="0" algn="ctr">
                  <a:buNone/>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𝑜</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𝛴</m:t>
                            </m:r>
                          </m:e>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𝑚</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𝛴</m:t>
                            </m:r>
                          </m:e>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𝑛</m:t>
                            </m:r>
                          </m:sup>
                        </m:sSubSup>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𝑖𝑘</m:t>
                            </m:r>
                          </m:sub>
                        </m:sSub>
                      </m:num>
                      <m:den>
                        <m:r>
                          <a:rPr lang="en-US" altLang="zh-CN" i="1">
                            <a:latin typeface="Cambria Math" panose="02040503050406030204" pitchFamily="18" charset="0"/>
                          </a:rPr>
                          <m:t>𝑛</m:t>
                        </m:r>
                      </m:den>
                    </m:f>
                  </m:oMath>
                </a14:m>
                <a:r>
                  <a:rPr lang="en-US" altLang="zh-CN" dirty="0"/>
                  <a:t> </a:t>
                </a:r>
                <a:endParaRPr lang="zh-CN" altLang="zh-CN" dirty="0"/>
              </a:p>
              <a:p>
                <a:pPr marL="0" indent="0" algn="ctr">
                  <a:buNone/>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𝑒</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𝛴</m:t>
                            </m:r>
                          </m:e>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𝑚</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𝛴</m:t>
                            </m:r>
                          </m:e>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𝑛</m:t>
                            </m:r>
                          </m:sup>
                        </m:sSubSup>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𝑖𝑘</m:t>
                            </m:r>
                          </m:sub>
                        </m:sSub>
                      </m:num>
                      <m:den>
                        <m:r>
                          <a:rPr lang="en-US" altLang="zh-CN" i="1">
                            <a:latin typeface="Cambria Math" panose="02040503050406030204" pitchFamily="18" charset="0"/>
                          </a:rPr>
                          <m:t>𝑛</m:t>
                        </m:r>
                      </m:den>
                    </m:f>
                  </m:oMath>
                </a14:m>
                <a:r>
                  <a:rPr lang="en-US" altLang="zh-CN" dirty="0"/>
                  <a:t> </a:t>
                </a:r>
                <a:endParaRPr lang="zh-CN" altLang="zh-CN" dirty="0"/>
              </a:p>
              <a:p>
                <a:pPr indent="0" algn="ctr">
                  <a:lnSpc>
                    <a:spcPct val="150000"/>
                  </a:lnSpc>
                  <a:spcBef>
                    <a:spcPts val="600"/>
                  </a:spcBef>
                  <a:spcAft>
                    <a:spcPts val="600"/>
                  </a:spcAft>
                  <a:buNone/>
                </a:pPr>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10FD67FE-D519-44E3-A235-48386AA8AF26}"/>
                  </a:ext>
                </a:extLst>
              </p:cNvPr>
              <p:cNvSpPr>
                <a:spLocks noGrp="1" noRot="1" noChangeAspect="1" noMove="1" noResize="1" noEditPoints="1" noAdjustHandles="1" noChangeArrowheads="1" noChangeShapeType="1" noTextEdit="1"/>
              </p:cNvSpPr>
              <p:nvPr>
                <p:ph idx="1"/>
              </p:nvPr>
            </p:nvSpPr>
            <p:spPr>
              <a:xfrm>
                <a:off x="545432" y="2538163"/>
                <a:ext cx="11101136" cy="3779837"/>
              </a:xfrm>
              <a:blipFill>
                <a:blip r:embed="rId2"/>
                <a:stretch>
                  <a:fillRect l="-3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2329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89527-745A-44FB-A168-A272BFFA2B74}"/>
              </a:ext>
            </a:extLst>
          </p:cNvPr>
          <p:cNvSpPr>
            <a:spLocks noGrp="1"/>
          </p:cNvSpPr>
          <p:nvPr>
            <p:ph type="title"/>
          </p:nvPr>
        </p:nvSpPr>
        <p:spPr/>
        <p:txBody>
          <a:bodyPr/>
          <a:lstStyle/>
          <a:p>
            <a:r>
              <a:rPr lang="en-US" altLang="zh-CN" dirty="0"/>
              <a:t>03.</a:t>
            </a:r>
            <a:r>
              <a:rPr lang="zh-CN" altLang="en-US" dirty="0"/>
              <a:t>已完成的研究工作及结果</a:t>
            </a:r>
          </a:p>
        </p:txBody>
      </p:sp>
      <p:sp>
        <p:nvSpPr>
          <p:cNvPr id="3" name="内容占位符 2">
            <a:extLst>
              <a:ext uri="{FF2B5EF4-FFF2-40B4-BE49-F238E27FC236}">
                <a16:creationId xmlns:a16="http://schemas.microsoft.com/office/drawing/2014/main" id="{2806F08C-3B8A-43A3-863A-6282EB417C7E}"/>
              </a:ext>
            </a:extLst>
          </p:cNvPr>
          <p:cNvSpPr>
            <a:spLocks noGrp="1"/>
          </p:cNvSpPr>
          <p:nvPr>
            <p:ph idx="1"/>
          </p:nvPr>
        </p:nvSpPr>
        <p:spPr/>
        <p:txBody>
          <a:bodyPr/>
          <a:lstStyle/>
          <a:p>
            <a:pPr marL="0" indent="0">
              <a:buNone/>
            </a:pPr>
            <a:r>
              <a:rPr lang="zh-CN" altLang="en-US" b="1" dirty="0"/>
              <a:t>算法的性能对比</a:t>
            </a:r>
            <a:endParaRPr lang="en-US" altLang="zh-CN" b="1" dirty="0"/>
          </a:p>
          <a:p>
            <a:pPr marL="0" indent="0">
              <a:buNone/>
            </a:pPr>
            <a:endParaRPr lang="en-US" altLang="zh-CN" b="1" dirty="0"/>
          </a:p>
          <a:p>
            <a:pPr marL="0" indent="0">
              <a:buNone/>
            </a:pPr>
            <a:endParaRPr lang="zh-CN" altLang="en-US" b="1" dirty="0"/>
          </a:p>
        </p:txBody>
      </p:sp>
      <p:graphicFrame>
        <p:nvGraphicFramePr>
          <p:cNvPr id="4" name="图表 3" descr="图表类型: 折线图。 多个值，按“无人机数量”排列&#10;&#10;已自动生成说明">
            <a:extLst>
              <a:ext uri="{FF2B5EF4-FFF2-40B4-BE49-F238E27FC236}">
                <a16:creationId xmlns:a16="http://schemas.microsoft.com/office/drawing/2014/main" id="{0A57F797-49FA-4392-8DEA-C96E0BD0960B}"/>
              </a:ext>
            </a:extLst>
          </p:cNvPr>
          <p:cNvGraphicFramePr/>
          <p:nvPr/>
        </p:nvGraphicFramePr>
        <p:xfrm>
          <a:off x="3849318" y="2349500"/>
          <a:ext cx="7619668" cy="41221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7874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89527-745A-44FB-A168-A272BFFA2B74}"/>
              </a:ext>
            </a:extLst>
          </p:cNvPr>
          <p:cNvSpPr>
            <a:spLocks noGrp="1"/>
          </p:cNvSpPr>
          <p:nvPr>
            <p:ph type="title"/>
          </p:nvPr>
        </p:nvSpPr>
        <p:spPr/>
        <p:txBody>
          <a:bodyPr/>
          <a:lstStyle/>
          <a:p>
            <a:r>
              <a:rPr lang="en-US" altLang="zh-CN" dirty="0"/>
              <a:t>03.</a:t>
            </a:r>
            <a:r>
              <a:rPr lang="zh-CN" altLang="en-US" dirty="0"/>
              <a:t>已完成的研究工作及结果</a:t>
            </a:r>
          </a:p>
        </p:txBody>
      </p:sp>
      <p:sp>
        <p:nvSpPr>
          <p:cNvPr id="3" name="内容占位符 2">
            <a:extLst>
              <a:ext uri="{FF2B5EF4-FFF2-40B4-BE49-F238E27FC236}">
                <a16:creationId xmlns:a16="http://schemas.microsoft.com/office/drawing/2014/main" id="{2806F08C-3B8A-43A3-863A-6282EB417C7E}"/>
              </a:ext>
            </a:extLst>
          </p:cNvPr>
          <p:cNvSpPr>
            <a:spLocks noGrp="1"/>
          </p:cNvSpPr>
          <p:nvPr>
            <p:ph idx="1"/>
          </p:nvPr>
        </p:nvSpPr>
        <p:spPr/>
        <p:txBody>
          <a:bodyPr/>
          <a:lstStyle/>
          <a:p>
            <a:pPr marL="0" indent="0">
              <a:buNone/>
            </a:pPr>
            <a:r>
              <a:rPr lang="zh-CN" altLang="en-US" b="1" dirty="0"/>
              <a:t>算法的性能对比</a:t>
            </a:r>
            <a:endParaRPr lang="en-US" altLang="zh-CN" b="1" dirty="0"/>
          </a:p>
          <a:p>
            <a:pPr marL="0" indent="0">
              <a:buNone/>
            </a:pPr>
            <a:endParaRPr lang="en-US" altLang="zh-CN" b="1" dirty="0"/>
          </a:p>
          <a:p>
            <a:pPr marL="0" indent="0">
              <a:buNone/>
            </a:pPr>
            <a:endParaRPr lang="zh-CN" altLang="en-US" b="1" dirty="0"/>
          </a:p>
        </p:txBody>
      </p:sp>
      <p:graphicFrame>
        <p:nvGraphicFramePr>
          <p:cNvPr id="5" name="图表 4" descr="图表类型: 折线图。 多个值，按“兴趣点数量”排列&#10;&#10;已自动生成说明">
            <a:extLst>
              <a:ext uri="{FF2B5EF4-FFF2-40B4-BE49-F238E27FC236}">
                <a16:creationId xmlns:a16="http://schemas.microsoft.com/office/drawing/2014/main" id="{DB92169A-7EBA-402C-B401-CA893EBCFBDC}"/>
              </a:ext>
            </a:extLst>
          </p:cNvPr>
          <p:cNvGraphicFramePr/>
          <p:nvPr/>
        </p:nvGraphicFramePr>
        <p:xfrm>
          <a:off x="3643755" y="2218198"/>
          <a:ext cx="7802682" cy="44012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6143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89527-745A-44FB-A168-A272BFFA2B74}"/>
              </a:ext>
            </a:extLst>
          </p:cNvPr>
          <p:cNvSpPr>
            <a:spLocks noGrp="1"/>
          </p:cNvSpPr>
          <p:nvPr>
            <p:ph type="title"/>
          </p:nvPr>
        </p:nvSpPr>
        <p:spPr/>
        <p:txBody>
          <a:bodyPr/>
          <a:lstStyle/>
          <a:p>
            <a:r>
              <a:rPr lang="en-US" altLang="zh-CN" dirty="0"/>
              <a:t>04.</a:t>
            </a:r>
            <a:r>
              <a:rPr lang="zh-CN" altLang="en-US" dirty="0"/>
              <a:t>后期工作及进度安排</a:t>
            </a:r>
          </a:p>
        </p:txBody>
      </p:sp>
      <p:sp>
        <p:nvSpPr>
          <p:cNvPr id="3" name="内容占位符 2">
            <a:extLst>
              <a:ext uri="{FF2B5EF4-FFF2-40B4-BE49-F238E27FC236}">
                <a16:creationId xmlns:a16="http://schemas.microsoft.com/office/drawing/2014/main" id="{2806F08C-3B8A-43A3-863A-6282EB417C7E}"/>
              </a:ext>
            </a:extLst>
          </p:cNvPr>
          <p:cNvSpPr>
            <a:spLocks noGrp="1"/>
          </p:cNvSpPr>
          <p:nvPr>
            <p:ph idx="1"/>
          </p:nvPr>
        </p:nvSpPr>
        <p:spPr/>
        <p:txBody>
          <a:bodyPr/>
          <a:lstStyle/>
          <a:p>
            <a:pPr marL="0" indent="0">
              <a:buNone/>
            </a:pPr>
            <a:r>
              <a:rPr lang="zh-CN" altLang="en-US" b="1" dirty="0"/>
              <a:t>后续需要完成的工作主要是：</a:t>
            </a:r>
          </a:p>
          <a:p>
            <a:pPr marL="0" indent="0">
              <a:buNone/>
            </a:pPr>
            <a:r>
              <a:rPr lang="zh-CN" altLang="en-US" b="1" dirty="0"/>
              <a:t>（</a:t>
            </a:r>
            <a:r>
              <a:rPr lang="en-US" altLang="zh-CN" b="1" dirty="0"/>
              <a:t>1</a:t>
            </a:r>
            <a:r>
              <a:rPr lang="zh-CN" altLang="en-US" b="1" dirty="0"/>
              <a:t>）	首要任务是继续完善文中提出的带时间敏感性的无人机网络扫描覆盖问题的算法设计和实现；</a:t>
            </a:r>
          </a:p>
          <a:p>
            <a:pPr marL="0" indent="0">
              <a:buNone/>
            </a:pPr>
            <a:r>
              <a:rPr lang="zh-CN" altLang="en-US" b="1" dirty="0"/>
              <a:t>（</a:t>
            </a:r>
            <a:r>
              <a:rPr lang="en-US" altLang="zh-CN" b="1" dirty="0"/>
              <a:t>2</a:t>
            </a:r>
            <a:r>
              <a:rPr lang="zh-CN" altLang="en-US" b="1" dirty="0"/>
              <a:t>）	分析算法性能，整理已经得出的实验数据，对算法的优越性进行评价；</a:t>
            </a:r>
          </a:p>
          <a:p>
            <a:pPr marL="0" indent="0">
              <a:buNone/>
            </a:pPr>
            <a:r>
              <a:rPr lang="zh-CN" altLang="en-US" b="1" dirty="0"/>
              <a:t>（</a:t>
            </a:r>
            <a:r>
              <a:rPr lang="en-US" altLang="zh-CN" b="1" dirty="0"/>
              <a:t>3</a:t>
            </a:r>
            <a:r>
              <a:rPr lang="zh-CN" altLang="en-US" b="1" dirty="0"/>
              <a:t>）	进行算法可视化相关工作；</a:t>
            </a:r>
          </a:p>
          <a:p>
            <a:pPr marL="0" indent="0">
              <a:buNone/>
            </a:pPr>
            <a:r>
              <a:rPr lang="zh-CN" altLang="en-US" b="1" dirty="0"/>
              <a:t>（</a:t>
            </a:r>
            <a:r>
              <a:rPr lang="en-US" altLang="zh-CN" b="1" dirty="0"/>
              <a:t>4</a:t>
            </a:r>
            <a:r>
              <a:rPr lang="zh-CN" altLang="en-US" b="1" dirty="0"/>
              <a:t>）	整理实验成果，撰写结题报告。</a:t>
            </a:r>
          </a:p>
        </p:txBody>
      </p:sp>
    </p:spTree>
    <p:extLst>
      <p:ext uri="{BB962C8B-B14F-4D97-AF65-F5344CB8AC3E}">
        <p14:creationId xmlns:p14="http://schemas.microsoft.com/office/powerpoint/2010/main" val="1406936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89527-745A-44FB-A168-A272BFFA2B74}"/>
              </a:ext>
            </a:extLst>
          </p:cNvPr>
          <p:cNvSpPr>
            <a:spLocks noGrp="1"/>
          </p:cNvSpPr>
          <p:nvPr>
            <p:ph type="title"/>
          </p:nvPr>
        </p:nvSpPr>
        <p:spPr/>
        <p:txBody>
          <a:bodyPr/>
          <a:lstStyle/>
          <a:p>
            <a:r>
              <a:rPr lang="en-US" altLang="zh-CN" dirty="0"/>
              <a:t>05.</a:t>
            </a:r>
            <a:r>
              <a:rPr lang="zh-CN" altLang="en-US" dirty="0"/>
              <a:t>困难及解决方案</a:t>
            </a:r>
          </a:p>
        </p:txBody>
      </p:sp>
      <p:sp>
        <p:nvSpPr>
          <p:cNvPr id="3" name="内容占位符 2">
            <a:extLst>
              <a:ext uri="{FF2B5EF4-FFF2-40B4-BE49-F238E27FC236}">
                <a16:creationId xmlns:a16="http://schemas.microsoft.com/office/drawing/2014/main" id="{2806F08C-3B8A-43A3-863A-6282EB417C7E}"/>
              </a:ext>
            </a:extLst>
          </p:cNvPr>
          <p:cNvSpPr>
            <a:spLocks noGrp="1"/>
          </p:cNvSpPr>
          <p:nvPr>
            <p:ph idx="1"/>
          </p:nvPr>
        </p:nvSpPr>
        <p:spPr/>
        <p:txBody>
          <a:bodyPr/>
          <a:lstStyle/>
          <a:p>
            <a:pPr marL="0" indent="0">
              <a:buNone/>
            </a:pPr>
            <a:r>
              <a:rPr lang="zh-CN" altLang="en-US" b="1" dirty="0"/>
              <a:t>（</a:t>
            </a:r>
            <a:r>
              <a:rPr lang="en-US" altLang="zh-CN" b="1" dirty="0"/>
              <a:t>1</a:t>
            </a:r>
            <a:r>
              <a:rPr lang="zh-CN" altLang="en-US" b="1" dirty="0"/>
              <a:t>）疫情影响导致的进度滞后；</a:t>
            </a:r>
            <a:endParaRPr lang="en-US" altLang="zh-CN" b="1" dirty="0"/>
          </a:p>
          <a:p>
            <a:pPr marL="0" indent="0">
              <a:buNone/>
            </a:pPr>
            <a:r>
              <a:rPr lang="zh-CN" altLang="en-US" b="1" dirty="0"/>
              <a:t>（</a:t>
            </a:r>
            <a:r>
              <a:rPr lang="en-US" altLang="zh-CN" b="1" dirty="0"/>
              <a:t>2</a:t>
            </a:r>
            <a:r>
              <a:rPr lang="zh-CN" altLang="en-US" b="1" dirty="0"/>
              <a:t>）在个人电脑中仿真环境的配置存在一定困难；</a:t>
            </a:r>
            <a:endParaRPr lang="en-US" altLang="zh-CN" b="1" dirty="0"/>
          </a:p>
          <a:p>
            <a:pPr marL="0" indent="0">
              <a:buNone/>
            </a:pPr>
            <a:r>
              <a:rPr lang="zh-CN" altLang="en-US" b="1" dirty="0"/>
              <a:t>（</a:t>
            </a:r>
            <a:r>
              <a:rPr lang="en-US" altLang="zh-CN" b="1" dirty="0"/>
              <a:t>3</a:t>
            </a:r>
            <a:r>
              <a:rPr lang="zh-CN" altLang="en-US" b="1"/>
              <a:t>）存在中途</a:t>
            </a:r>
            <a:r>
              <a:rPr lang="zh-CN" altLang="en-US" b="1" dirty="0"/>
              <a:t>变更的实验目标；</a:t>
            </a:r>
          </a:p>
        </p:txBody>
      </p:sp>
    </p:spTree>
    <p:extLst>
      <p:ext uri="{BB962C8B-B14F-4D97-AF65-F5344CB8AC3E}">
        <p14:creationId xmlns:p14="http://schemas.microsoft.com/office/powerpoint/2010/main" val="3691513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89527-745A-44FB-A168-A272BFFA2B74}"/>
              </a:ext>
            </a:extLst>
          </p:cNvPr>
          <p:cNvSpPr>
            <a:spLocks noGrp="1"/>
          </p:cNvSpPr>
          <p:nvPr>
            <p:ph type="title"/>
          </p:nvPr>
        </p:nvSpPr>
        <p:spPr/>
        <p:txBody>
          <a:bodyPr/>
          <a:lstStyle/>
          <a:p>
            <a:r>
              <a:rPr lang="en-US" altLang="zh-CN" dirty="0"/>
              <a:t>06.</a:t>
            </a:r>
            <a:r>
              <a:rPr lang="zh-CN" altLang="en-US" dirty="0"/>
              <a:t>总结</a:t>
            </a:r>
          </a:p>
        </p:txBody>
      </p:sp>
      <p:sp>
        <p:nvSpPr>
          <p:cNvPr id="3" name="内容占位符 2">
            <a:extLst>
              <a:ext uri="{FF2B5EF4-FFF2-40B4-BE49-F238E27FC236}">
                <a16:creationId xmlns:a16="http://schemas.microsoft.com/office/drawing/2014/main" id="{2806F08C-3B8A-43A3-863A-6282EB417C7E}"/>
              </a:ext>
            </a:extLst>
          </p:cNvPr>
          <p:cNvSpPr>
            <a:spLocks noGrp="1"/>
          </p:cNvSpPr>
          <p:nvPr>
            <p:ph idx="1"/>
          </p:nvPr>
        </p:nvSpPr>
        <p:spPr/>
        <p:txBody>
          <a:bodyPr/>
          <a:lstStyle/>
          <a:p>
            <a:pPr marL="0" indent="0">
              <a:buNone/>
            </a:pPr>
            <a:r>
              <a:rPr lang="zh-CN" altLang="en-US" b="1" dirty="0"/>
              <a:t>对目标任务的完成度：问题的建立、算法的设计与实现（</a:t>
            </a:r>
            <a:r>
              <a:rPr lang="en-US" altLang="zh-CN" b="1" dirty="0"/>
              <a:t>50%</a:t>
            </a:r>
            <a:r>
              <a:rPr lang="zh-CN" altLang="en-US" b="1" dirty="0"/>
              <a:t>左右）</a:t>
            </a:r>
            <a:endParaRPr lang="en-US" altLang="zh-CN" b="1" dirty="0"/>
          </a:p>
          <a:p>
            <a:pPr marL="0" indent="0">
              <a:buNone/>
            </a:pPr>
            <a:endParaRPr lang="en-US" altLang="zh-CN" b="1" dirty="0"/>
          </a:p>
          <a:p>
            <a:pPr marL="0" indent="0">
              <a:buNone/>
            </a:pPr>
            <a:r>
              <a:rPr lang="zh-CN" altLang="en-US" b="1" dirty="0"/>
              <a:t>后期计划：算法的性能的优化、可视化</a:t>
            </a:r>
            <a:endParaRPr lang="en-US" altLang="zh-CN" b="1" dirty="0"/>
          </a:p>
          <a:p>
            <a:pPr marL="0" indent="0">
              <a:buNone/>
            </a:pPr>
            <a:endParaRPr lang="en-US" altLang="zh-CN" b="1" dirty="0"/>
          </a:p>
          <a:p>
            <a:pPr marL="0" indent="0">
              <a:buNone/>
            </a:pPr>
            <a:r>
              <a:rPr lang="en-US" altLang="zh-CN" b="1" dirty="0"/>
              <a:t>4</a:t>
            </a:r>
            <a:r>
              <a:rPr lang="zh-CN" altLang="en-US" b="1" dirty="0"/>
              <a:t>月底前：优化完算法</a:t>
            </a:r>
          </a:p>
          <a:p>
            <a:pPr marL="0" indent="0">
              <a:buNone/>
            </a:pPr>
            <a:r>
              <a:rPr lang="en-US" altLang="zh-CN" b="1" dirty="0"/>
              <a:t>5</a:t>
            </a:r>
            <a:r>
              <a:rPr lang="zh-CN" altLang="en-US" b="1" dirty="0"/>
              <a:t>月底前：基本完成无人机调度平台，实验基本完成，撰写完论文</a:t>
            </a:r>
          </a:p>
        </p:txBody>
      </p:sp>
    </p:spTree>
    <p:extLst>
      <p:ext uri="{BB962C8B-B14F-4D97-AF65-F5344CB8AC3E}">
        <p14:creationId xmlns:p14="http://schemas.microsoft.com/office/powerpoint/2010/main" val="2945605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04F38-F1D9-4D82-B937-71B6E93F7F28}"/>
              </a:ext>
            </a:extLst>
          </p:cNvPr>
          <p:cNvSpPr>
            <a:spLocks noGrp="1"/>
          </p:cNvSpPr>
          <p:nvPr>
            <p:ph type="title"/>
          </p:nvPr>
        </p:nvSpPr>
        <p:spPr/>
        <p:txBody>
          <a:bodyPr/>
          <a:lstStyle/>
          <a:p>
            <a:r>
              <a:rPr lang="zh-CN" altLang="en-US" dirty="0"/>
              <a:t>感谢倾听</a:t>
            </a:r>
          </a:p>
        </p:txBody>
      </p:sp>
      <p:sp>
        <p:nvSpPr>
          <p:cNvPr id="3" name="内容占位符 2">
            <a:extLst>
              <a:ext uri="{FF2B5EF4-FFF2-40B4-BE49-F238E27FC236}">
                <a16:creationId xmlns:a16="http://schemas.microsoft.com/office/drawing/2014/main" id="{E7478B51-6822-4701-970E-0D9000E76B11}"/>
              </a:ext>
            </a:extLst>
          </p:cNvPr>
          <p:cNvSpPr>
            <a:spLocks noGrp="1"/>
          </p:cNvSpPr>
          <p:nvPr>
            <p:ph idx="1"/>
          </p:nvPr>
        </p:nvSpPr>
        <p:spPr/>
        <p:txBody>
          <a:bodyPr/>
          <a:lstStyle/>
          <a:p>
            <a:pPr marL="0" indent="0">
              <a:buNone/>
            </a:pPr>
            <a:r>
              <a:rPr lang="en-US" altLang="zh-CN" sz="4500" b="1" dirty="0">
                <a:latin typeface="+mj-lt"/>
              </a:rPr>
              <a:t>Thank you for listening</a:t>
            </a:r>
            <a:endParaRPr lang="zh-CN" altLang="en-US" sz="4500" b="1" dirty="0">
              <a:latin typeface="+mj-lt"/>
            </a:endParaRPr>
          </a:p>
        </p:txBody>
      </p:sp>
    </p:spTree>
    <p:extLst>
      <p:ext uri="{BB962C8B-B14F-4D97-AF65-F5344CB8AC3E}">
        <p14:creationId xmlns:p14="http://schemas.microsoft.com/office/powerpoint/2010/main" val="1626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9E7FE-1CC3-46A5-AAFE-122CEE686C08}"/>
              </a:ext>
            </a:extLst>
          </p:cNvPr>
          <p:cNvSpPr>
            <a:spLocks noGrp="1"/>
          </p:cNvSpPr>
          <p:nvPr>
            <p:ph type="title"/>
          </p:nvPr>
        </p:nvSpPr>
        <p:spPr/>
        <p:txBody>
          <a:bodyPr/>
          <a:lstStyle/>
          <a:p>
            <a:r>
              <a:rPr lang="en-US" altLang="zh-CN" dirty="0"/>
              <a:t>01.</a:t>
            </a:r>
            <a:r>
              <a:rPr lang="zh-CN" altLang="en-US" dirty="0"/>
              <a:t>课题的主要任务说明</a:t>
            </a:r>
          </a:p>
        </p:txBody>
      </p:sp>
      <p:sp>
        <p:nvSpPr>
          <p:cNvPr id="3" name="内容占位符 2">
            <a:extLst>
              <a:ext uri="{FF2B5EF4-FFF2-40B4-BE49-F238E27FC236}">
                <a16:creationId xmlns:a16="http://schemas.microsoft.com/office/drawing/2014/main" id="{10FD67FE-D519-44E3-A235-48386AA8AF26}"/>
              </a:ext>
            </a:extLst>
          </p:cNvPr>
          <p:cNvSpPr>
            <a:spLocks noGrp="1"/>
          </p:cNvSpPr>
          <p:nvPr>
            <p:ph idx="1"/>
          </p:nvPr>
        </p:nvSpPr>
        <p:spPr/>
        <p:txBody>
          <a:bodyPr/>
          <a:lstStyle/>
          <a:p>
            <a:r>
              <a:rPr lang="en-US" altLang="zh-CN" b="1" dirty="0"/>
              <a:t>1. </a:t>
            </a:r>
            <a:r>
              <a:rPr lang="zh-CN" altLang="en-US" b="1" dirty="0"/>
              <a:t>带时间敏感性的无人机网络扫描覆盖问题的建立</a:t>
            </a:r>
            <a:endParaRPr lang="en-US" altLang="zh-CN" b="1" dirty="0"/>
          </a:p>
          <a:p>
            <a:endParaRPr lang="en-US" altLang="zh-CN" b="1" dirty="0"/>
          </a:p>
          <a:p>
            <a:r>
              <a:rPr lang="en-US" altLang="zh-CN" b="1" dirty="0"/>
              <a:t>2. </a:t>
            </a:r>
            <a:r>
              <a:rPr lang="zh-CN" altLang="en-US" b="1" dirty="0"/>
              <a:t>带时间敏感性的无人机网络扫描覆盖问题的算法设计及算法的优化</a:t>
            </a:r>
            <a:endParaRPr lang="en-US" altLang="zh-CN" b="1" dirty="0"/>
          </a:p>
          <a:p>
            <a:endParaRPr lang="en-US" altLang="zh-CN" b="1" dirty="0"/>
          </a:p>
          <a:p>
            <a:r>
              <a:rPr lang="en-US" altLang="zh-CN" b="1" dirty="0"/>
              <a:t>3. </a:t>
            </a:r>
            <a:r>
              <a:rPr lang="zh-CN" altLang="en-US" b="1" dirty="0"/>
              <a:t>评估该算法性能，通过仿真实验验证该算法的优越性</a:t>
            </a:r>
            <a:endParaRPr lang="en-US" altLang="zh-CN" b="1" dirty="0"/>
          </a:p>
          <a:p>
            <a:endParaRPr lang="en-US" altLang="zh-CN" b="1" dirty="0"/>
          </a:p>
          <a:p>
            <a:r>
              <a:rPr lang="en-US" altLang="zh-CN" b="1" dirty="0"/>
              <a:t>4. </a:t>
            </a:r>
            <a:r>
              <a:rPr lang="zh-CN" altLang="en-US" b="1" dirty="0"/>
              <a:t>设计一个有较高完成度的系统，可以通过</a:t>
            </a:r>
            <a:r>
              <a:rPr lang="en-US" altLang="zh-CN" b="1" dirty="0"/>
              <a:t>UI</a:t>
            </a:r>
            <a:r>
              <a:rPr lang="zh-CN" altLang="en-US" b="1" dirty="0"/>
              <a:t>界面显示不同算法对无人机调度情况的差异</a:t>
            </a:r>
            <a:endParaRPr lang="en-US" altLang="zh-CN" b="1" dirty="0"/>
          </a:p>
        </p:txBody>
      </p:sp>
    </p:spTree>
    <p:extLst>
      <p:ext uri="{BB962C8B-B14F-4D97-AF65-F5344CB8AC3E}">
        <p14:creationId xmlns:p14="http://schemas.microsoft.com/office/powerpoint/2010/main" val="425533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01A77-0D45-4DDF-B0AC-5C06D542FA09}"/>
              </a:ext>
            </a:extLst>
          </p:cNvPr>
          <p:cNvSpPr>
            <a:spLocks noGrp="1"/>
          </p:cNvSpPr>
          <p:nvPr>
            <p:ph type="title"/>
          </p:nvPr>
        </p:nvSpPr>
        <p:spPr/>
        <p:txBody>
          <a:bodyPr/>
          <a:lstStyle/>
          <a:p>
            <a:r>
              <a:rPr lang="en-US" altLang="zh-CN" dirty="0"/>
              <a:t>02.</a:t>
            </a:r>
            <a:r>
              <a:rPr lang="zh-CN" altLang="en-US" dirty="0"/>
              <a:t>进度介绍</a:t>
            </a:r>
          </a:p>
        </p:txBody>
      </p:sp>
      <p:sp>
        <p:nvSpPr>
          <p:cNvPr id="3" name="内容占位符 2">
            <a:extLst>
              <a:ext uri="{FF2B5EF4-FFF2-40B4-BE49-F238E27FC236}">
                <a16:creationId xmlns:a16="http://schemas.microsoft.com/office/drawing/2014/main" id="{24C67D03-ABE1-4ED9-8665-422C02699E8A}"/>
              </a:ext>
            </a:extLst>
          </p:cNvPr>
          <p:cNvSpPr>
            <a:spLocks noGrp="1"/>
          </p:cNvSpPr>
          <p:nvPr>
            <p:ph idx="1"/>
          </p:nvPr>
        </p:nvSpPr>
        <p:spPr/>
        <p:txBody>
          <a:bodyPr/>
          <a:lstStyle/>
          <a:p>
            <a:pPr marL="0" indent="0">
              <a:buNone/>
            </a:pPr>
            <a:r>
              <a:rPr lang="zh-CN" altLang="en-US" b="1" dirty="0"/>
              <a:t>已经完成：</a:t>
            </a:r>
            <a:endParaRPr lang="en-US" altLang="zh-CN" b="1" dirty="0"/>
          </a:p>
          <a:p>
            <a:pPr marL="0" indent="0">
              <a:buNone/>
            </a:pPr>
            <a:r>
              <a:rPr lang="zh-CN" altLang="en-US" dirty="0"/>
              <a:t>（</a:t>
            </a:r>
            <a:r>
              <a:rPr lang="en-US" altLang="zh-CN" dirty="0"/>
              <a:t>1</a:t>
            </a:r>
            <a:r>
              <a:rPr lang="zh-CN" altLang="en-US" dirty="0"/>
              <a:t>）带时间敏感性的无人机网络扫描覆盖问题的建立。通过查阅相关论文资料，结合自身对问题的理解，确定了该问题的主要研究内容和研究方法；</a:t>
            </a:r>
          </a:p>
          <a:p>
            <a:pPr marL="0" indent="0">
              <a:buNone/>
            </a:pPr>
            <a:r>
              <a:rPr lang="zh-CN" altLang="en-US" dirty="0"/>
              <a:t>（</a:t>
            </a:r>
            <a:r>
              <a:rPr lang="en-US" altLang="zh-CN" dirty="0"/>
              <a:t>2</a:t>
            </a:r>
            <a:r>
              <a:rPr lang="zh-CN" altLang="en-US" dirty="0"/>
              <a:t>）带时间敏感性的无人机网络扫描覆盖问题的算法设计与改进；</a:t>
            </a:r>
            <a:endParaRPr lang="en-US" altLang="zh-CN" dirty="0"/>
          </a:p>
          <a:p>
            <a:pPr marL="0" indent="0">
              <a:buNone/>
            </a:pPr>
            <a:r>
              <a:rPr lang="zh-CN" altLang="en-US" dirty="0"/>
              <a:t>（</a:t>
            </a:r>
            <a:r>
              <a:rPr lang="en-US" altLang="zh-CN" dirty="0"/>
              <a:t>3</a:t>
            </a:r>
            <a:r>
              <a:rPr lang="zh-CN" altLang="en-US" dirty="0"/>
              <a:t>）算法的性能比较。在控制兴趣点数量不变，更改无人机数量和控制无人机数量不变，更改兴趣点数量的情况下对改进后算法和原算法进行了相应的性能对比。</a:t>
            </a:r>
          </a:p>
          <a:p>
            <a:pPr marL="0" indent="0">
              <a:buNone/>
            </a:pPr>
            <a:endParaRPr lang="en-US" altLang="zh-CN" dirty="0"/>
          </a:p>
        </p:txBody>
      </p:sp>
    </p:spTree>
    <p:extLst>
      <p:ext uri="{BB962C8B-B14F-4D97-AF65-F5344CB8AC3E}">
        <p14:creationId xmlns:p14="http://schemas.microsoft.com/office/powerpoint/2010/main" val="314172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01A77-0D45-4DDF-B0AC-5C06D542FA09}"/>
              </a:ext>
            </a:extLst>
          </p:cNvPr>
          <p:cNvSpPr>
            <a:spLocks noGrp="1"/>
          </p:cNvSpPr>
          <p:nvPr>
            <p:ph type="title"/>
          </p:nvPr>
        </p:nvSpPr>
        <p:spPr/>
        <p:txBody>
          <a:bodyPr/>
          <a:lstStyle/>
          <a:p>
            <a:r>
              <a:rPr lang="en-US" altLang="zh-CN" dirty="0"/>
              <a:t>02.</a:t>
            </a:r>
            <a:r>
              <a:rPr lang="zh-CN" altLang="en-US" dirty="0"/>
              <a:t>进度介绍</a:t>
            </a:r>
          </a:p>
        </p:txBody>
      </p:sp>
      <p:sp>
        <p:nvSpPr>
          <p:cNvPr id="3" name="内容占位符 2">
            <a:extLst>
              <a:ext uri="{FF2B5EF4-FFF2-40B4-BE49-F238E27FC236}">
                <a16:creationId xmlns:a16="http://schemas.microsoft.com/office/drawing/2014/main" id="{24C67D03-ABE1-4ED9-8665-422C02699E8A}"/>
              </a:ext>
            </a:extLst>
          </p:cNvPr>
          <p:cNvSpPr>
            <a:spLocks noGrp="1"/>
          </p:cNvSpPr>
          <p:nvPr>
            <p:ph idx="1"/>
          </p:nvPr>
        </p:nvSpPr>
        <p:spPr/>
        <p:txBody>
          <a:bodyPr/>
          <a:lstStyle/>
          <a:p>
            <a:pPr marL="0" indent="0">
              <a:buNone/>
            </a:pPr>
            <a:r>
              <a:rPr lang="zh-CN" altLang="en-US" b="1" dirty="0"/>
              <a:t>正在进行：</a:t>
            </a:r>
            <a:endParaRPr lang="en-US" altLang="zh-CN" b="1" dirty="0"/>
          </a:p>
          <a:p>
            <a:pPr marL="0" indent="0">
              <a:buNone/>
            </a:pPr>
            <a:r>
              <a:rPr lang="zh-CN" altLang="en-US" dirty="0"/>
              <a:t>（</a:t>
            </a:r>
            <a:r>
              <a:rPr lang="en-US" altLang="zh-CN" dirty="0"/>
              <a:t>1</a:t>
            </a:r>
            <a:r>
              <a:rPr lang="zh-CN" altLang="en-US" dirty="0"/>
              <a:t>）对算法进行进一步的性能优化：目前算法的时间敏感性问题的解决方案还存在诸多不足，后续考虑使用一些经典算法（如遗传算法、蚁群算法等）再对此部分进行改进；</a:t>
            </a:r>
          </a:p>
          <a:p>
            <a:pPr marL="0" indent="0">
              <a:buNone/>
            </a:pPr>
            <a:r>
              <a:rPr lang="zh-CN" altLang="en-US" dirty="0"/>
              <a:t>（</a:t>
            </a:r>
            <a:r>
              <a:rPr lang="en-US" altLang="zh-CN" dirty="0"/>
              <a:t>2</a:t>
            </a:r>
            <a:r>
              <a:rPr lang="zh-CN" altLang="en-US" dirty="0"/>
              <a:t>）无人机调度模拟系统的设计：计划设计一个调度系统，用户可以使用算法对无人机进行模拟调度，通过输入无人机和兴趣点的相关信息，系统会生成无人机的最优调度顺序；</a:t>
            </a:r>
            <a:endParaRPr lang="en-US" altLang="zh-CN" dirty="0"/>
          </a:p>
          <a:p>
            <a:pPr marL="0" indent="0">
              <a:buNone/>
            </a:pPr>
            <a:r>
              <a:rPr lang="zh-CN" altLang="en-US" dirty="0"/>
              <a:t>（</a:t>
            </a:r>
            <a:r>
              <a:rPr lang="en-US" altLang="zh-CN" dirty="0"/>
              <a:t>3</a:t>
            </a:r>
            <a:r>
              <a:rPr lang="zh-CN" altLang="en-US"/>
              <a:t>）算法的仿真模拟实验。</a:t>
            </a:r>
            <a:endParaRPr lang="zh-CN" altLang="en-US" dirty="0"/>
          </a:p>
          <a:p>
            <a:pPr marL="0" indent="0">
              <a:buNone/>
            </a:pPr>
            <a:endParaRPr lang="en-US" altLang="zh-CN" dirty="0"/>
          </a:p>
        </p:txBody>
      </p:sp>
    </p:spTree>
    <p:extLst>
      <p:ext uri="{BB962C8B-B14F-4D97-AF65-F5344CB8AC3E}">
        <p14:creationId xmlns:p14="http://schemas.microsoft.com/office/powerpoint/2010/main" val="2478837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B8E5B-FE94-420E-AE74-618CD5AAC0D2}"/>
              </a:ext>
            </a:extLst>
          </p:cNvPr>
          <p:cNvSpPr>
            <a:spLocks noGrp="1"/>
          </p:cNvSpPr>
          <p:nvPr>
            <p:ph type="title"/>
          </p:nvPr>
        </p:nvSpPr>
        <p:spPr/>
        <p:txBody>
          <a:bodyPr/>
          <a:lstStyle/>
          <a:p>
            <a:r>
              <a:rPr lang="en-US" altLang="zh-CN" dirty="0"/>
              <a:t>03.</a:t>
            </a:r>
            <a:r>
              <a:rPr lang="zh-CN" altLang="en-US" dirty="0"/>
              <a:t>已完成的研究工作及结果</a:t>
            </a:r>
          </a:p>
        </p:txBody>
      </p:sp>
      <p:sp>
        <p:nvSpPr>
          <p:cNvPr id="3" name="内容占位符 2">
            <a:extLst>
              <a:ext uri="{FF2B5EF4-FFF2-40B4-BE49-F238E27FC236}">
                <a16:creationId xmlns:a16="http://schemas.microsoft.com/office/drawing/2014/main" id="{F0D5628D-D46B-40C9-B52D-8B7517DE455C}"/>
              </a:ext>
            </a:extLst>
          </p:cNvPr>
          <p:cNvSpPr>
            <a:spLocks noGrp="1"/>
          </p:cNvSpPr>
          <p:nvPr>
            <p:ph idx="1"/>
          </p:nvPr>
        </p:nvSpPr>
        <p:spPr>
          <a:xfrm>
            <a:off x="540000" y="1876757"/>
            <a:ext cx="11101136" cy="3779837"/>
          </a:xfrm>
        </p:spPr>
        <p:txBody>
          <a:bodyPr/>
          <a:lstStyle/>
          <a:p>
            <a:pPr marL="0" indent="0">
              <a:buNone/>
            </a:pPr>
            <a:r>
              <a:rPr lang="zh-CN" altLang="en-US" b="1" dirty="0"/>
              <a:t>带时间敏感性的无人机网络扫描覆盖问题的建立</a:t>
            </a:r>
          </a:p>
        </p:txBody>
      </p:sp>
      <p:pic>
        <p:nvPicPr>
          <p:cNvPr id="4" name="图片 3" descr="图示&#10;&#10;描述已自动生成">
            <a:extLst>
              <a:ext uri="{FF2B5EF4-FFF2-40B4-BE49-F238E27FC236}">
                <a16:creationId xmlns:a16="http://schemas.microsoft.com/office/drawing/2014/main" id="{8A9D8831-E85A-410D-90D6-CC3F5CBFF236}"/>
              </a:ext>
            </a:extLst>
          </p:cNvPr>
          <p:cNvPicPr>
            <a:picLocks noChangeAspect="1"/>
          </p:cNvPicPr>
          <p:nvPr/>
        </p:nvPicPr>
        <p:blipFill>
          <a:blip r:embed="rId2"/>
          <a:stretch>
            <a:fillRect/>
          </a:stretch>
        </p:blipFill>
        <p:spPr>
          <a:xfrm>
            <a:off x="3190091" y="2437884"/>
            <a:ext cx="5800952" cy="4315994"/>
          </a:xfrm>
          <a:prstGeom prst="rect">
            <a:avLst/>
          </a:prstGeom>
        </p:spPr>
      </p:pic>
    </p:spTree>
    <p:extLst>
      <p:ext uri="{BB962C8B-B14F-4D97-AF65-F5344CB8AC3E}">
        <p14:creationId xmlns:p14="http://schemas.microsoft.com/office/powerpoint/2010/main" val="636852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9E7FE-1CC3-46A5-AAFE-122CEE686C08}"/>
              </a:ext>
            </a:extLst>
          </p:cNvPr>
          <p:cNvSpPr>
            <a:spLocks noGrp="1"/>
          </p:cNvSpPr>
          <p:nvPr>
            <p:ph type="title"/>
          </p:nvPr>
        </p:nvSpPr>
        <p:spPr/>
        <p:txBody>
          <a:bodyPr/>
          <a:lstStyle/>
          <a:p>
            <a:r>
              <a:rPr lang="en-US" altLang="zh-CN" dirty="0"/>
              <a:t>03.</a:t>
            </a:r>
            <a:r>
              <a:rPr lang="zh-CN" altLang="en-US" dirty="0"/>
              <a:t>已完成的研究工作及结果</a:t>
            </a:r>
          </a:p>
        </p:txBody>
      </p:sp>
      <p:sp>
        <p:nvSpPr>
          <p:cNvPr id="3" name="内容占位符 2">
            <a:extLst>
              <a:ext uri="{FF2B5EF4-FFF2-40B4-BE49-F238E27FC236}">
                <a16:creationId xmlns:a16="http://schemas.microsoft.com/office/drawing/2014/main" id="{10FD67FE-D519-44E3-A235-48386AA8AF26}"/>
              </a:ext>
            </a:extLst>
          </p:cNvPr>
          <p:cNvSpPr>
            <a:spLocks noGrp="1"/>
          </p:cNvSpPr>
          <p:nvPr>
            <p:ph idx="1"/>
          </p:nvPr>
        </p:nvSpPr>
        <p:spPr/>
        <p:txBody>
          <a:bodyPr/>
          <a:lstStyle/>
          <a:p>
            <a:pPr marL="0" indent="0">
              <a:buNone/>
            </a:pPr>
            <a:r>
              <a:rPr lang="zh-CN" altLang="en-US" b="1" dirty="0"/>
              <a:t>带时间敏感性的无人机网络扫描覆盖问题的建立</a:t>
            </a:r>
            <a:endParaRPr lang="en-US" altLang="zh-CN" b="1" dirty="0"/>
          </a:p>
          <a:p>
            <a:r>
              <a:rPr lang="zh-CN" altLang="en-US" b="1" dirty="0"/>
              <a:t>兴趣点、基地、无人机</a:t>
            </a:r>
            <a:endParaRPr lang="en-US" altLang="zh-CN" b="1" dirty="0"/>
          </a:p>
          <a:p>
            <a:r>
              <a:rPr lang="zh-CN" altLang="en-US" b="1" dirty="0"/>
              <a:t>无人机的飞行阶段 </a:t>
            </a:r>
            <a:r>
              <a:rPr lang="en-US" altLang="zh-CN" sz="1800" i="1" kern="100" dirty="0">
                <a:effectLst/>
                <a:latin typeface="Times New Roman" panose="02020603050405020304" pitchFamily="18" charset="0"/>
                <a:ea typeface="宋体" panose="02010600030101010101" pitchFamily="2" charset="-122"/>
              </a:rPr>
              <a:t>T = T</a:t>
            </a:r>
            <a:r>
              <a:rPr lang="en-US" altLang="zh-CN" sz="1800" i="1" kern="100" baseline="-25000" dirty="0">
                <a:effectLst/>
                <a:latin typeface="Times New Roman" panose="02020603050405020304" pitchFamily="18" charset="0"/>
                <a:ea typeface="宋体" panose="02010600030101010101" pitchFamily="2" charset="-122"/>
              </a:rPr>
              <a:t>a</a:t>
            </a:r>
            <a:r>
              <a:rPr lang="en-US" altLang="zh-CN" sz="1800" i="1" kern="100" dirty="0">
                <a:effectLst/>
                <a:latin typeface="Times New Roman" panose="02020603050405020304" pitchFamily="18" charset="0"/>
                <a:ea typeface="宋体" panose="02010600030101010101" pitchFamily="2" charset="-122"/>
              </a:rPr>
              <a:t> + T</a:t>
            </a:r>
            <a:r>
              <a:rPr lang="en-US" altLang="zh-CN" sz="1800" i="1" kern="100" baseline="-25000" dirty="0">
                <a:effectLst/>
                <a:latin typeface="Times New Roman" panose="02020603050405020304" pitchFamily="18" charset="0"/>
                <a:ea typeface="宋体" panose="02010600030101010101" pitchFamily="2" charset="-122"/>
              </a:rPr>
              <a:t>c</a:t>
            </a:r>
            <a:r>
              <a:rPr lang="en-US" altLang="zh-CN" sz="1800" i="1" kern="100" dirty="0">
                <a:effectLst/>
                <a:latin typeface="Times New Roman" panose="02020603050405020304" pitchFamily="18" charset="0"/>
                <a:ea typeface="宋体" panose="02010600030101010101" pitchFamily="2" charset="-122"/>
              </a:rPr>
              <a:t> + T</a:t>
            </a:r>
            <a:r>
              <a:rPr lang="en-US" altLang="zh-CN" sz="1800" i="1" kern="100" baseline="-25000" dirty="0">
                <a:effectLst/>
                <a:latin typeface="Times New Roman" panose="02020603050405020304" pitchFamily="18" charset="0"/>
                <a:ea typeface="宋体" panose="02010600030101010101" pitchFamily="2" charset="-122"/>
              </a:rPr>
              <a:t>d</a:t>
            </a:r>
            <a:r>
              <a:rPr lang="zh-CN" altLang="en-US" b="1" dirty="0"/>
              <a:t>（上升、飞行、降落）</a:t>
            </a:r>
            <a:endParaRPr lang="en-US" altLang="zh-CN" b="1" dirty="0"/>
          </a:p>
          <a:p>
            <a:r>
              <a:rPr lang="zh-CN" altLang="en-US" b="1" dirty="0"/>
              <a:t>从三维问题到二维问题</a:t>
            </a:r>
            <a:endParaRPr lang="en-US" altLang="zh-CN" b="1" dirty="0"/>
          </a:p>
          <a:p>
            <a:r>
              <a:rPr lang="zh-CN" altLang="en-US" b="1" dirty="0"/>
              <a:t>无人机的转动（角速度、线速度、余弦定理）</a:t>
            </a:r>
            <a:endParaRPr lang="en-US" altLang="zh-CN" b="1" dirty="0"/>
          </a:p>
          <a:p>
            <a:r>
              <a:rPr lang="zh-CN" altLang="en-US" b="1" dirty="0"/>
              <a:t>公差系数（准时覆盖和有效覆盖）</a:t>
            </a:r>
            <a:endParaRPr lang="en-US" altLang="zh-CN" b="1" dirty="0"/>
          </a:p>
        </p:txBody>
      </p:sp>
      <p:pic>
        <p:nvPicPr>
          <p:cNvPr id="4" name="图片 3" descr="图示&#10;&#10;描述已自动生成">
            <a:extLst>
              <a:ext uri="{FF2B5EF4-FFF2-40B4-BE49-F238E27FC236}">
                <a16:creationId xmlns:a16="http://schemas.microsoft.com/office/drawing/2014/main" id="{F7AFCF63-F526-4685-8176-88B95F9333A7}"/>
              </a:ext>
            </a:extLst>
          </p:cNvPr>
          <p:cNvPicPr>
            <a:picLocks noChangeAspect="1"/>
          </p:cNvPicPr>
          <p:nvPr/>
        </p:nvPicPr>
        <p:blipFill>
          <a:blip r:embed="rId2"/>
          <a:stretch>
            <a:fillRect/>
          </a:stretch>
        </p:blipFill>
        <p:spPr>
          <a:xfrm>
            <a:off x="7766341" y="2083981"/>
            <a:ext cx="4069956" cy="2317898"/>
          </a:xfrm>
          <a:prstGeom prst="rect">
            <a:avLst/>
          </a:prstGeom>
        </p:spPr>
      </p:pic>
    </p:spTree>
    <p:extLst>
      <p:ext uri="{BB962C8B-B14F-4D97-AF65-F5344CB8AC3E}">
        <p14:creationId xmlns:p14="http://schemas.microsoft.com/office/powerpoint/2010/main" val="4229363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9E7FE-1CC3-46A5-AAFE-122CEE686C08}"/>
              </a:ext>
            </a:extLst>
          </p:cNvPr>
          <p:cNvSpPr>
            <a:spLocks noGrp="1"/>
          </p:cNvSpPr>
          <p:nvPr>
            <p:ph type="title"/>
          </p:nvPr>
        </p:nvSpPr>
        <p:spPr/>
        <p:txBody>
          <a:bodyPr/>
          <a:lstStyle/>
          <a:p>
            <a:r>
              <a:rPr lang="en-US" altLang="zh-CN" dirty="0"/>
              <a:t>03.</a:t>
            </a:r>
            <a:r>
              <a:rPr lang="zh-CN" altLang="en-US" dirty="0"/>
              <a:t>已完成的研究工作及结果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0FD67FE-D519-44E3-A235-48386AA8AF26}"/>
                  </a:ext>
                </a:extLst>
              </p:cNvPr>
              <p:cNvSpPr>
                <a:spLocks noGrp="1"/>
              </p:cNvSpPr>
              <p:nvPr>
                <p:ph idx="1"/>
              </p:nvPr>
            </p:nvSpPr>
            <p:spPr>
              <a:xfrm>
                <a:off x="545432" y="2538163"/>
                <a:ext cx="11101136" cy="3779837"/>
              </a:xfrm>
            </p:spPr>
            <p:txBody>
              <a:bodyPr/>
              <a:lstStyle/>
              <a:p>
                <a:pPr marL="0" indent="0">
                  <a:buNone/>
                </a:pPr>
                <a:r>
                  <a:rPr lang="zh-CN" altLang="en-US" b="1" dirty="0"/>
                  <a:t>带时间敏感性的无人机网络扫描覆盖问题的建立</a:t>
                </a:r>
                <a:endParaRPr lang="en-US" altLang="zh-CN" b="1" dirty="0"/>
              </a:p>
              <a:p>
                <a:pPr marL="0" indent="0">
                  <a:buNone/>
                </a:pPr>
                <a:endParaRPr lang="en-US" altLang="zh-CN" b="1" dirty="0"/>
              </a:p>
              <a:p>
                <a:pPr marL="0" indent="0">
                  <a:buNone/>
                </a:pPr>
                <a:r>
                  <a:rPr lang="zh-CN" altLang="zh-CN" b="1" kern="100" dirty="0">
                    <a:effectLst/>
                    <a:latin typeface="+mn-ea"/>
                    <a:cs typeface="Times New Roman" panose="02020603050405020304" pitchFamily="18" charset="0"/>
                  </a:rPr>
                  <a:t>对带时间敏感性的无人机网络扫描覆盖问题进行定义：给定一组兴趣点</a:t>
                </a:r>
                <a14:m>
                  <m:oMath xmlns:m="http://schemas.openxmlformats.org/officeDocument/2006/math">
                    <m:r>
                      <a:rPr lang="en-US" altLang="zh-CN" b="1" i="1" kern="100" smtClean="0">
                        <a:effectLst/>
                        <a:latin typeface="Cambria Math" panose="02040503050406030204" pitchFamily="18" charset="0"/>
                        <a:ea typeface="Cambria Math" panose="02040503050406030204" pitchFamily="18" charset="0"/>
                        <a:cs typeface="Times New Roman" panose="02020603050405020304" pitchFamily="18" charset="0"/>
                      </a:rPr>
                      <m:t>𝑷</m:t>
                    </m:r>
                    <m:r>
                      <a:rPr lang="en-US" altLang="zh-CN" b="1" i="1" kern="100" smtClean="0">
                        <a:effectLst/>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zh-CN" altLang="zh-CN" b="1" i="1">
                            <a:effectLst/>
                            <a:latin typeface="Cambria Math" panose="02040503050406030204" pitchFamily="18" charset="0"/>
                            <a:ea typeface="Cambria Math" panose="02040503050406030204" pitchFamily="18" charset="0"/>
                          </a:rPr>
                        </m:ctrlPr>
                      </m:dPr>
                      <m:e>
                        <m:sSub>
                          <m:sSubPr>
                            <m:ctrlPr>
                              <a:rPr lang="zh-CN" altLang="zh-CN" b="1" i="1">
                                <a:effectLst/>
                                <a:latin typeface="Cambria Math" panose="02040503050406030204" pitchFamily="18" charset="0"/>
                                <a:ea typeface="Cambria Math" panose="02040503050406030204" pitchFamily="18" charset="0"/>
                              </a:rPr>
                            </m:ctrlPr>
                          </m:sSubPr>
                          <m:e>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𝒑</m:t>
                            </m:r>
                          </m:e>
                          <m:sub>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𝟏</m:t>
                            </m:r>
                          </m:sub>
                        </m:sSub>
                        <m:r>
                          <a:rPr lang="zh-CN" altLang="zh-CN" b="1"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𝒑</m:t>
                            </m:r>
                          </m:e>
                          <m:sub>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𝟐</m:t>
                            </m:r>
                          </m:sub>
                        </m:sSub>
                        <m:r>
                          <a:rPr lang="zh-CN" altLang="zh-CN" b="1" i="1" kern="100">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b="1" i="1" kern="100">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b="1"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𝒑</m:t>
                            </m:r>
                          </m:e>
                          <m:sub>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𝒏</m:t>
                            </m:r>
                          </m:sub>
                        </m:sSub>
                      </m:e>
                    </m:d>
                  </m:oMath>
                </a14:m>
                <a:r>
                  <a:rPr lang="zh-CN" altLang="zh-CN" b="1" kern="100" dirty="0">
                    <a:effectLst/>
                    <a:latin typeface="+mn-ea"/>
                    <a:cs typeface="Times New Roman" panose="02020603050405020304" pitchFamily="18" charset="0"/>
                  </a:rPr>
                  <a:t>，每个兴趣点都有自己的时间敏感性</a:t>
                </a:r>
                <a14:m>
                  <m:oMath xmlns:m="http://schemas.openxmlformats.org/officeDocument/2006/math">
                    <m:sSub>
                      <m:sSubPr>
                        <m:ctrlPr>
                          <a:rPr lang="zh-CN" altLang="zh-CN" b="1" i="1">
                            <a:effectLst/>
                            <a:latin typeface="Cambria Math" panose="02040503050406030204" pitchFamily="18" charset="0"/>
                            <a:ea typeface="Cambria Math" panose="02040503050406030204" pitchFamily="18" charset="0"/>
                          </a:rPr>
                        </m:ctrlPr>
                      </m:sSubPr>
                      <m:e>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𝑻</m:t>
                        </m:r>
                      </m:e>
                      <m:sub>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𝒔</m:t>
                        </m:r>
                      </m:sub>
                    </m:sSub>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zh-CN" altLang="zh-CN" b="1" i="1">
                            <a:effectLst/>
                            <a:latin typeface="Cambria Math" panose="02040503050406030204" pitchFamily="18" charset="0"/>
                            <a:ea typeface="Cambria Math" panose="02040503050406030204" pitchFamily="18" charset="0"/>
                          </a:rPr>
                        </m:ctrlPr>
                      </m:dPr>
                      <m:e>
                        <m:sSub>
                          <m:sSubPr>
                            <m:ctrlPr>
                              <a:rPr lang="zh-CN" altLang="zh-CN" b="1" i="1">
                                <a:effectLst/>
                                <a:latin typeface="Cambria Math" panose="02040503050406030204" pitchFamily="18" charset="0"/>
                                <a:ea typeface="Cambria Math" panose="02040503050406030204" pitchFamily="18" charset="0"/>
                              </a:rPr>
                            </m:ctrlPr>
                          </m:sSubPr>
                          <m:e>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𝒕𝒔</m:t>
                            </m:r>
                          </m:e>
                          <m:sub>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𝟏</m:t>
                            </m:r>
                          </m:sub>
                        </m:sSub>
                        <m:r>
                          <a:rPr lang="zh-CN" altLang="zh-CN" b="1"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𝒕𝒔</m:t>
                            </m:r>
                          </m:e>
                          <m:sub>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𝟐</m:t>
                            </m:r>
                          </m:sub>
                        </m:sSub>
                        <m:r>
                          <a:rPr lang="zh-CN" altLang="zh-CN" b="1" i="1" kern="100">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b="1" i="1" kern="100">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b="1"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𝒕𝒔</m:t>
                            </m:r>
                          </m:e>
                          <m:sub>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𝒏</m:t>
                            </m:r>
                          </m:sub>
                        </m:sSub>
                      </m:e>
                    </m:d>
                  </m:oMath>
                </a14:m>
                <a:r>
                  <a:rPr lang="zh-CN" altLang="zh-CN" b="1" kern="100" dirty="0">
                    <a:effectLst/>
                    <a:latin typeface="+mn-ea"/>
                    <a:cs typeface="Times New Roman" panose="02020603050405020304" pitchFamily="18" charset="0"/>
                  </a:rPr>
                  <a:t>，初始时在基地</a:t>
                </a:r>
                <a:r>
                  <a:rPr lang="en-US" altLang="zh-CN" b="1" i="1" kern="100" dirty="0">
                    <a:effectLst/>
                    <a:latin typeface="Cambria Math" panose="02040503050406030204" pitchFamily="18" charset="0"/>
                    <a:ea typeface="Cambria Math" panose="02040503050406030204" pitchFamily="18" charset="0"/>
                  </a:rPr>
                  <a:t>B</a:t>
                </a:r>
                <a:r>
                  <a:rPr lang="zh-CN" altLang="zh-CN" b="1" kern="100" dirty="0">
                    <a:effectLst/>
                    <a:latin typeface="+mn-ea"/>
                    <a:cs typeface="Times New Roman" panose="02020603050405020304" pitchFamily="18" charset="0"/>
                  </a:rPr>
                  <a:t>中停放有无人机</a:t>
                </a:r>
                <a14:m>
                  <m:oMath xmlns:m="http://schemas.openxmlformats.org/officeDocument/2006/math">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𝑼</m:t>
                    </m:r>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zh-CN" altLang="zh-CN" b="1" i="1">
                            <a:effectLst/>
                            <a:latin typeface="Cambria Math" panose="02040503050406030204" pitchFamily="18" charset="0"/>
                            <a:ea typeface="Cambria Math" panose="02040503050406030204" pitchFamily="18" charset="0"/>
                          </a:rPr>
                        </m:ctrlPr>
                      </m:dPr>
                      <m:e>
                        <m:sSub>
                          <m:sSubPr>
                            <m:ctrlPr>
                              <a:rPr lang="zh-CN" altLang="zh-CN" b="1" i="1">
                                <a:effectLst/>
                                <a:latin typeface="Cambria Math" panose="02040503050406030204" pitchFamily="18" charset="0"/>
                                <a:ea typeface="Cambria Math" panose="02040503050406030204" pitchFamily="18" charset="0"/>
                              </a:rPr>
                            </m:ctrlPr>
                          </m:sSubPr>
                          <m:e>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𝒖</m:t>
                            </m:r>
                          </m:e>
                          <m:sub>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𝟏</m:t>
                            </m:r>
                          </m:sub>
                        </m:sSub>
                        <m:r>
                          <a:rPr lang="zh-CN" altLang="zh-CN" b="1"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𝒖</m:t>
                            </m:r>
                          </m:e>
                          <m:sub>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𝟐</m:t>
                            </m:r>
                          </m:sub>
                        </m:sSub>
                        <m:r>
                          <a:rPr lang="zh-CN" altLang="zh-CN" b="1" i="1" kern="100">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b="1" i="1" kern="100">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b="1"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𝒖</m:t>
                            </m:r>
                          </m:e>
                          <m:sub>
                            <m:r>
                              <a:rPr lang="en-US" altLang="zh-CN" b="1" i="1" kern="100">
                                <a:effectLst/>
                                <a:latin typeface="Cambria Math" panose="02040503050406030204" pitchFamily="18" charset="0"/>
                                <a:ea typeface="Cambria Math" panose="02040503050406030204" pitchFamily="18" charset="0"/>
                                <a:cs typeface="Times New Roman" panose="02020603050405020304" pitchFamily="18" charset="0"/>
                              </a:rPr>
                              <m:t>𝒎</m:t>
                            </m:r>
                          </m:sub>
                        </m:sSub>
                      </m:e>
                    </m:d>
                  </m:oMath>
                </a14:m>
                <a:r>
                  <a:rPr lang="zh-CN" altLang="zh-CN" b="1" kern="100" dirty="0">
                    <a:effectLst/>
                    <a:latin typeface="+mn-ea"/>
                    <a:cs typeface="Times New Roman" panose="02020603050405020304" pitchFamily="18" charset="0"/>
                  </a:rPr>
                  <a:t>，该问题的目标是最大化有效覆盖率，同时确保无人机在最大任务时间</a:t>
                </a:r>
                <a:r>
                  <a:rPr lang="en-US" altLang="zh-CN" b="1" i="1" kern="100" dirty="0">
                    <a:effectLst/>
                    <a:latin typeface="Cambria Math" panose="02040503050406030204" pitchFamily="18" charset="0"/>
                    <a:ea typeface="Cambria Math" panose="02040503050406030204" pitchFamily="18" charset="0"/>
                  </a:rPr>
                  <a:t>T</a:t>
                </a:r>
                <a:r>
                  <a:rPr lang="en-US" altLang="zh-CN" b="1" i="1" kern="100" baseline="-25000" dirty="0">
                    <a:effectLst/>
                    <a:latin typeface="Cambria Math" panose="02040503050406030204" pitchFamily="18" charset="0"/>
                    <a:ea typeface="Cambria Math" panose="02040503050406030204" pitchFamily="18" charset="0"/>
                  </a:rPr>
                  <a:t>m</a:t>
                </a:r>
                <a:r>
                  <a:rPr lang="zh-CN" altLang="zh-CN" b="1" kern="100" dirty="0">
                    <a:effectLst/>
                    <a:latin typeface="+mn-ea"/>
                    <a:cs typeface="Times New Roman" panose="02020603050405020304" pitchFamily="18" charset="0"/>
                  </a:rPr>
                  <a:t>内结束扫描覆盖任务，并返回基地</a:t>
                </a:r>
                <a:r>
                  <a:rPr lang="en-US" altLang="zh-CN" b="1" i="1" kern="100" dirty="0">
                    <a:effectLst/>
                    <a:latin typeface="Cambria Math" panose="02040503050406030204" pitchFamily="18" charset="0"/>
                    <a:ea typeface="Cambria Math" panose="02040503050406030204" pitchFamily="18" charset="0"/>
                  </a:rPr>
                  <a:t>B</a:t>
                </a:r>
                <a:r>
                  <a:rPr lang="zh-CN" altLang="zh-CN" b="1" kern="100" dirty="0">
                    <a:latin typeface="+mn-ea"/>
                    <a:cs typeface="Times New Roman" panose="02020603050405020304" pitchFamily="18" charset="0"/>
                  </a:rPr>
                  <a:t> </a:t>
                </a:r>
                <a:r>
                  <a:rPr lang="zh-CN" altLang="en-US" b="1" kern="100" dirty="0">
                    <a:latin typeface="+mn-ea"/>
                    <a:cs typeface="Times New Roman" panose="02020603050405020304" pitchFamily="18" charset="0"/>
                  </a:rPr>
                  <a:t>。</a:t>
                </a:r>
                <a:endParaRPr lang="en-US" altLang="zh-CN" b="1" dirty="0">
                  <a:latin typeface="Cambria Math" panose="02040503050406030204" pitchFamily="18" charset="0"/>
                  <a:ea typeface="Cambria Math" panose="02040503050406030204" pitchFamily="18" charset="0"/>
                </a:endParaRPr>
              </a:p>
            </p:txBody>
          </p:sp>
        </mc:Choice>
        <mc:Fallback xmlns="">
          <p:sp>
            <p:nvSpPr>
              <p:cNvPr id="3" name="内容占位符 2">
                <a:extLst>
                  <a:ext uri="{FF2B5EF4-FFF2-40B4-BE49-F238E27FC236}">
                    <a16:creationId xmlns:a16="http://schemas.microsoft.com/office/drawing/2014/main" id="{10FD67FE-D519-44E3-A235-48386AA8AF26}"/>
                  </a:ext>
                </a:extLst>
              </p:cNvPr>
              <p:cNvSpPr>
                <a:spLocks noGrp="1" noRot="1" noChangeAspect="1" noMove="1" noResize="1" noEditPoints="1" noAdjustHandles="1" noChangeArrowheads="1" noChangeShapeType="1" noTextEdit="1"/>
              </p:cNvSpPr>
              <p:nvPr>
                <p:ph idx="1"/>
              </p:nvPr>
            </p:nvSpPr>
            <p:spPr>
              <a:xfrm>
                <a:off x="545432" y="2538163"/>
                <a:ext cx="11101136" cy="3779837"/>
              </a:xfrm>
              <a:blipFill>
                <a:blip r:embed="rId2"/>
                <a:stretch>
                  <a:fillRect l="-439" r="-3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017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9E7FE-1CC3-46A5-AAFE-122CEE686C08}"/>
              </a:ext>
            </a:extLst>
          </p:cNvPr>
          <p:cNvSpPr>
            <a:spLocks noGrp="1"/>
          </p:cNvSpPr>
          <p:nvPr>
            <p:ph type="title"/>
          </p:nvPr>
        </p:nvSpPr>
        <p:spPr/>
        <p:txBody>
          <a:bodyPr/>
          <a:lstStyle/>
          <a:p>
            <a:r>
              <a:rPr lang="en-US" altLang="zh-CN" dirty="0"/>
              <a:t>03.</a:t>
            </a:r>
            <a:r>
              <a:rPr lang="zh-CN" altLang="en-US" dirty="0"/>
              <a:t>已完成的研究工作及结果</a:t>
            </a:r>
          </a:p>
        </p:txBody>
      </p:sp>
      <p:sp>
        <p:nvSpPr>
          <p:cNvPr id="3" name="内容占位符 2">
            <a:extLst>
              <a:ext uri="{FF2B5EF4-FFF2-40B4-BE49-F238E27FC236}">
                <a16:creationId xmlns:a16="http://schemas.microsoft.com/office/drawing/2014/main" id="{10FD67FE-D519-44E3-A235-48386AA8AF26}"/>
              </a:ext>
            </a:extLst>
          </p:cNvPr>
          <p:cNvSpPr>
            <a:spLocks noGrp="1"/>
          </p:cNvSpPr>
          <p:nvPr>
            <p:ph idx="1"/>
          </p:nvPr>
        </p:nvSpPr>
        <p:spPr>
          <a:xfrm>
            <a:off x="545432" y="2538163"/>
            <a:ext cx="11101136" cy="3779837"/>
          </a:xfrm>
        </p:spPr>
        <p:txBody>
          <a:bodyPr/>
          <a:lstStyle/>
          <a:p>
            <a:pPr marL="0" indent="0">
              <a:buNone/>
            </a:pPr>
            <a:r>
              <a:rPr lang="zh-CN" altLang="en-US" b="1" dirty="0"/>
              <a:t>算法的设计</a:t>
            </a:r>
            <a:endParaRPr lang="en-US" altLang="zh-CN" b="1" dirty="0"/>
          </a:p>
          <a:p>
            <a:r>
              <a:rPr lang="zh-CN" altLang="en-US" b="1" dirty="0"/>
              <a:t>核心思想：贪心算法、成本函数</a:t>
            </a:r>
            <a:endParaRPr lang="en-US" altLang="zh-CN" b="1" dirty="0"/>
          </a:p>
          <a:p>
            <a:endParaRPr lang="en-US" altLang="zh-CN" b="1" dirty="0"/>
          </a:p>
          <a:p>
            <a:r>
              <a:rPr lang="zh-CN" altLang="en-US" b="1" dirty="0"/>
              <a:t>在路径规划过程中，我们需要设计一个成本函数来计算无人机访问每个兴趣点的成本，该成本与无人机到达兴趣点所需要的时间、兴趣点的时间敏感性以及当前无人机的续航时间等有关。我们使用贪婪策略，每次选择覆盖成本最低的兴趣点，从而为无人机选取有效覆盖率最高的扫描覆盖路径。</a:t>
            </a:r>
            <a:endParaRPr lang="en-US" altLang="zh-CN" b="1" dirty="0"/>
          </a:p>
        </p:txBody>
      </p:sp>
    </p:spTree>
    <p:extLst>
      <p:ext uri="{BB962C8B-B14F-4D97-AF65-F5344CB8AC3E}">
        <p14:creationId xmlns:p14="http://schemas.microsoft.com/office/powerpoint/2010/main" val="329447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9E7FE-1CC3-46A5-AAFE-122CEE686C08}"/>
              </a:ext>
            </a:extLst>
          </p:cNvPr>
          <p:cNvSpPr>
            <a:spLocks noGrp="1"/>
          </p:cNvSpPr>
          <p:nvPr>
            <p:ph type="title"/>
          </p:nvPr>
        </p:nvSpPr>
        <p:spPr/>
        <p:txBody>
          <a:bodyPr/>
          <a:lstStyle/>
          <a:p>
            <a:r>
              <a:rPr lang="en-US" altLang="zh-CN" dirty="0"/>
              <a:t>03.</a:t>
            </a:r>
            <a:r>
              <a:rPr lang="zh-CN" altLang="en-US" dirty="0"/>
              <a:t>已完成的研究工作及结果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0FD67FE-D519-44E3-A235-48386AA8AF26}"/>
                  </a:ext>
                </a:extLst>
              </p:cNvPr>
              <p:cNvSpPr>
                <a:spLocks noGrp="1"/>
              </p:cNvSpPr>
              <p:nvPr>
                <p:ph idx="1"/>
              </p:nvPr>
            </p:nvSpPr>
            <p:spPr>
              <a:xfrm>
                <a:off x="545432" y="2538163"/>
                <a:ext cx="11101136" cy="3779837"/>
              </a:xfrm>
            </p:spPr>
            <p:txBody>
              <a:bodyPr/>
              <a:lstStyle/>
              <a:p>
                <a:pPr marL="0" indent="0">
                  <a:buNone/>
                </a:pPr>
                <a:r>
                  <a:rPr lang="zh-CN" altLang="en-US" b="1" dirty="0"/>
                  <a:t>算法的设计</a:t>
                </a:r>
                <a:endParaRPr lang="en-US" altLang="zh-CN" b="1" dirty="0"/>
              </a:p>
              <a:p>
                <a:r>
                  <a:rPr lang="zh-CN" altLang="en-US" b="1" dirty="0"/>
                  <a:t>成本函数：</a:t>
                </a:r>
                <a:endParaRPr lang="en-US" altLang="zh-CN" b="1" dirty="0"/>
              </a:p>
              <a:p>
                <a:pPr indent="0" algn="ctr">
                  <a:lnSpc>
                    <a:spcPct val="15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rPr>
                        <m:t>𝜑</m:t>
                      </m:r>
                      <m:r>
                        <a:rPr lang="en-US" altLang="zh-CN" sz="1800" i="1" kern="100" smtClean="0">
                          <a:effectLst/>
                          <a:latin typeface="Cambria Math" panose="02040503050406030204" pitchFamily="18" charset="0"/>
                          <a:ea typeface="宋体" panose="02010600030101010101" pitchFamily="2" charset="-122"/>
                        </a:rPr>
                        <m:t>=</m:t>
                      </m:r>
                      <m:f>
                        <m:fPr>
                          <m:ctrlPr>
                            <a:rPr lang="zh-CN" altLang="zh-CN" sz="1800" i="1" kern="100">
                              <a:effectLst/>
                              <a:latin typeface="Cambria Math" panose="02040503050406030204" pitchFamily="18" charset="0"/>
                              <a:ea typeface="Cambria Math" panose="020405030504060302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𝑇</m:t>
                              </m:r>
                            </m:e>
                            <m:sub>
                              <m:r>
                                <a:rPr lang="en-US" altLang="zh-CN" sz="1800" i="1" kern="100">
                                  <a:effectLst/>
                                  <a:latin typeface="Cambria Math" panose="02040503050406030204" pitchFamily="18" charset="0"/>
                                  <a:ea typeface="宋体" panose="02010600030101010101" pitchFamily="2" charset="-122"/>
                                </a:rPr>
                                <m:t>𝑘</m:t>
                              </m:r>
                            </m:sub>
                          </m:sSub>
                        </m:num>
                        <m:den>
                          <m:r>
                            <a:rPr lang="en-US" altLang="zh-CN" sz="1800" i="1" kern="100">
                              <a:effectLst/>
                              <a:latin typeface="Cambria Math" panose="02040503050406030204" pitchFamily="18" charset="0"/>
                              <a:ea typeface="宋体" panose="02010600030101010101" pitchFamily="2" charset="-122"/>
                            </a:rPr>
                            <m:t>𝑇𝑚</m:t>
                          </m:r>
                        </m:den>
                      </m:f>
                    </m:oMath>
                  </m:oMathPara>
                </a14:m>
                <a:endParaRPr lang="zh-CN" altLang="zh-CN" sz="1800" kern="100" dirty="0">
                  <a:effectLst/>
                  <a:latin typeface="Times New Roman" panose="02020603050405020304" pitchFamily="18" charset="0"/>
                  <a:ea typeface="宋体" panose="02010600030101010101" pitchFamily="2" charset="-122"/>
                </a:endParaRPr>
              </a:p>
              <a:p>
                <a:pPr indent="0" algn="ctr">
                  <a:lnSpc>
                    <a:spcPct val="15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𝑐𝑜𝑠𝑡</m:t>
                          </m:r>
                        </m:e>
                        <m:sub>
                          <m:r>
                            <a:rPr lang="en-US" altLang="zh-CN" sz="1800" i="1" kern="100">
                              <a:effectLst/>
                              <a:latin typeface="Cambria Math" panose="02040503050406030204" pitchFamily="18" charset="0"/>
                              <a:ea typeface="宋体" panose="02010600030101010101" pitchFamily="2" charset="-122"/>
                            </a:rPr>
                            <m:t>𝑖</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𝑡</m:t>
                          </m:r>
                        </m:e>
                        <m:sub>
                          <m:r>
                            <a:rPr lang="en-US" altLang="zh-CN" sz="1800" i="1" kern="100">
                              <a:effectLst/>
                              <a:latin typeface="Cambria Math" panose="02040503050406030204" pitchFamily="18" charset="0"/>
                              <a:ea typeface="宋体" panose="02010600030101010101" pitchFamily="2" charset="-122"/>
                            </a:rPr>
                            <m:t>𝑖</m:t>
                          </m:r>
                        </m:sub>
                      </m:sSub>
                      <m:r>
                        <a:rPr lang="en-US" altLang="zh-CN" sz="1800" i="1" kern="100">
                          <a:effectLst/>
                          <a:latin typeface="Cambria Math" panose="02040503050406030204" pitchFamily="18" charset="0"/>
                          <a:ea typeface="宋体" panose="02010600030101010101" pitchFamily="2" charset="-122"/>
                        </a:rPr>
                        <m:t>+</m:t>
                      </m:r>
                      <m:sSup>
                        <m:sSupPr>
                          <m:ctrlPr>
                            <a:rPr lang="zh-CN" altLang="zh-CN" sz="1800" i="1" kern="100">
                              <a:effectLst/>
                              <a:latin typeface="Cambria Math" panose="02040503050406030204" pitchFamily="18" charset="0"/>
                              <a:ea typeface="Cambria Math" panose="02040503050406030204" pitchFamily="18" charset="0"/>
                            </a:rPr>
                          </m:ctrlPr>
                        </m:sSupPr>
                        <m:e>
                          <m:d>
                            <m:dPr>
                              <m:ctrlPr>
                                <a:rPr lang="zh-CN" altLang="zh-CN" sz="1800" i="1" kern="100">
                                  <a:effectLst/>
                                  <a:latin typeface="Cambria Math" panose="02040503050406030204" pitchFamily="18" charset="0"/>
                                  <a:ea typeface="Cambria Math" panose="02040503050406030204" pitchFamily="18" charset="0"/>
                                </a:rPr>
                              </m:ctrlPr>
                            </m:d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𝑡</m:t>
                                  </m:r>
                                </m:e>
                                <m:sub>
                                  <m:r>
                                    <a:rPr lang="en-US" altLang="zh-CN" sz="1800" i="1" kern="100">
                                      <a:effectLst/>
                                      <a:latin typeface="Cambria Math" panose="02040503050406030204" pitchFamily="18" charset="0"/>
                                      <a:ea typeface="宋体" panose="02010600030101010101" pitchFamily="2" charset="-122"/>
                                    </a:rPr>
                                    <m:t>𝑠𝑖</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𝑇</m:t>
                                  </m:r>
                                </m:e>
                                <m:sub>
                                  <m:r>
                                    <a:rPr lang="en-US" altLang="zh-CN" sz="1800" i="1" kern="100">
                                      <a:effectLst/>
                                      <a:latin typeface="Cambria Math" panose="02040503050406030204" pitchFamily="18" charset="0"/>
                                      <a:ea typeface="宋体" panose="02010600030101010101" pitchFamily="2" charset="-122"/>
                                    </a:rPr>
                                    <m:t>𝑘</m:t>
                                  </m:r>
                                </m:sub>
                              </m:sSub>
                            </m:e>
                          </m:d>
                        </m:e>
                        <m:sup>
                          <m:r>
                            <a:rPr lang="en-US" altLang="zh-CN" sz="1800" i="1" kern="100">
                              <a:effectLst/>
                              <a:latin typeface="Cambria Math" panose="02040503050406030204" pitchFamily="18" charset="0"/>
                              <a:ea typeface="宋体" panose="02010600030101010101" pitchFamily="2" charset="-122"/>
                            </a:rPr>
                            <m:t>2</m:t>
                          </m:r>
                          <m:r>
                            <a:rPr lang="en-US" altLang="zh-CN" sz="1800" i="1" kern="100">
                              <a:effectLst/>
                              <a:latin typeface="Cambria Math" panose="02040503050406030204" pitchFamily="18" charset="0"/>
                              <a:ea typeface="宋体" panose="02010600030101010101" pitchFamily="2" charset="-122"/>
                            </a:rPr>
                            <m:t>𝜑</m:t>
                          </m:r>
                        </m:sup>
                      </m:sSup>
                    </m:oMath>
                  </m:oMathPara>
                </a14:m>
                <a:endParaRPr lang="zh-CN" altLang="zh-CN" sz="1800" kern="100" dirty="0">
                  <a:effectLst/>
                  <a:latin typeface="Times New Roman" panose="02020603050405020304" pitchFamily="18" charset="0"/>
                  <a:ea typeface="宋体" panose="02010600030101010101" pitchFamily="2" charset="-122"/>
                </a:endParaRPr>
              </a:p>
              <a:p>
                <a:pPr indent="0" algn="just">
                  <a:lnSpc>
                    <a:spcPct val="150000"/>
                  </a:lnSpc>
                  <a:spcBef>
                    <a:spcPts val="600"/>
                  </a:spcBef>
                  <a:spcAft>
                    <a:spcPts val="600"/>
                  </a:spcAft>
                  <a:buNone/>
                </a:pPr>
                <a:r>
                  <a:rPr lang="zh-CN" altLang="zh-CN" sz="1800" b="1" kern="100" dirty="0">
                    <a:effectLst/>
                    <a:latin typeface="+mn-ea"/>
                  </a:rPr>
                  <a:t>系数</a:t>
                </a:r>
                <a:r>
                  <a:rPr lang="en-US" altLang="zh-CN" sz="1800" b="1" i="1" kern="100" spc="75" dirty="0">
                    <a:effectLst/>
                    <a:latin typeface="Cambria Math" panose="02040503050406030204" pitchFamily="18" charset="0"/>
                    <a:ea typeface="Cambria Math" panose="02040503050406030204" pitchFamily="18" charset="0"/>
                  </a:rPr>
                  <a:t>φ</a:t>
                </a:r>
                <a:r>
                  <a:rPr lang="zh-CN" altLang="zh-CN" sz="1800" b="1" kern="100" spc="75" dirty="0">
                    <a:effectLst/>
                    <a:latin typeface="+mn-ea"/>
                    <a:cs typeface="Arial" panose="020B0604020202020204" pitchFamily="34" charset="0"/>
                  </a:rPr>
                  <a:t>反映了当前无人机的扫描覆盖进度，</a:t>
                </a:r>
                <a:r>
                  <a:rPr lang="zh-CN" altLang="en-US" sz="1800" b="1" kern="100" spc="75" dirty="0">
                    <a:effectLst/>
                    <a:latin typeface="+mn-ea"/>
                    <a:cs typeface="Arial" panose="020B0604020202020204" pitchFamily="34" charset="0"/>
                  </a:rPr>
                  <a:t>兴趣点的可存活时间短</a:t>
                </a:r>
                <a:r>
                  <a:rPr lang="zh-CN" altLang="zh-CN" sz="1800" b="1" kern="100" spc="75" dirty="0">
                    <a:effectLst/>
                    <a:latin typeface="+mn-ea"/>
                    <a:cs typeface="Arial" panose="020B0604020202020204" pitchFamily="34" charset="0"/>
                  </a:rPr>
                  <a:t>，</a:t>
                </a:r>
                <a:r>
                  <a:rPr lang="zh-CN" altLang="en-US" sz="1800" b="1" kern="100" spc="75" dirty="0">
                    <a:effectLst/>
                    <a:latin typeface="+mn-ea"/>
                    <a:cs typeface="Arial" panose="020B0604020202020204" pitchFamily="34" charset="0"/>
                  </a:rPr>
                  <a:t>无人机的续航时间允许，</a:t>
                </a:r>
                <a:r>
                  <a:rPr lang="zh-CN" altLang="zh-CN" sz="1800" b="1" kern="100" spc="75" dirty="0">
                    <a:effectLst/>
                    <a:latin typeface="+mn-ea"/>
                    <a:cs typeface="Arial" panose="020B0604020202020204" pitchFamily="34" charset="0"/>
                  </a:rPr>
                  <a:t>访问兴趣点的优先级越高。在成本函数中，距离当前位置最近且剩余访问时间最短的兴趣点成本最低，将会被优先访问。如果兴趣点此时已不可被访问，那么我们将成本设置为无穷大。</a:t>
                </a:r>
                <a:endParaRPr lang="zh-CN" altLang="zh-CN" sz="1800" b="1" kern="100" dirty="0">
                  <a:effectLst/>
                  <a:latin typeface="+mn-ea"/>
                </a:endParaRPr>
              </a:p>
              <a:p>
                <a:endParaRPr lang="en-US" altLang="zh-CN" b="1" dirty="0"/>
              </a:p>
            </p:txBody>
          </p:sp>
        </mc:Choice>
        <mc:Fallback xmlns="">
          <p:sp>
            <p:nvSpPr>
              <p:cNvPr id="3" name="内容占位符 2">
                <a:extLst>
                  <a:ext uri="{FF2B5EF4-FFF2-40B4-BE49-F238E27FC236}">
                    <a16:creationId xmlns:a16="http://schemas.microsoft.com/office/drawing/2014/main" id="{10FD67FE-D519-44E3-A235-48386AA8AF26}"/>
                  </a:ext>
                </a:extLst>
              </p:cNvPr>
              <p:cNvSpPr>
                <a:spLocks noGrp="1" noRot="1" noChangeAspect="1" noMove="1" noResize="1" noEditPoints="1" noAdjustHandles="1" noChangeArrowheads="1" noChangeShapeType="1" noTextEdit="1"/>
              </p:cNvSpPr>
              <p:nvPr>
                <p:ph idx="1"/>
              </p:nvPr>
            </p:nvSpPr>
            <p:spPr>
              <a:xfrm>
                <a:off x="545432" y="2538163"/>
                <a:ext cx="11101136" cy="3779837"/>
              </a:xfrm>
              <a:blipFill>
                <a:blip r:embed="rId2"/>
                <a:stretch>
                  <a:fillRect l="-384" r="-2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4017747"/>
      </p:ext>
    </p:extLst>
  </p:cSld>
  <p:clrMapOvr>
    <a:masterClrMapping/>
  </p:clrMapOvr>
</p:sld>
</file>

<file path=ppt/theme/theme1.xml><?xml version="1.0" encoding="utf-8"?>
<a:theme xmlns:a="http://schemas.openxmlformats.org/drawingml/2006/main" name="GlowVTI">
  <a:themeElements>
    <a:clrScheme name="AnalogousFromDarkSeedLeftStep">
      <a:dk1>
        <a:srgbClr val="000000"/>
      </a:dk1>
      <a:lt1>
        <a:srgbClr val="FFFFFF"/>
      </a:lt1>
      <a:dk2>
        <a:srgbClr val="311C24"/>
      </a:dk2>
      <a:lt2>
        <a:srgbClr val="F0F3F3"/>
      </a:lt2>
      <a:accent1>
        <a:srgbClr val="E44E2C"/>
      </a:accent1>
      <a:accent2>
        <a:srgbClr val="D21A45"/>
      </a:accent2>
      <a:accent3>
        <a:srgbClr val="E42CA3"/>
      </a:accent3>
      <a:accent4>
        <a:srgbClr val="C61AD2"/>
      </a:accent4>
      <a:accent5>
        <a:srgbClr val="8B2CE4"/>
      </a:accent5>
      <a:accent6>
        <a:srgbClr val="4332D7"/>
      </a:accent6>
      <a:hlink>
        <a:srgbClr val="973FBF"/>
      </a:hlink>
      <a:folHlink>
        <a:srgbClr val="7F7F7F"/>
      </a:folHlink>
    </a:clrScheme>
    <a:fontScheme name="全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341</TotalTime>
  <Words>949</Words>
  <Application>Microsoft Office PowerPoint</Application>
  <PresentationFormat>宽屏</PresentationFormat>
  <Paragraphs>76</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微软雅黑</vt:lpstr>
      <vt:lpstr>Arial</vt:lpstr>
      <vt:lpstr>Cambria Math</vt:lpstr>
      <vt:lpstr>Times New Roman</vt:lpstr>
      <vt:lpstr>GlowVTI</vt:lpstr>
      <vt:lpstr>带时间敏感性的无人机网络扫描覆盖算法 的设计与实现</vt:lpstr>
      <vt:lpstr>01.课题的主要任务说明</vt:lpstr>
      <vt:lpstr>02.进度介绍</vt:lpstr>
      <vt:lpstr>02.进度介绍</vt:lpstr>
      <vt:lpstr>03.已完成的研究工作及结果</vt:lpstr>
      <vt:lpstr>03.已完成的研究工作及结果</vt:lpstr>
      <vt:lpstr>03.已完成的研究工作及结果</vt:lpstr>
      <vt:lpstr>03.已完成的研究工作及结果</vt:lpstr>
      <vt:lpstr>03.已完成的研究工作及结果</vt:lpstr>
      <vt:lpstr>03.已完成的研究工作及结果</vt:lpstr>
      <vt:lpstr>03.已完成的研究工作及结果</vt:lpstr>
      <vt:lpstr>03.已完成的研究工作及结果</vt:lpstr>
      <vt:lpstr>04.后期工作及进度安排</vt:lpstr>
      <vt:lpstr>05.困难及解决方案</vt:lpstr>
      <vt:lpstr>06.总结</vt:lpstr>
      <vt:lpstr>感谢倾听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带时间敏感性的无人机网络扫描覆盖算法 的设计与实现</dc:title>
  <dc:creator>聪 胡</dc:creator>
  <cp:lastModifiedBy>聪 胡</cp:lastModifiedBy>
  <cp:revision>1</cp:revision>
  <dcterms:created xsi:type="dcterms:W3CDTF">2022-03-26T03:57:49Z</dcterms:created>
  <dcterms:modified xsi:type="dcterms:W3CDTF">2022-05-23T10:48:57Z</dcterms:modified>
</cp:coreProperties>
</file>