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66" r:id="rId3"/>
    <p:sldId id="261" r:id="rId4"/>
    <p:sldId id="263" r:id="rId5"/>
    <p:sldId id="264" r:id="rId6"/>
    <p:sldId id="262" r:id="rId7"/>
    <p:sldId id="265" r:id="rId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B9AFC74-1929-4A7F-ADFB-87906007413D}" v="388" dt="2022-04-15T10:46:41.160"/>
    <p1510:client id="{E4F0E560-6481-4922-B1CD-DB895EBCD75B}" v="157" dt="2022-04-15T11:44:20.91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797" autoAdjust="0"/>
    <p:restoredTop sz="94660"/>
  </p:normalViewPr>
  <p:slideViewPr>
    <p:cSldViewPr snapToGrid="0">
      <p:cViewPr varScale="1">
        <p:scale>
          <a:sx n="90" d="100"/>
          <a:sy n="90" d="100"/>
        </p:scale>
        <p:origin x="76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聪 胡" userId="e9d95f40c6b3919d" providerId="LiveId" clId="{CA9CB8CE-D786-4225-AEED-FA7B4EE91D06}"/>
    <pc:docChg chg="undo custSel modSld">
      <pc:chgData name="聪 胡" userId="e9d95f40c6b3919d" providerId="LiveId" clId="{CA9CB8CE-D786-4225-AEED-FA7B4EE91D06}" dt="2022-03-25T11:39:32.058" v="207"/>
      <pc:docMkLst>
        <pc:docMk/>
      </pc:docMkLst>
      <pc:sldChg chg="modSp mod modAnim">
        <pc:chgData name="聪 胡" userId="e9d95f40c6b3919d" providerId="LiveId" clId="{CA9CB8CE-D786-4225-AEED-FA7B4EE91D06}" dt="2022-03-25T11:06:27.345" v="93" actId="20577"/>
        <pc:sldMkLst>
          <pc:docMk/>
          <pc:sldMk cId="378041963" sldId="256"/>
        </pc:sldMkLst>
        <pc:spChg chg="mod">
          <ac:chgData name="聪 胡" userId="e9d95f40c6b3919d" providerId="LiveId" clId="{CA9CB8CE-D786-4225-AEED-FA7B4EE91D06}" dt="2022-03-25T11:06:27.345" v="93" actId="20577"/>
          <ac:spMkLst>
            <pc:docMk/>
            <pc:sldMk cId="378041963" sldId="256"/>
            <ac:spMk id="3" creationId="{7949C2BA-83A6-489B-A2DA-54F14CB73F55}"/>
          </ac:spMkLst>
        </pc:spChg>
      </pc:sldChg>
      <pc:sldChg chg="modSp mod">
        <pc:chgData name="聪 胡" userId="e9d95f40c6b3919d" providerId="LiveId" clId="{CA9CB8CE-D786-4225-AEED-FA7B4EE91D06}" dt="2022-03-25T11:36:23.276" v="202"/>
        <pc:sldMkLst>
          <pc:docMk/>
          <pc:sldMk cId="364323415" sldId="257"/>
        </pc:sldMkLst>
        <pc:spChg chg="mod">
          <ac:chgData name="聪 胡" userId="e9d95f40c6b3919d" providerId="LiveId" clId="{CA9CB8CE-D786-4225-AEED-FA7B4EE91D06}" dt="2022-03-25T11:36:23.276" v="202"/>
          <ac:spMkLst>
            <pc:docMk/>
            <pc:sldMk cId="364323415" sldId="257"/>
            <ac:spMk id="3" creationId="{B729A4EE-8EA0-46A1-84E6-A15C630F90E1}"/>
          </ac:spMkLst>
        </pc:spChg>
      </pc:sldChg>
      <pc:sldChg chg="modSp mod">
        <pc:chgData name="聪 胡" userId="e9d95f40c6b3919d" providerId="LiveId" clId="{CA9CB8CE-D786-4225-AEED-FA7B4EE91D06}" dt="2022-03-25T11:39:32.058" v="207"/>
        <pc:sldMkLst>
          <pc:docMk/>
          <pc:sldMk cId="42152660" sldId="258"/>
        </pc:sldMkLst>
        <pc:spChg chg="mod">
          <ac:chgData name="聪 胡" userId="e9d95f40c6b3919d" providerId="LiveId" clId="{CA9CB8CE-D786-4225-AEED-FA7B4EE91D06}" dt="2022-03-25T11:04:41.871" v="79" actId="1076"/>
          <ac:spMkLst>
            <pc:docMk/>
            <pc:sldMk cId="42152660" sldId="258"/>
            <ac:spMk id="2" creationId="{6A9E3193-0F7A-4826-9C43-8231F38C29D7}"/>
          </ac:spMkLst>
        </pc:spChg>
        <pc:spChg chg="mod">
          <ac:chgData name="聪 胡" userId="e9d95f40c6b3919d" providerId="LiveId" clId="{CA9CB8CE-D786-4225-AEED-FA7B4EE91D06}" dt="2022-03-25T11:39:32.058" v="207"/>
          <ac:spMkLst>
            <pc:docMk/>
            <pc:sldMk cId="42152660" sldId="258"/>
            <ac:spMk id="3" creationId="{E70CCBB1-D08F-4C96-9415-D037F1819476}"/>
          </ac:spMkLst>
        </pc:spChg>
      </pc:sldChg>
      <pc:sldChg chg="modSp mod">
        <pc:chgData name="聪 胡" userId="e9d95f40c6b3919d" providerId="LiveId" clId="{CA9CB8CE-D786-4225-AEED-FA7B4EE91D06}" dt="2022-03-25T11:19:53.984" v="196"/>
        <pc:sldMkLst>
          <pc:docMk/>
          <pc:sldMk cId="2886323503" sldId="259"/>
        </pc:sldMkLst>
        <pc:spChg chg="mod">
          <ac:chgData name="聪 胡" userId="e9d95f40c6b3919d" providerId="LiveId" clId="{CA9CB8CE-D786-4225-AEED-FA7B4EE91D06}" dt="2022-03-25T11:19:53.984" v="196"/>
          <ac:spMkLst>
            <pc:docMk/>
            <pc:sldMk cId="2886323503" sldId="259"/>
            <ac:spMk id="3" creationId="{96BDF13A-E25E-4D78-9599-DCF2BD2AD797}"/>
          </ac:spMkLst>
        </pc:spChg>
      </pc:sldChg>
    </pc:docChg>
  </pc:docChgLst>
  <pc:docChgLst>
    <pc:chgData name="聪 胡" userId="e9d95f40c6b3919d" providerId="LiveId" clId="{E4F0E560-6481-4922-B1CD-DB895EBCD75B}"/>
    <pc:docChg chg="undo custSel addSld delSld modSld">
      <pc:chgData name="聪 胡" userId="e9d95f40c6b3919d" providerId="LiveId" clId="{E4F0E560-6481-4922-B1CD-DB895EBCD75B}" dt="2022-04-15T11:45:34.318" v="449" actId="20577"/>
      <pc:docMkLst>
        <pc:docMk/>
      </pc:docMkLst>
      <pc:sldChg chg="modSp del mod">
        <pc:chgData name="聪 胡" userId="e9d95f40c6b3919d" providerId="LiveId" clId="{E4F0E560-6481-4922-B1CD-DB895EBCD75B}" dt="2022-04-15T11:12:19.084" v="110" actId="47"/>
        <pc:sldMkLst>
          <pc:docMk/>
          <pc:sldMk cId="200945137" sldId="260"/>
        </pc:sldMkLst>
        <pc:spChg chg="mod">
          <ac:chgData name="聪 胡" userId="e9d95f40c6b3919d" providerId="LiveId" clId="{E4F0E560-6481-4922-B1CD-DB895EBCD75B}" dt="2022-04-15T11:12:08.445" v="109"/>
          <ac:spMkLst>
            <pc:docMk/>
            <pc:sldMk cId="200945137" sldId="260"/>
            <ac:spMk id="2" creationId="{5E541E9E-FA12-4D98-BF22-E1A509A36018}"/>
          </ac:spMkLst>
        </pc:spChg>
        <pc:spChg chg="mod">
          <ac:chgData name="聪 胡" userId="e9d95f40c6b3919d" providerId="LiveId" clId="{E4F0E560-6481-4922-B1CD-DB895EBCD75B}" dt="2022-04-15T11:07:39.792" v="94"/>
          <ac:spMkLst>
            <pc:docMk/>
            <pc:sldMk cId="200945137" sldId="260"/>
            <ac:spMk id="3" creationId="{B729A4EE-8EA0-46A1-84E6-A15C630F90E1}"/>
          </ac:spMkLst>
        </pc:spChg>
      </pc:sldChg>
      <pc:sldChg chg="modSp mod">
        <pc:chgData name="聪 胡" userId="e9d95f40c6b3919d" providerId="LiveId" clId="{E4F0E560-6481-4922-B1CD-DB895EBCD75B}" dt="2022-04-15T11:38:22.176" v="302" actId="20577"/>
        <pc:sldMkLst>
          <pc:docMk/>
          <pc:sldMk cId="355218668" sldId="261"/>
        </pc:sldMkLst>
        <pc:spChg chg="mod">
          <ac:chgData name="聪 胡" userId="e9d95f40c6b3919d" providerId="LiveId" clId="{E4F0E560-6481-4922-B1CD-DB895EBCD75B}" dt="2022-04-15T11:38:22.176" v="302" actId="20577"/>
          <ac:spMkLst>
            <pc:docMk/>
            <pc:sldMk cId="355218668" sldId="261"/>
            <ac:spMk id="3" creationId="{54E08E3B-EAE3-4FFD-9B0F-225210C76C7B}"/>
          </ac:spMkLst>
        </pc:spChg>
      </pc:sldChg>
      <pc:sldChg chg="modSp mod">
        <pc:chgData name="聪 胡" userId="e9d95f40c6b3919d" providerId="LiveId" clId="{E4F0E560-6481-4922-B1CD-DB895EBCD75B}" dt="2022-04-15T11:22:15.569" v="222" actId="27636"/>
        <pc:sldMkLst>
          <pc:docMk/>
          <pc:sldMk cId="3052254048" sldId="262"/>
        </pc:sldMkLst>
        <pc:spChg chg="mod">
          <ac:chgData name="聪 胡" userId="e9d95f40c6b3919d" providerId="LiveId" clId="{E4F0E560-6481-4922-B1CD-DB895EBCD75B}" dt="2022-04-15T11:22:15.569" v="222" actId="27636"/>
          <ac:spMkLst>
            <pc:docMk/>
            <pc:sldMk cId="3052254048" sldId="262"/>
            <ac:spMk id="3" creationId="{54E08E3B-EAE3-4FFD-9B0F-225210C76C7B}"/>
          </ac:spMkLst>
        </pc:spChg>
      </pc:sldChg>
      <pc:sldChg chg="modSp mod">
        <pc:chgData name="聪 胡" userId="e9d95f40c6b3919d" providerId="LiveId" clId="{E4F0E560-6481-4922-B1CD-DB895EBCD75B}" dt="2022-04-15T11:37:19.264" v="293"/>
        <pc:sldMkLst>
          <pc:docMk/>
          <pc:sldMk cId="2433829136" sldId="263"/>
        </pc:sldMkLst>
        <pc:spChg chg="mod">
          <ac:chgData name="聪 胡" userId="e9d95f40c6b3919d" providerId="LiveId" clId="{E4F0E560-6481-4922-B1CD-DB895EBCD75B}" dt="2022-04-15T11:37:19.264" v="293"/>
          <ac:spMkLst>
            <pc:docMk/>
            <pc:sldMk cId="2433829136" sldId="263"/>
            <ac:spMk id="3" creationId="{54E08E3B-EAE3-4FFD-9B0F-225210C76C7B}"/>
          </ac:spMkLst>
        </pc:spChg>
      </pc:sldChg>
      <pc:sldChg chg="modSp mod">
        <pc:chgData name="聪 胡" userId="e9d95f40c6b3919d" providerId="LiveId" clId="{E4F0E560-6481-4922-B1CD-DB895EBCD75B}" dt="2022-04-15T11:04:51.990" v="57"/>
        <pc:sldMkLst>
          <pc:docMk/>
          <pc:sldMk cId="2700952991" sldId="264"/>
        </pc:sldMkLst>
        <pc:spChg chg="mod">
          <ac:chgData name="聪 胡" userId="e9d95f40c6b3919d" providerId="LiveId" clId="{E4F0E560-6481-4922-B1CD-DB895EBCD75B}" dt="2022-04-15T11:04:51.990" v="57"/>
          <ac:spMkLst>
            <pc:docMk/>
            <pc:sldMk cId="2700952991" sldId="264"/>
            <ac:spMk id="3" creationId="{54E08E3B-EAE3-4FFD-9B0F-225210C76C7B}"/>
          </ac:spMkLst>
        </pc:spChg>
      </pc:sldChg>
      <pc:sldChg chg="modSp new mod">
        <pc:chgData name="聪 胡" userId="e9d95f40c6b3919d" providerId="LiveId" clId="{E4F0E560-6481-4922-B1CD-DB895EBCD75B}" dt="2022-04-15T11:30:03.580" v="260" actId="5793"/>
        <pc:sldMkLst>
          <pc:docMk/>
          <pc:sldMk cId="2617187008" sldId="265"/>
        </pc:sldMkLst>
        <pc:spChg chg="mod">
          <ac:chgData name="聪 胡" userId="e9d95f40c6b3919d" providerId="LiveId" clId="{E4F0E560-6481-4922-B1CD-DB895EBCD75B}" dt="2022-04-15T11:22:25.436" v="225"/>
          <ac:spMkLst>
            <pc:docMk/>
            <pc:sldMk cId="2617187008" sldId="265"/>
            <ac:spMk id="2" creationId="{C289FEE8-2EFF-4926-BABB-C243D334A7DE}"/>
          </ac:spMkLst>
        </pc:spChg>
        <pc:spChg chg="mod">
          <ac:chgData name="聪 胡" userId="e9d95f40c6b3919d" providerId="LiveId" clId="{E4F0E560-6481-4922-B1CD-DB895EBCD75B}" dt="2022-04-15T11:30:03.580" v="260" actId="5793"/>
          <ac:spMkLst>
            <pc:docMk/>
            <pc:sldMk cId="2617187008" sldId="265"/>
            <ac:spMk id="3" creationId="{95E50338-EDA1-432C-81B8-77781B326569}"/>
          </ac:spMkLst>
        </pc:spChg>
      </pc:sldChg>
      <pc:sldChg chg="modSp del mod">
        <pc:chgData name="聪 胡" userId="e9d95f40c6b3919d" providerId="LiveId" clId="{E4F0E560-6481-4922-B1CD-DB895EBCD75B}" dt="2022-04-15T11:03:08.491" v="20" actId="47"/>
        <pc:sldMkLst>
          <pc:docMk/>
          <pc:sldMk cId="4248191152" sldId="265"/>
        </pc:sldMkLst>
        <pc:spChg chg="mod">
          <ac:chgData name="聪 胡" userId="e9d95f40c6b3919d" providerId="LiveId" clId="{E4F0E560-6481-4922-B1CD-DB895EBCD75B}" dt="2022-04-15T11:03:01.239" v="15" actId="21"/>
          <ac:spMkLst>
            <pc:docMk/>
            <pc:sldMk cId="4248191152" sldId="265"/>
            <ac:spMk id="3" creationId="{54E08E3B-EAE3-4FFD-9B0F-225210C76C7B}"/>
          </ac:spMkLst>
        </pc:spChg>
      </pc:sldChg>
      <pc:sldChg chg="modSp add mod">
        <pc:chgData name="聪 胡" userId="e9d95f40c6b3919d" providerId="LiveId" clId="{E4F0E560-6481-4922-B1CD-DB895EBCD75B}" dt="2022-04-15T11:45:34.318" v="449" actId="20577"/>
        <pc:sldMkLst>
          <pc:docMk/>
          <pc:sldMk cId="3642767616" sldId="266"/>
        </pc:sldMkLst>
        <pc:spChg chg="mod">
          <ac:chgData name="聪 胡" userId="e9d95f40c6b3919d" providerId="LiveId" clId="{E4F0E560-6481-4922-B1CD-DB895EBCD75B}" dt="2022-04-15T11:44:20.913" v="448"/>
          <ac:spMkLst>
            <pc:docMk/>
            <pc:sldMk cId="3642767616" sldId="266"/>
            <ac:spMk id="2" creationId="{97FE762C-54AC-4A28-A64C-1243D1BAD81B}"/>
          </ac:spMkLst>
        </pc:spChg>
        <pc:spChg chg="mod">
          <ac:chgData name="聪 胡" userId="e9d95f40c6b3919d" providerId="LiveId" clId="{E4F0E560-6481-4922-B1CD-DB895EBCD75B}" dt="2022-04-15T11:45:34.318" v="449" actId="20577"/>
          <ac:spMkLst>
            <pc:docMk/>
            <pc:sldMk cId="3642767616" sldId="266"/>
            <ac:spMk id="3" creationId="{54E08E3B-EAE3-4FFD-9B0F-225210C76C7B}"/>
          </ac:spMkLst>
        </pc:spChg>
      </pc:sldChg>
    </pc:docChg>
  </pc:docChgLst>
  <pc:docChgLst>
    <pc:chgData name="聪 胡" userId="e9d95f40c6b3919d" providerId="LiveId" clId="{3B9AFC74-1929-4A7F-ADFB-87906007413D}"/>
    <pc:docChg chg="undo custSel addSld delSld modSld sldOrd">
      <pc:chgData name="聪 胡" userId="e9d95f40c6b3919d" providerId="LiveId" clId="{3B9AFC74-1929-4A7F-ADFB-87906007413D}" dt="2022-04-15T10:46:41.723" v="1074" actId="20577"/>
      <pc:docMkLst>
        <pc:docMk/>
      </pc:docMkLst>
      <pc:sldChg chg="modSp">
        <pc:chgData name="聪 胡" userId="e9d95f40c6b3919d" providerId="LiveId" clId="{3B9AFC74-1929-4A7F-ADFB-87906007413D}" dt="2022-04-15T06:57:18.806" v="0" actId="20577"/>
        <pc:sldMkLst>
          <pc:docMk/>
          <pc:sldMk cId="378041963" sldId="256"/>
        </pc:sldMkLst>
        <pc:spChg chg="mod">
          <ac:chgData name="聪 胡" userId="e9d95f40c6b3919d" providerId="LiveId" clId="{3B9AFC74-1929-4A7F-ADFB-87906007413D}" dt="2022-04-15T06:57:18.806" v="0" actId="20577"/>
          <ac:spMkLst>
            <pc:docMk/>
            <pc:sldMk cId="378041963" sldId="256"/>
            <ac:spMk id="3" creationId="{7949C2BA-83A6-489B-A2DA-54F14CB73F55}"/>
          </ac:spMkLst>
        </pc:spChg>
      </pc:sldChg>
      <pc:sldChg chg="modSp mod">
        <pc:chgData name="聪 胡" userId="e9d95f40c6b3919d" providerId="LiveId" clId="{3B9AFC74-1929-4A7F-ADFB-87906007413D}" dt="2022-04-15T10:23:21.894" v="180"/>
        <pc:sldMkLst>
          <pc:docMk/>
          <pc:sldMk cId="200945137" sldId="260"/>
        </pc:sldMkLst>
        <pc:spChg chg="mod">
          <ac:chgData name="聪 胡" userId="e9d95f40c6b3919d" providerId="LiveId" clId="{3B9AFC74-1929-4A7F-ADFB-87906007413D}" dt="2022-04-15T06:57:45.248" v="25"/>
          <ac:spMkLst>
            <pc:docMk/>
            <pc:sldMk cId="200945137" sldId="260"/>
            <ac:spMk id="2" creationId="{5E541E9E-FA12-4D98-BF22-E1A509A36018}"/>
          </ac:spMkLst>
        </pc:spChg>
        <pc:spChg chg="mod">
          <ac:chgData name="聪 胡" userId="e9d95f40c6b3919d" providerId="LiveId" clId="{3B9AFC74-1929-4A7F-ADFB-87906007413D}" dt="2022-04-15T10:23:21.894" v="180"/>
          <ac:spMkLst>
            <pc:docMk/>
            <pc:sldMk cId="200945137" sldId="260"/>
            <ac:spMk id="3" creationId="{B729A4EE-8EA0-46A1-84E6-A15C630F90E1}"/>
          </ac:spMkLst>
        </pc:spChg>
      </pc:sldChg>
      <pc:sldChg chg="addSp delSp modSp new mod">
        <pc:chgData name="聪 胡" userId="e9d95f40c6b3919d" providerId="LiveId" clId="{3B9AFC74-1929-4A7F-ADFB-87906007413D}" dt="2022-04-15T10:36:33.060" v="411" actId="20577"/>
        <pc:sldMkLst>
          <pc:docMk/>
          <pc:sldMk cId="355218668" sldId="261"/>
        </pc:sldMkLst>
        <pc:spChg chg="mod">
          <ac:chgData name="聪 胡" userId="e9d95f40c6b3919d" providerId="LiveId" clId="{3B9AFC74-1929-4A7F-ADFB-87906007413D}" dt="2022-04-15T10:17:01.113" v="132"/>
          <ac:spMkLst>
            <pc:docMk/>
            <pc:sldMk cId="355218668" sldId="261"/>
            <ac:spMk id="2" creationId="{97FE762C-54AC-4A28-A64C-1243D1BAD81B}"/>
          </ac:spMkLst>
        </pc:spChg>
        <pc:spChg chg="mod">
          <ac:chgData name="聪 胡" userId="e9d95f40c6b3919d" providerId="LiveId" clId="{3B9AFC74-1929-4A7F-ADFB-87906007413D}" dt="2022-04-15T10:36:33.060" v="411" actId="20577"/>
          <ac:spMkLst>
            <pc:docMk/>
            <pc:sldMk cId="355218668" sldId="261"/>
            <ac:spMk id="3" creationId="{54E08E3B-EAE3-4FFD-9B0F-225210C76C7B}"/>
          </ac:spMkLst>
        </pc:spChg>
        <pc:spChg chg="add del">
          <ac:chgData name="聪 胡" userId="e9d95f40c6b3919d" providerId="LiveId" clId="{3B9AFC74-1929-4A7F-ADFB-87906007413D}" dt="2022-04-15T10:34:14.489" v="290" actId="22"/>
          <ac:spMkLst>
            <pc:docMk/>
            <pc:sldMk cId="355218668" sldId="261"/>
            <ac:spMk id="5" creationId="{CA0E4C99-D392-4512-B152-255256477465}"/>
          </ac:spMkLst>
        </pc:spChg>
      </pc:sldChg>
      <pc:sldChg chg="modSp add mod ord">
        <pc:chgData name="聪 胡" userId="e9d95f40c6b3919d" providerId="LiveId" clId="{3B9AFC74-1929-4A7F-ADFB-87906007413D}" dt="2022-04-15T10:45:06.274" v="964"/>
        <pc:sldMkLst>
          <pc:docMk/>
          <pc:sldMk cId="3052254048" sldId="262"/>
        </pc:sldMkLst>
        <pc:spChg chg="mod">
          <ac:chgData name="聪 胡" userId="e9d95f40c6b3919d" providerId="LiveId" clId="{3B9AFC74-1929-4A7F-ADFB-87906007413D}" dt="2022-04-15T10:34:17.644" v="294"/>
          <ac:spMkLst>
            <pc:docMk/>
            <pc:sldMk cId="3052254048" sldId="262"/>
            <ac:spMk id="2" creationId="{97FE762C-54AC-4A28-A64C-1243D1BAD81B}"/>
          </ac:spMkLst>
        </pc:spChg>
        <pc:spChg chg="mod">
          <ac:chgData name="聪 胡" userId="e9d95f40c6b3919d" providerId="LiveId" clId="{3B9AFC74-1929-4A7F-ADFB-87906007413D}" dt="2022-04-15T10:45:06.274" v="964"/>
          <ac:spMkLst>
            <pc:docMk/>
            <pc:sldMk cId="3052254048" sldId="262"/>
            <ac:spMk id="3" creationId="{54E08E3B-EAE3-4FFD-9B0F-225210C76C7B}"/>
          </ac:spMkLst>
        </pc:spChg>
      </pc:sldChg>
      <pc:sldChg chg="modSp add mod">
        <pc:chgData name="聪 胡" userId="e9d95f40c6b3919d" providerId="LiveId" clId="{3B9AFC74-1929-4A7F-ADFB-87906007413D}" dt="2022-04-15T10:42:08.241" v="750"/>
        <pc:sldMkLst>
          <pc:docMk/>
          <pc:sldMk cId="2433829136" sldId="263"/>
        </pc:sldMkLst>
        <pc:spChg chg="mod">
          <ac:chgData name="聪 胡" userId="e9d95f40c6b3919d" providerId="LiveId" clId="{3B9AFC74-1929-4A7F-ADFB-87906007413D}" dt="2022-04-15T10:42:08.241" v="750"/>
          <ac:spMkLst>
            <pc:docMk/>
            <pc:sldMk cId="2433829136" sldId="263"/>
            <ac:spMk id="3" creationId="{54E08E3B-EAE3-4FFD-9B0F-225210C76C7B}"/>
          </ac:spMkLst>
        </pc:spChg>
      </pc:sldChg>
      <pc:sldChg chg="modSp add mod">
        <pc:chgData name="聪 胡" userId="e9d95f40c6b3919d" providerId="LiveId" clId="{3B9AFC74-1929-4A7F-ADFB-87906007413D}" dt="2022-04-15T10:42:13.303" v="753" actId="404"/>
        <pc:sldMkLst>
          <pc:docMk/>
          <pc:sldMk cId="2700952991" sldId="264"/>
        </pc:sldMkLst>
        <pc:spChg chg="mod">
          <ac:chgData name="聪 胡" userId="e9d95f40c6b3919d" providerId="LiveId" clId="{3B9AFC74-1929-4A7F-ADFB-87906007413D}" dt="2022-04-15T10:42:13.303" v="753" actId="404"/>
          <ac:spMkLst>
            <pc:docMk/>
            <pc:sldMk cId="2700952991" sldId="264"/>
            <ac:spMk id="3" creationId="{54E08E3B-EAE3-4FFD-9B0F-225210C76C7B}"/>
          </ac:spMkLst>
        </pc:spChg>
      </pc:sldChg>
      <pc:sldChg chg="add del">
        <pc:chgData name="聪 胡" userId="e9d95f40c6b3919d" providerId="LiveId" clId="{3B9AFC74-1929-4A7F-ADFB-87906007413D}" dt="2022-04-15T10:42:19.600" v="755"/>
        <pc:sldMkLst>
          <pc:docMk/>
          <pc:sldMk cId="1279507035" sldId="265"/>
        </pc:sldMkLst>
      </pc:sldChg>
      <pc:sldChg chg="modSp add mod">
        <pc:chgData name="聪 胡" userId="e9d95f40c6b3919d" providerId="LiveId" clId="{3B9AFC74-1929-4A7F-ADFB-87906007413D}" dt="2022-04-15T10:46:41.723" v="1074" actId="20577"/>
        <pc:sldMkLst>
          <pc:docMk/>
          <pc:sldMk cId="4248191152" sldId="265"/>
        </pc:sldMkLst>
        <pc:spChg chg="mod">
          <ac:chgData name="聪 胡" userId="e9d95f40c6b3919d" providerId="LiveId" clId="{3B9AFC74-1929-4A7F-ADFB-87906007413D}" dt="2022-04-15T10:46:41.723" v="1074" actId="20577"/>
          <ac:spMkLst>
            <pc:docMk/>
            <pc:sldMk cId="4248191152" sldId="265"/>
            <ac:spMk id="3" creationId="{54E08E3B-EAE3-4FFD-9B0F-225210C76C7B}"/>
          </ac:spMkLst>
        </pc:spChg>
      </pc:sldChg>
    </pc:docChg>
  </pc:docChgLst>
  <pc:docChgLst>
    <pc:chgData name="聪 胡" userId="e9d95f40c6b3919d" providerId="LiveId" clId="{7E9DE716-DC76-47AF-B7F4-00F3366CBA9D}"/>
    <pc:docChg chg="undo custSel addSld delSld modSld">
      <pc:chgData name="聪 胡" userId="e9d95f40c6b3919d" providerId="LiveId" clId="{7E9DE716-DC76-47AF-B7F4-00F3366CBA9D}" dt="2022-04-01T11:31:47.632" v="376" actId="2710"/>
      <pc:docMkLst>
        <pc:docMk/>
      </pc:docMkLst>
      <pc:sldChg chg="modSp">
        <pc:chgData name="聪 胡" userId="e9d95f40c6b3919d" providerId="LiveId" clId="{7E9DE716-DC76-47AF-B7F4-00F3366CBA9D}" dt="2022-04-01T10:46:31.194" v="1" actId="20577"/>
        <pc:sldMkLst>
          <pc:docMk/>
          <pc:sldMk cId="378041963" sldId="256"/>
        </pc:sldMkLst>
        <pc:spChg chg="mod">
          <ac:chgData name="聪 胡" userId="e9d95f40c6b3919d" providerId="LiveId" clId="{7E9DE716-DC76-47AF-B7F4-00F3366CBA9D}" dt="2022-04-01T10:46:31.194" v="1" actId="20577"/>
          <ac:spMkLst>
            <pc:docMk/>
            <pc:sldMk cId="378041963" sldId="256"/>
            <ac:spMk id="3" creationId="{7949C2BA-83A6-489B-A2DA-54F14CB73F55}"/>
          </ac:spMkLst>
        </pc:spChg>
      </pc:sldChg>
      <pc:sldChg chg="del">
        <pc:chgData name="聪 胡" userId="e9d95f40c6b3919d" providerId="LiveId" clId="{7E9DE716-DC76-47AF-B7F4-00F3366CBA9D}" dt="2022-04-01T11:13:09.169" v="86" actId="47"/>
        <pc:sldMkLst>
          <pc:docMk/>
          <pc:sldMk cId="364323415" sldId="257"/>
        </pc:sldMkLst>
      </pc:sldChg>
      <pc:sldChg chg="del">
        <pc:chgData name="聪 胡" userId="e9d95f40c6b3919d" providerId="LiveId" clId="{7E9DE716-DC76-47AF-B7F4-00F3366CBA9D}" dt="2022-04-01T11:13:09.909" v="87" actId="47"/>
        <pc:sldMkLst>
          <pc:docMk/>
          <pc:sldMk cId="42152660" sldId="258"/>
        </pc:sldMkLst>
      </pc:sldChg>
      <pc:sldChg chg="del">
        <pc:chgData name="聪 胡" userId="e9d95f40c6b3919d" providerId="LiveId" clId="{7E9DE716-DC76-47AF-B7F4-00F3366CBA9D}" dt="2022-04-01T11:13:08.228" v="85" actId="47"/>
        <pc:sldMkLst>
          <pc:docMk/>
          <pc:sldMk cId="2886323503" sldId="259"/>
        </pc:sldMkLst>
      </pc:sldChg>
      <pc:sldChg chg="modSp add mod">
        <pc:chgData name="聪 胡" userId="e9d95f40c6b3919d" providerId="LiveId" clId="{7E9DE716-DC76-47AF-B7F4-00F3366CBA9D}" dt="2022-04-01T11:31:47.632" v="376" actId="2710"/>
        <pc:sldMkLst>
          <pc:docMk/>
          <pc:sldMk cId="200945137" sldId="260"/>
        </pc:sldMkLst>
        <pc:spChg chg="mod">
          <ac:chgData name="聪 胡" userId="e9d95f40c6b3919d" providerId="LiveId" clId="{7E9DE716-DC76-47AF-B7F4-00F3366CBA9D}" dt="2022-04-01T10:46:47.792" v="7"/>
          <ac:spMkLst>
            <pc:docMk/>
            <pc:sldMk cId="200945137" sldId="260"/>
            <ac:spMk id="2" creationId="{5E541E9E-FA12-4D98-BF22-E1A509A36018}"/>
          </ac:spMkLst>
        </pc:spChg>
        <pc:spChg chg="mod">
          <ac:chgData name="聪 胡" userId="e9d95f40c6b3919d" providerId="LiveId" clId="{7E9DE716-DC76-47AF-B7F4-00F3366CBA9D}" dt="2022-04-01T11:31:47.632" v="376" actId="2710"/>
          <ac:spMkLst>
            <pc:docMk/>
            <pc:sldMk cId="200945137" sldId="260"/>
            <ac:spMk id="3" creationId="{B729A4EE-8EA0-46A1-84E6-A15C630F90E1}"/>
          </ac:spMkLst>
        </pc:spChg>
      </pc:sldChg>
      <pc:sldChg chg="modSp add del mod">
        <pc:chgData name="聪 胡" userId="e9d95f40c6b3919d" providerId="LiveId" clId="{7E9DE716-DC76-47AF-B7F4-00F3366CBA9D}" dt="2022-04-01T11:16:13.875" v="282" actId="47"/>
        <pc:sldMkLst>
          <pc:docMk/>
          <pc:sldMk cId="2455469955" sldId="261"/>
        </pc:sldMkLst>
        <pc:spChg chg="mod">
          <ac:chgData name="聪 胡" userId="e9d95f40c6b3919d" providerId="LiveId" clId="{7E9DE716-DC76-47AF-B7F4-00F3366CBA9D}" dt="2022-04-01T11:16:07.075" v="273" actId="21"/>
          <ac:spMkLst>
            <pc:docMk/>
            <pc:sldMk cId="2455469955" sldId="261"/>
            <ac:spMk id="3" creationId="{B729A4EE-8EA0-46A1-84E6-A15C630F90E1}"/>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AFBC88B-CEB2-4670-B38B-B420A98E87B0}" type="datetimeFigureOut">
              <a:rPr lang="zh-CN" altLang="en-US" smtClean="0"/>
              <a:t>2022/4/15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2F14FEF-0782-4027-A62C-E5A3B37E47FB}" type="slidenum">
              <a:rPr lang="zh-CN" altLang="en-US" smtClean="0"/>
              <a:t>‹#›</a:t>
            </a:fld>
            <a:endParaRPr lang="zh-CN" altLang="en-US"/>
          </a:p>
        </p:txBody>
      </p:sp>
    </p:spTree>
    <p:extLst>
      <p:ext uri="{BB962C8B-B14F-4D97-AF65-F5344CB8AC3E}">
        <p14:creationId xmlns:p14="http://schemas.microsoft.com/office/powerpoint/2010/main" val="24178677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2F14FEF-0782-4027-A62C-E5A3B37E47FB}" type="slidenum">
              <a:rPr lang="zh-CN" altLang="en-US" smtClean="0"/>
              <a:t>4</a:t>
            </a:fld>
            <a:endParaRPr lang="zh-CN" altLang="en-US"/>
          </a:p>
        </p:txBody>
      </p:sp>
    </p:spTree>
    <p:extLst>
      <p:ext uri="{BB962C8B-B14F-4D97-AF65-F5344CB8AC3E}">
        <p14:creationId xmlns:p14="http://schemas.microsoft.com/office/powerpoint/2010/main" val="18643451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2F14FEF-0782-4027-A62C-E5A3B37E47FB}" type="slidenum">
              <a:rPr lang="zh-CN" altLang="en-US" smtClean="0"/>
              <a:t>6</a:t>
            </a:fld>
            <a:endParaRPr lang="zh-CN" altLang="en-US"/>
          </a:p>
        </p:txBody>
      </p:sp>
    </p:spTree>
    <p:extLst>
      <p:ext uri="{BB962C8B-B14F-4D97-AF65-F5344CB8AC3E}">
        <p14:creationId xmlns:p14="http://schemas.microsoft.com/office/powerpoint/2010/main" val="14524611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552CB3-AE02-454E-BB23-2AB59D54A121}"/>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0915651D-02D5-4DB1-AC28-178DCB23E44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C7AF8269-7454-4F81-BC7B-8679E5B7A5CB}"/>
              </a:ext>
            </a:extLst>
          </p:cNvPr>
          <p:cNvSpPr>
            <a:spLocks noGrp="1"/>
          </p:cNvSpPr>
          <p:nvPr>
            <p:ph type="dt" sz="half" idx="10"/>
          </p:nvPr>
        </p:nvSpPr>
        <p:spPr/>
        <p:txBody>
          <a:bodyPr/>
          <a:lstStyle/>
          <a:p>
            <a:fld id="{F3F84A14-EE52-446E-9FA3-B5494314E33C}" type="datetimeFigureOut">
              <a:rPr lang="zh-CN" altLang="en-US" smtClean="0"/>
              <a:t>2022/4/15</a:t>
            </a:fld>
            <a:endParaRPr lang="zh-CN" altLang="en-US"/>
          </a:p>
        </p:txBody>
      </p:sp>
      <p:sp>
        <p:nvSpPr>
          <p:cNvPr id="5" name="页脚占位符 4">
            <a:extLst>
              <a:ext uri="{FF2B5EF4-FFF2-40B4-BE49-F238E27FC236}">
                <a16:creationId xmlns:a16="http://schemas.microsoft.com/office/drawing/2014/main" id="{4230146E-C30A-4AF1-8E55-87A5A20FDEA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E17808D-07D5-4D45-8E96-0B45C9D684A6}"/>
              </a:ext>
            </a:extLst>
          </p:cNvPr>
          <p:cNvSpPr>
            <a:spLocks noGrp="1"/>
          </p:cNvSpPr>
          <p:nvPr>
            <p:ph type="sldNum" sz="quarter" idx="12"/>
          </p:nvPr>
        </p:nvSpPr>
        <p:spPr/>
        <p:txBody>
          <a:bodyPr/>
          <a:lstStyle/>
          <a:p>
            <a:fld id="{6204D547-2A5E-41CC-B311-623586A31D85}" type="slidenum">
              <a:rPr lang="zh-CN" altLang="en-US" smtClean="0"/>
              <a:t>‹#›</a:t>
            </a:fld>
            <a:endParaRPr lang="zh-CN" altLang="en-US"/>
          </a:p>
        </p:txBody>
      </p:sp>
    </p:spTree>
    <p:extLst>
      <p:ext uri="{BB962C8B-B14F-4D97-AF65-F5344CB8AC3E}">
        <p14:creationId xmlns:p14="http://schemas.microsoft.com/office/powerpoint/2010/main" val="37629316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EA9341-D96A-4A6D-B359-50C115242FCB}"/>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7149A031-377C-4B78-95C6-6CEC01AAC812}"/>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F5A9BC9-85D8-4BFF-9086-2324064FF045}"/>
              </a:ext>
            </a:extLst>
          </p:cNvPr>
          <p:cNvSpPr>
            <a:spLocks noGrp="1"/>
          </p:cNvSpPr>
          <p:nvPr>
            <p:ph type="dt" sz="half" idx="10"/>
          </p:nvPr>
        </p:nvSpPr>
        <p:spPr/>
        <p:txBody>
          <a:bodyPr/>
          <a:lstStyle/>
          <a:p>
            <a:fld id="{F3F84A14-EE52-446E-9FA3-B5494314E33C}" type="datetimeFigureOut">
              <a:rPr lang="zh-CN" altLang="en-US" smtClean="0"/>
              <a:t>2022/4/15</a:t>
            </a:fld>
            <a:endParaRPr lang="zh-CN" altLang="en-US"/>
          </a:p>
        </p:txBody>
      </p:sp>
      <p:sp>
        <p:nvSpPr>
          <p:cNvPr id="5" name="页脚占位符 4">
            <a:extLst>
              <a:ext uri="{FF2B5EF4-FFF2-40B4-BE49-F238E27FC236}">
                <a16:creationId xmlns:a16="http://schemas.microsoft.com/office/drawing/2014/main" id="{592ED07E-DF39-4DAA-B881-75AE343F7CA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D7522A8-D3B3-4CEA-A92F-A5F77EDCA1CE}"/>
              </a:ext>
            </a:extLst>
          </p:cNvPr>
          <p:cNvSpPr>
            <a:spLocks noGrp="1"/>
          </p:cNvSpPr>
          <p:nvPr>
            <p:ph type="sldNum" sz="quarter" idx="12"/>
          </p:nvPr>
        </p:nvSpPr>
        <p:spPr/>
        <p:txBody>
          <a:bodyPr/>
          <a:lstStyle/>
          <a:p>
            <a:fld id="{6204D547-2A5E-41CC-B311-623586A31D85}" type="slidenum">
              <a:rPr lang="zh-CN" altLang="en-US" smtClean="0"/>
              <a:t>‹#›</a:t>
            </a:fld>
            <a:endParaRPr lang="zh-CN" altLang="en-US"/>
          </a:p>
        </p:txBody>
      </p:sp>
    </p:spTree>
    <p:extLst>
      <p:ext uri="{BB962C8B-B14F-4D97-AF65-F5344CB8AC3E}">
        <p14:creationId xmlns:p14="http://schemas.microsoft.com/office/powerpoint/2010/main" val="31238768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53C225E0-F6F5-49E6-BBC4-E69E8C71278F}"/>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78406FE3-E9CC-464B-85A0-0745459E5107}"/>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8B8E9AB-131B-4831-A7ED-D201D27F1271}"/>
              </a:ext>
            </a:extLst>
          </p:cNvPr>
          <p:cNvSpPr>
            <a:spLocks noGrp="1"/>
          </p:cNvSpPr>
          <p:nvPr>
            <p:ph type="dt" sz="half" idx="10"/>
          </p:nvPr>
        </p:nvSpPr>
        <p:spPr/>
        <p:txBody>
          <a:bodyPr/>
          <a:lstStyle/>
          <a:p>
            <a:fld id="{F3F84A14-EE52-446E-9FA3-B5494314E33C}" type="datetimeFigureOut">
              <a:rPr lang="zh-CN" altLang="en-US" smtClean="0"/>
              <a:t>2022/4/15</a:t>
            </a:fld>
            <a:endParaRPr lang="zh-CN" altLang="en-US"/>
          </a:p>
        </p:txBody>
      </p:sp>
      <p:sp>
        <p:nvSpPr>
          <p:cNvPr id="5" name="页脚占位符 4">
            <a:extLst>
              <a:ext uri="{FF2B5EF4-FFF2-40B4-BE49-F238E27FC236}">
                <a16:creationId xmlns:a16="http://schemas.microsoft.com/office/drawing/2014/main" id="{D6B92AC5-D7B7-4591-9134-96871C775B6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AF3AE7E-75A7-4B83-8B71-0D7B7B9C2AB1}"/>
              </a:ext>
            </a:extLst>
          </p:cNvPr>
          <p:cNvSpPr>
            <a:spLocks noGrp="1"/>
          </p:cNvSpPr>
          <p:nvPr>
            <p:ph type="sldNum" sz="quarter" idx="12"/>
          </p:nvPr>
        </p:nvSpPr>
        <p:spPr/>
        <p:txBody>
          <a:bodyPr/>
          <a:lstStyle/>
          <a:p>
            <a:fld id="{6204D547-2A5E-41CC-B311-623586A31D85}" type="slidenum">
              <a:rPr lang="zh-CN" altLang="en-US" smtClean="0"/>
              <a:t>‹#›</a:t>
            </a:fld>
            <a:endParaRPr lang="zh-CN" altLang="en-US"/>
          </a:p>
        </p:txBody>
      </p:sp>
    </p:spTree>
    <p:extLst>
      <p:ext uri="{BB962C8B-B14F-4D97-AF65-F5344CB8AC3E}">
        <p14:creationId xmlns:p14="http://schemas.microsoft.com/office/powerpoint/2010/main" val="35370051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856A39-6B28-40F0-B9CF-43D7BF5FBAE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A13D1B9-E3EE-4E9F-A15A-61FCBBC80B3A}"/>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E18DBA9-0589-407D-B911-C231049E83AB}"/>
              </a:ext>
            </a:extLst>
          </p:cNvPr>
          <p:cNvSpPr>
            <a:spLocks noGrp="1"/>
          </p:cNvSpPr>
          <p:nvPr>
            <p:ph type="dt" sz="half" idx="10"/>
          </p:nvPr>
        </p:nvSpPr>
        <p:spPr/>
        <p:txBody>
          <a:bodyPr/>
          <a:lstStyle/>
          <a:p>
            <a:fld id="{F3F84A14-EE52-446E-9FA3-B5494314E33C}" type="datetimeFigureOut">
              <a:rPr lang="zh-CN" altLang="en-US" smtClean="0"/>
              <a:t>2022/4/15</a:t>
            </a:fld>
            <a:endParaRPr lang="zh-CN" altLang="en-US"/>
          </a:p>
        </p:txBody>
      </p:sp>
      <p:sp>
        <p:nvSpPr>
          <p:cNvPr id="5" name="页脚占位符 4">
            <a:extLst>
              <a:ext uri="{FF2B5EF4-FFF2-40B4-BE49-F238E27FC236}">
                <a16:creationId xmlns:a16="http://schemas.microsoft.com/office/drawing/2014/main" id="{C72F988E-E12E-4FC4-8C99-97BE3C2CC55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3B36307-C7F3-4E61-A546-D90A48D78E90}"/>
              </a:ext>
            </a:extLst>
          </p:cNvPr>
          <p:cNvSpPr>
            <a:spLocks noGrp="1"/>
          </p:cNvSpPr>
          <p:nvPr>
            <p:ph type="sldNum" sz="quarter" idx="12"/>
          </p:nvPr>
        </p:nvSpPr>
        <p:spPr/>
        <p:txBody>
          <a:bodyPr/>
          <a:lstStyle/>
          <a:p>
            <a:fld id="{6204D547-2A5E-41CC-B311-623586A31D85}" type="slidenum">
              <a:rPr lang="zh-CN" altLang="en-US" smtClean="0"/>
              <a:t>‹#›</a:t>
            </a:fld>
            <a:endParaRPr lang="zh-CN" altLang="en-US"/>
          </a:p>
        </p:txBody>
      </p:sp>
    </p:spTree>
    <p:extLst>
      <p:ext uri="{BB962C8B-B14F-4D97-AF65-F5344CB8AC3E}">
        <p14:creationId xmlns:p14="http://schemas.microsoft.com/office/powerpoint/2010/main" val="28469106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AEC4D23-1E54-46BC-931C-E66CB58D64FD}"/>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11EFB83E-49A0-4399-BB4D-86AF6629342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5CF3FFB5-B577-4F5E-85BE-14E6DA8C276A}"/>
              </a:ext>
            </a:extLst>
          </p:cNvPr>
          <p:cNvSpPr>
            <a:spLocks noGrp="1"/>
          </p:cNvSpPr>
          <p:nvPr>
            <p:ph type="dt" sz="half" idx="10"/>
          </p:nvPr>
        </p:nvSpPr>
        <p:spPr/>
        <p:txBody>
          <a:bodyPr/>
          <a:lstStyle/>
          <a:p>
            <a:fld id="{F3F84A14-EE52-446E-9FA3-B5494314E33C}" type="datetimeFigureOut">
              <a:rPr lang="zh-CN" altLang="en-US" smtClean="0"/>
              <a:t>2022/4/15</a:t>
            </a:fld>
            <a:endParaRPr lang="zh-CN" altLang="en-US"/>
          </a:p>
        </p:txBody>
      </p:sp>
      <p:sp>
        <p:nvSpPr>
          <p:cNvPr id="5" name="页脚占位符 4">
            <a:extLst>
              <a:ext uri="{FF2B5EF4-FFF2-40B4-BE49-F238E27FC236}">
                <a16:creationId xmlns:a16="http://schemas.microsoft.com/office/drawing/2014/main" id="{28951AD8-7DEE-4F91-8F76-7216C94F956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3DAC5D7-045F-4CA7-B081-6D5F7F024258}"/>
              </a:ext>
            </a:extLst>
          </p:cNvPr>
          <p:cNvSpPr>
            <a:spLocks noGrp="1"/>
          </p:cNvSpPr>
          <p:nvPr>
            <p:ph type="sldNum" sz="quarter" idx="12"/>
          </p:nvPr>
        </p:nvSpPr>
        <p:spPr/>
        <p:txBody>
          <a:bodyPr/>
          <a:lstStyle/>
          <a:p>
            <a:fld id="{6204D547-2A5E-41CC-B311-623586A31D85}" type="slidenum">
              <a:rPr lang="zh-CN" altLang="en-US" smtClean="0"/>
              <a:t>‹#›</a:t>
            </a:fld>
            <a:endParaRPr lang="zh-CN" altLang="en-US"/>
          </a:p>
        </p:txBody>
      </p:sp>
    </p:spTree>
    <p:extLst>
      <p:ext uri="{BB962C8B-B14F-4D97-AF65-F5344CB8AC3E}">
        <p14:creationId xmlns:p14="http://schemas.microsoft.com/office/powerpoint/2010/main" val="27620790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A403E4-73C9-4086-A205-6CE969A79B2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25C8FD5-0AD1-4830-AC7B-B70D97E3CEE9}"/>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50D7FE51-AB7B-4D2C-AD95-FE81499A4097}"/>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D839FC84-78B0-4587-86CA-9EC05E5896DB}"/>
              </a:ext>
            </a:extLst>
          </p:cNvPr>
          <p:cNvSpPr>
            <a:spLocks noGrp="1"/>
          </p:cNvSpPr>
          <p:nvPr>
            <p:ph type="dt" sz="half" idx="10"/>
          </p:nvPr>
        </p:nvSpPr>
        <p:spPr/>
        <p:txBody>
          <a:bodyPr/>
          <a:lstStyle/>
          <a:p>
            <a:fld id="{F3F84A14-EE52-446E-9FA3-B5494314E33C}" type="datetimeFigureOut">
              <a:rPr lang="zh-CN" altLang="en-US" smtClean="0"/>
              <a:t>2022/4/15</a:t>
            </a:fld>
            <a:endParaRPr lang="zh-CN" altLang="en-US"/>
          </a:p>
        </p:txBody>
      </p:sp>
      <p:sp>
        <p:nvSpPr>
          <p:cNvPr id="6" name="页脚占位符 5">
            <a:extLst>
              <a:ext uri="{FF2B5EF4-FFF2-40B4-BE49-F238E27FC236}">
                <a16:creationId xmlns:a16="http://schemas.microsoft.com/office/drawing/2014/main" id="{EC2F3B23-8017-4DCF-9C5B-F52B5CC5D7D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ECF27CA-57A1-446D-9F27-FC9935C31087}"/>
              </a:ext>
            </a:extLst>
          </p:cNvPr>
          <p:cNvSpPr>
            <a:spLocks noGrp="1"/>
          </p:cNvSpPr>
          <p:nvPr>
            <p:ph type="sldNum" sz="quarter" idx="12"/>
          </p:nvPr>
        </p:nvSpPr>
        <p:spPr/>
        <p:txBody>
          <a:bodyPr/>
          <a:lstStyle/>
          <a:p>
            <a:fld id="{6204D547-2A5E-41CC-B311-623586A31D85}" type="slidenum">
              <a:rPr lang="zh-CN" altLang="en-US" smtClean="0"/>
              <a:t>‹#›</a:t>
            </a:fld>
            <a:endParaRPr lang="zh-CN" altLang="en-US"/>
          </a:p>
        </p:txBody>
      </p:sp>
    </p:spTree>
    <p:extLst>
      <p:ext uri="{BB962C8B-B14F-4D97-AF65-F5344CB8AC3E}">
        <p14:creationId xmlns:p14="http://schemas.microsoft.com/office/powerpoint/2010/main" val="17095555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190D0E8-1C96-48C3-BDE6-46372F6CD676}"/>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1D13F885-C7B2-41B1-92CD-3BC4FEB2389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86563841-609C-4602-BA1A-E2240C85B911}"/>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675AB9E8-8386-4615-820A-87CFE6635F2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F139E928-3646-45DC-A452-F272C4DACB0C}"/>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A3918971-BE9E-43D0-AFCC-9C546AF78A4D}"/>
              </a:ext>
            </a:extLst>
          </p:cNvPr>
          <p:cNvSpPr>
            <a:spLocks noGrp="1"/>
          </p:cNvSpPr>
          <p:nvPr>
            <p:ph type="dt" sz="half" idx="10"/>
          </p:nvPr>
        </p:nvSpPr>
        <p:spPr/>
        <p:txBody>
          <a:bodyPr/>
          <a:lstStyle/>
          <a:p>
            <a:fld id="{F3F84A14-EE52-446E-9FA3-B5494314E33C}" type="datetimeFigureOut">
              <a:rPr lang="zh-CN" altLang="en-US" smtClean="0"/>
              <a:t>2022/4/15</a:t>
            </a:fld>
            <a:endParaRPr lang="zh-CN" altLang="en-US"/>
          </a:p>
        </p:txBody>
      </p:sp>
      <p:sp>
        <p:nvSpPr>
          <p:cNvPr id="8" name="页脚占位符 7">
            <a:extLst>
              <a:ext uri="{FF2B5EF4-FFF2-40B4-BE49-F238E27FC236}">
                <a16:creationId xmlns:a16="http://schemas.microsoft.com/office/drawing/2014/main" id="{45B32010-E14F-4C31-91F6-77360E9EC54F}"/>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8DCD0DB5-36F0-490C-B8D3-04E579098FE9}"/>
              </a:ext>
            </a:extLst>
          </p:cNvPr>
          <p:cNvSpPr>
            <a:spLocks noGrp="1"/>
          </p:cNvSpPr>
          <p:nvPr>
            <p:ph type="sldNum" sz="quarter" idx="12"/>
          </p:nvPr>
        </p:nvSpPr>
        <p:spPr/>
        <p:txBody>
          <a:bodyPr/>
          <a:lstStyle/>
          <a:p>
            <a:fld id="{6204D547-2A5E-41CC-B311-623586A31D85}" type="slidenum">
              <a:rPr lang="zh-CN" altLang="en-US" smtClean="0"/>
              <a:t>‹#›</a:t>
            </a:fld>
            <a:endParaRPr lang="zh-CN" altLang="en-US"/>
          </a:p>
        </p:txBody>
      </p:sp>
    </p:spTree>
    <p:extLst>
      <p:ext uri="{BB962C8B-B14F-4D97-AF65-F5344CB8AC3E}">
        <p14:creationId xmlns:p14="http://schemas.microsoft.com/office/powerpoint/2010/main" val="463933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0BC82D-9EDE-41F3-88F3-5FC86AD078ED}"/>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B2CB16D1-304F-4F36-ACAA-8192E3F25D3B}"/>
              </a:ext>
            </a:extLst>
          </p:cNvPr>
          <p:cNvSpPr>
            <a:spLocks noGrp="1"/>
          </p:cNvSpPr>
          <p:nvPr>
            <p:ph type="dt" sz="half" idx="10"/>
          </p:nvPr>
        </p:nvSpPr>
        <p:spPr/>
        <p:txBody>
          <a:bodyPr/>
          <a:lstStyle/>
          <a:p>
            <a:fld id="{F3F84A14-EE52-446E-9FA3-B5494314E33C}" type="datetimeFigureOut">
              <a:rPr lang="zh-CN" altLang="en-US" smtClean="0"/>
              <a:t>2022/4/15</a:t>
            </a:fld>
            <a:endParaRPr lang="zh-CN" altLang="en-US"/>
          </a:p>
        </p:txBody>
      </p:sp>
      <p:sp>
        <p:nvSpPr>
          <p:cNvPr id="4" name="页脚占位符 3">
            <a:extLst>
              <a:ext uri="{FF2B5EF4-FFF2-40B4-BE49-F238E27FC236}">
                <a16:creationId xmlns:a16="http://schemas.microsoft.com/office/drawing/2014/main" id="{380D445A-1C26-420D-9C1C-5AB0F0776C5E}"/>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100362C4-2BA0-484F-B586-FF74F5670C4D}"/>
              </a:ext>
            </a:extLst>
          </p:cNvPr>
          <p:cNvSpPr>
            <a:spLocks noGrp="1"/>
          </p:cNvSpPr>
          <p:nvPr>
            <p:ph type="sldNum" sz="quarter" idx="12"/>
          </p:nvPr>
        </p:nvSpPr>
        <p:spPr/>
        <p:txBody>
          <a:bodyPr/>
          <a:lstStyle/>
          <a:p>
            <a:fld id="{6204D547-2A5E-41CC-B311-623586A31D85}" type="slidenum">
              <a:rPr lang="zh-CN" altLang="en-US" smtClean="0"/>
              <a:t>‹#›</a:t>
            </a:fld>
            <a:endParaRPr lang="zh-CN" altLang="en-US"/>
          </a:p>
        </p:txBody>
      </p:sp>
    </p:spTree>
    <p:extLst>
      <p:ext uri="{BB962C8B-B14F-4D97-AF65-F5344CB8AC3E}">
        <p14:creationId xmlns:p14="http://schemas.microsoft.com/office/powerpoint/2010/main" val="18987041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19247B16-E527-49A2-9F65-26CC38515479}"/>
              </a:ext>
            </a:extLst>
          </p:cNvPr>
          <p:cNvSpPr>
            <a:spLocks noGrp="1"/>
          </p:cNvSpPr>
          <p:nvPr>
            <p:ph type="dt" sz="half" idx="10"/>
          </p:nvPr>
        </p:nvSpPr>
        <p:spPr/>
        <p:txBody>
          <a:bodyPr/>
          <a:lstStyle/>
          <a:p>
            <a:fld id="{F3F84A14-EE52-446E-9FA3-B5494314E33C}" type="datetimeFigureOut">
              <a:rPr lang="zh-CN" altLang="en-US" smtClean="0"/>
              <a:t>2022/4/15</a:t>
            </a:fld>
            <a:endParaRPr lang="zh-CN" altLang="en-US"/>
          </a:p>
        </p:txBody>
      </p:sp>
      <p:sp>
        <p:nvSpPr>
          <p:cNvPr id="3" name="页脚占位符 2">
            <a:extLst>
              <a:ext uri="{FF2B5EF4-FFF2-40B4-BE49-F238E27FC236}">
                <a16:creationId xmlns:a16="http://schemas.microsoft.com/office/drawing/2014/main" id="{1AAD901D-C39D-4344-A5BC-E5556417D061}"/>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B97BDE53-0C61-460C-8CB8-C1AD64FB3A68}"/>
              </a:ext>
            </a:extLst>
          </p:cNvPr>
          <p:cNvSpPr>
            <a:spLocks noGrp="1"/>
          </p:cNvSpPr>
          <p:nvPr>
            <p:ph type="sldNum" sz="quarter" idx="12"/>
          </p:nvPr>
        </p:nvSpPr>
        <p:spPr/>
        <p:txBody>
          <a:bodyPr/>
          <a:lstStyle/>
          <a:p>
            <a:fld id="{6204D547-2A5E-41CC-B311-623586A31D85}" type="slidenum">
              <a:rPr lang="zh-CN" altLang="en-US" smtClean="0"/>
              <a:t>‹#›</a:t>
            </a:fld>
            <a:endParaRPr lang="zh-CN" altLang="en-US"/>
          </a:p>
        </p:txBody>
      </p:sp>
    </p:spTree>
    <p:extLst>
      <p:ext uri="{BB962C8B-B14F-4D97-AF65-F5344CB8AC3E}">
        <p14:creationId xmlns:p14="http://schemas.microsoft.com/office/powerpoint/2010/main" val="14684428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0564DF-4BE5-4163-832B-CF29558D78C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1EC68EDC-522A-41C7-A3AA-4D9F27014EB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33F0451F-7BB0-45A9-9610-6DE96CD654E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CE02CEC6-77BA-4DFD-AA39-541954F97974}"/>
              </a:ext>
            </a:extLst>
          </p:cNvPr>
          <p:cNvSpPr>
            <a:spLocks noGrp="1"/>
          </p:cNvSpPr>
          <p:nvPr>
            <p:ph type="dt" sz="half" idx="10"/>
          </p:nvPr>
        </p:nvSpPr>
        <p:spPr/>
        <p:txBody>
          <a:bodyPr/>
          <a:lstStyle/>
          <a:p>
            <a:fld id="{F3F84A14-EE52-446E-9FA3-B5494314E33C}" type="datetimeFigureOut">
              <a:rPr lang="zh-CN" altLang="en-US" smtClean="0"/>
              <a:t>2022/4/15</a:t>
            </a:fld>
            <a:endParaRPr lang="zh-CN" altLang="en-US"/>
          </a:p>
        </p:txBody>
      </p:sp>
      <p:sp>
        <p:nvSpPr>
          <p:cNvPr id="6" name="页脚占位符 5">
            <a:extLst>
              <a:ext uri="{FF2B5EF4-FFF2-40B4-BE49-F238E27FC236}">
                <a16:creationId xmlns:a16="http://schemas.microsoft.com/office/drawing/2014/main" id="{71F22A87-722F-4EFC-984D-6071BB6BB36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7707A2D-9C4F-4101-A8E0-51B20FF5DDF4}"/>
              </a:ext>
            </a:extLst>
          </p:cNvPr>
          <p:cNvSpPr>
            <a:spLocks noGrp="1"/>
          </p:cNvSpPr>
          <p:nvPr>
            <p:ph type="sldNum" sz="quarter" idx="12"/>
          </p:nvPr>
        </p:nvSpPr>
        <p:spPr/>
        <p:txBody>
          <a:bodyPr/>
          <a:lstStyle/>
          <a:p>
            <a:fld id="{6204D547-2A5E-41CC-B311-623586A31D85}" type="slidenum">
              <a:rPr lang="zh-CN" altLang="en-US" smtClean="0"/>
              <a:t>‹#›</a:t>
            </a:fld>
            <a:endParaRPr lang="zh-CN" altLang="en-US"/>
          </a:p>
        </p:txBody>
      </p:sp>
    </p:spTree>
    <p:extLst>
      <p:ext uri="{BB962C8B-B14F-4D97-AF65-F5344CB8AC3E}">
        <p14:creationId xmlns:p14="http://schemas.microsoft.com/office/powerpoint/2010/main" val="12574800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E35E9D-E04F-49F5-BA55-AD1D2E9BA2E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2917F0FF-7893-4CA9-AB6E-7376111501C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355DA822-A49E-4B75-A1E0-0316E1DAA3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7AAB5391-5F5D-4DF7-B0FD-D17E9D60138E}"/>
              </a:ext>
            </a:extLst>
          </p:cNvPr>
          <p:cNvSpPr>
            <a:spLocks noGrp="1"/>
          </p:cNvSpPr>
          <p:nvPr>
            <p:ph type="dt" sz="half" idx="10"/>
          </p:nvPr>
        </p:nvSpPr>
        <p:spPr/>
        <p:txBody>
          <a:bodyPr/>
          <a:lstStyle/>
          <a:p>
            <a:fld id="{F3F84A14-EE52-446E-9FA3-B5494314E33C}" type="datetimeFigureOut">
              <a:rPr lang="zh-CN" altLang="en-US" smtClean="0"/>
              <a:t>2022/4/15</a:t>
            </a:fld>
            <a:endParaRPr lang="zh-CN" altLang="en-US"/>
          </a:p>
        </p:txBody>
      </p:sp>
      <p:sp>
        <p:nvSpPr>
          <p:cNvPr id="6" name="页脚占位符 5">
            <a:extLst>
              <a:ext uri="{FF2B5EF4-FFF2-40B4-BE49-F238E27FC236}">
                <a16:creationId xmlns:a16="http://schemas.microsoft.com/office/drawing/2014/main" id="{A6B411C4-B552-4191-AA9C-C55CA5D5766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4EA6A50-2491-47CF-AF82-7F6302F061C2}"/>
              </a:ext>
            </a:extLst>
          </p:cNvPr>
          <p:cNvSpPr>
            <a:spLocks noGrp="1"/>
          </p:cNvSpPr>
          <p:nvPr>
            <p:ph type="sldNum" sz="quarter" idx="12"/>
          </p:nvPr>
        </p:nvSpPr>
        <p:spPr/>
        <p:txBody>
          <a:bodyPr/>
          <a:lstStyle/>
          <a:p>
            <a:fld id="{6204D547-2A5E-41CC-B311-623586A31D85}" type="slidenum">
              <a:rPr lang="zh-CN" altLang="en-US" smtClean="0"/>
              <a:t>‹#›</a:t>
            </a:fld>
            <a:endParaRPr lang="zh-CN" altLang="en-US"/>
          </a:p>
        </p:txBody>
      </p:sp>
    </p:spTree>
    <p:extLst>
      <p:ext uri="{BB962C8B-B14F-4D97-AF65-F5344CB8AC3E}">
        <p14:creationId xmlns:p14="http://schemas.microsoft.com/office/powerpoint/2010/main" val="21407052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230DCA27-A057-41BE-9F75-2D32A2CDD1A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04CD4BB1-6E88-4B90-B2B5-16FC47D1BBD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F1E1648-C0FE-4070-8800-DFDB8BD4509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F84A14-EE52-446E-9FA3-B5494314E33C}" type="datetimeFigureOut">
              <a:rPr lang="zh-CN" altLang="en-US" smtClean="0"/>
              <a:t>2022/4/15</a:t>
            </a:fld>
            <a:endParaRPr lang="zh-CN" altLang="en-US"/>
          </a:p>
        </p:txBody>
      </p:sp>
      <p:sp>
        <p:nvSpPr>
          <p:cNvPr id="5" name="页脚占位符 4">
            <a:extLst>
              <a:ext uri="{FF2B5EF4-FFF2-40B4-BE49-F238E27FC236}">
                <a16:creationId xmlns:a16="http://schemas.microsoft.com/office/drawing/2014/main" id="{9D3BFAD9-9D72-42A0-AF2F-CA6C8A7C7B1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37E506EA-4891-4818-87F5-4636CC875B0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04D547-2A5E-41CC-B311-623586A31D85}" type="slidenum">
              <a:rPr lang="zh-CN" altLang="en-US" smtClean="0"/>
              <a:t>‹#›</a:t>
            </a:fld>
            <a:endParaRPr lang="zh-CN" altLang="en-US"/>
          </a:p>
        </p:txBody>
      </p:sp>
    </p:spTree>
    <p:extLst>
      <p:ext uri="{BB962C8B-B14F-4D97-AF65-F5344CB8AC3E}">
        <p14:creationId xmlns:p14="http://schemas.microsoft.com/office/powerpoint/2010/main" val="28956879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标题 1">
            <a:extLst>
              <a:ext uri="{FF2B5EF4-FFF2-40B4-BE49-F238E27FC236}">
                <a16:creationId xmlns:a16="http://schemas.microsoft.com/office/drawing/2014/main" id="{7B595CF2-A739-419E-BF14-4FFD17B2D7E6}"/>
              </a:ext>
            </a:extLst>
          </p:cNvPr>
          <p:cNvSpPr>
            <a:spLocks noGrp="1"/>
          </p:cNvSpPr>
          <p:nvPr>
            <p:ph type="ctrTitle"/>
          </p:nvPr>
        </p:nvSpPr>
        <p:spPr>
          <a:xfrm>
            <a:off x="1314824" y="735106"/>
            <a:ext cx="10053763" cy="2928470"/>
          </a:xfrm>
        </p:spPr>
        <p:txBody>
          <a:bodyPr anchor="b">
            <a:normAutofit/>
          </a:bodyPr>
          <a:lstStyle/>
          <a:p>
            <a:pPr algn="l"/>
            <a:r>
              <a:rPr lang="zh-CN" altLang="en-US" sz="4800" dirty="0">
                <a:solidFill>
                  <a:srgbClr val="FFFFFF"/>
                </a:solidFill>
              </a:rPr>
              <a:t>毕设中期进度汇报</a:t>
            </a:r>
          </a:p>
        </p:txBody>
      </p:sp>
      <p:sp>
        <p:nvSpPr>
          <p:cNvPr id="3" name="副标题 2">
            <a:extLst>
              <a:ext uri="{FF2B5EF4-FFF2-40B4-BE49-F238E27FC236}">
                <a16:creationId xmlns:a16="http://schemas.microsoft.com/office/drawing/2014/main" id="{7949C2BA-83A6-489B-A2DA-54F14CB73F55}"/>
              </a:ext>
            </a:extLst>
          </p:cNvPr>
          <p:cNvSpPr>
            <a:spLocks noGrp="1"/>
          </p:cNvSpPr>
          <p:nvPr>
            <p:ph type="subTitle" idx="1"/>
          </p:nvPr>
        </p:nvSpPr>
        <p:spPr>
          <a:xfrm>
            <a:off x="1350682" y="4870824"/>
            <a:ext cx="10005951" cy="1458258"/>
          </a:xfrm>
        </p:spPr>
        <p:txBody>
          <a:bodyPr anchor="ctr">
            <a:normAutofit/>
          </a:bodyPr>
          <a:lstStyle/>
          <a:p>
            <a:pPr algn="l"/>
            <a:r>
              <a:rPr lang="zh-CN" altLang="en-US" dirty="0"/>
              <a:t>带时间敏感性的无人机网络扫描覆盖算法设计与实现</a:t>
            </a:r>
            <a:endParaRPr lang="en-US" altLang="zh-CN" dirty="0"/>
          </a:p>
          <a:p>
            <a:pPr algn="l"/>
            <a:endParaRPr lang="en-US" altLang="zh-CN" dirty="0"/>
          </a:p>
          <a:p>
            <a:pPr algn="l"/>
            <a:r>
              <a:rPr lang="en-US" altLang="zh-CN" dirty="0"/>
              <a:t>2022.4.15 </a:t>
            </a:r>
            <a:r>
              <a:rPr lang="zh-CN" altLang="en-US" dirty="0"/>
              <a:t>胡聪</a:t>
            </a:r>
          </a:p>
        </p:txBody>
      </p:sp>
    </p:spTree>
    <p:extLst>
      <p:ext uri="{BB962C8B-B14F-4D97-AF65-F5344CB8AC3E}">
        <p14:creationId xmlns:p14="http://schemas.microsoft.com/office/powerpoint/2010/main" val="378041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wd">
                                    <p:tmPct val="15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1000"/>
                                  </p:stCondLst>
                                  <p:iterate type="wd">
                                    <p:tmPct val="15000"/>
                                  </p:iterate>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1000"/>
                                        <p:tgtEl>
                                          <p:spTgt spid="3">
                                            <p:txEl>
                                              <p:pRg st="2" end="2"/>
                                            </p:txEl>
                                          </p:spTgt>
                                        </p:tgtEl>
                                      </p:cBhvr>
                                    </p:animEffect>
                                  </p:childTnLst>
                                </p:cTn>
                              </p:par>
                              <p:par>
                                <p:cTn id="13" presetID="10" presetClass="entr" presetSubtype="0" fill="hold" grpId="0" nodeType="withEffect">
                                  <p:stCondLst>
                                    <p:cond delay="500"/>
                                  </p:stCondLst>
                                  <p:iterate type="wd">
                                    <p:tmPct val="15000"/>
                                  </p:iterate>
                                  <p:childTnLst>
                                    <p:set>
                                      <p:cBhvr>
                                        <p:cTn id="14" dur="1" fill="hold">
                                          <p:stCondLst>
                                            <p:cond delay="0"/>
                                          </p:stCondLst>
                                        </p:cTn>
                                        <p:tgtEl>
                                          <p:spTgt spid="2"/>
                                        </p:tgtEl>
                                        <p:attrNameLst>
                                          <p:attrName>style.visibility</p:attrName>
                                        </p:attrNameLst>
                                      </p:cBhvr>
                                      <p:to>
                                        <p:strVal val="visible"/>
                                      </p:to>
                                    </p:set>
                                    <p:animEffect transition="in" filter="fade">
                                      <p:cBhvr>
                                        <p:cTn id="15"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FE762C-54AC-4A28-A64C-1243D1BAD81B}"/>
              </a:ext>
            </a:extLst>
          </p:cNvPr>
          <p:cNvSpPr>
            <a:spLocks noGrp="1"/>
          </p:cNvSpPr>
          <p:nvPr>
            <p:ph type="title"/>
          </p:nvPr>
        </p:nvSpPr>
        <p:spPr/>
        <p:txBody>
          <a:bodyPr/>
          <a:lstStyle/>
          <a:p>
            <a:r>
              <a:rPr lang="zh-CN" altLang="en-US" dirty="0"/>
              <a:t>这</a:t>
            </a:r>
            <a:r>
              <a:rPr lang="en-US" altLang="zh-CN" dirty="0"/>
              <a:t>2</a:t>
            </a:r>
            <a:r>
              <a:rPr lang="zh-CN" altLang="en-US" dirty="0"/>
              <a:t>周完成的内容</a:t>
            </a:r>
          </a:p>
        </p:txBody>
      </p:sp>
      <p:sp>
        <p:nvSpPr>
          <p:cNvPr id="3" name="内容占位符 2">
            <a:extLst>
              <a:ext uri="{FF2B5EF4-FFF2-40B4-BE49-F238E27FC236}">
                <a16:creationId xmlns:a16="http://schemas.microsoft.com/office/drawing/2014/main" id="{54E08E3B-EAE3-4FFD-9B0F-225210C76C7B}"/>
              </a:ext>
            </a:extLst>
          </p:cNvPr>
          <p:cNvSpPr>
            <a:spLocks noGrp="1"/>
          </p:cNvSpPr>
          <p:nvPr>
            <p:ph idx="1"/>
          </p:nvPr>
        </p:nvSpPr>
        <p:spPr/>
        <p:txBody>
          <a:bodyPr/>
          <a:lstStyle/>
          <a:p>
            <a:r>
              <a:rPr lang="zh-CN" altLang="en-US" dirty="0"/>
              <a:t>初步完成了一个网页用于模拟无人机调度平台</a:t>
            </a:r>
            <a:endParaRPr lang="en-US" altLang="zh-CN" dirty="0"/>
          </a:p>
          <a:p>
            <a:pPr marL="0" indent="0">
              <a:buNone/>
            </a:pPr>
            <a:r>
              <a:rPr lang="zh-CN" altLang="en-US" dirty="0"/>
              <a:t>（目前用的是贪心算法规划路线，后面遗传算法解决方法完成了再加进去）</a:t>
            </a:r>
            <a:endParaRPr lang="en-US" altLang="zh-CN" dirty="0"/>
          </a:p>
          <a:p>
            <a:endParaRPr lang="en-US" altLang="zh-CN" dirty="0"/>
          </a:p>
          <a:p>
            <a:r>
              <a:rPr lang="zh-CN" altLang="en-US" dirty="0"/>
              <a:t>学习遗传算法基本原理</a:t>
            </a:r>
            <a:endParaRPr lang="en-US" altLang="zh-CN" dirty="0"/>
          </a:p>
        </p:txBody>
      </p:sp>
    </p:spTree>
    <p:extLst>
      <p:ext uri="{BB962C8B-B14F-4D97-AF65-F5344CB8AC3E}">
        <p14:creationId xmlns:p14="http://schemas.microsoft.com/office/powerpoint/2010/main" val="36427676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FE762C-54AC-4A28-A64C-1243D1BAD81B}"/>
              </a:ext>
            </a:extLst>
          </p:cNvPr>
          <p:cNvSpPr>
            <a:spLocks noGrp="1"/>
          </p:cNvSpPr>
          <p:nvPr>
            <p:ph type="title"/>
          </p:nvPr>
        </p:nvSpPr>
        <p:spPr/>
        <p:txBody>
          <a:bodyPr/>
          <a:lstStyle/>
          <a:p>
            <a:r>
              <a:rPr lang="zh-CN" altLang="en-US" dirty="0"/>
              <a:t>遗传算法</a:t>
            </a:r>
          </a:p>
        </p:txBody>
      </p:sp>
      <p:sp>
        <p:nvSpPr>
          <p:cNvPr id="3" name="内容占位符 2">
            <a:extLst>
              <a:ext uri="{FF2B5EF4-FFF2-40B4-BE49-F238E27FC236}">
                <a16:creationId xmlns:a16="http://schemas.microsoft.com/office/drawing/2014/main" id="{54E08E3B-EAE3-4FFD-9B0F-225210C76C7B}"/>
              </a:ext>
            </a:extLst>
          </p:cNvPr>
          <p:cNvSpPr>
            <a:spLocks noGrp="1"/>
          </p:cNvSpPr>
          <p:nvPr>
            <p:ph idx="1"/>
          </p:nvPr>
        </p:nvSpPr>
        <p:spPr/>
        <p:txBody>
          <a:bodyPr/>
          <a:lstStyle/>
          <a:p>
            <a:r>
              <a:rPr lang="zh-CN" altLang="en-US" dirty="0"/>
              <a:t>模拟达尔文生物进化论的自然选择和遗传学机理的生物进化过程的计算模型，通过模拟自然进化过程搜索最优解</a:t>
            </a:r>
            <a:endParaRPr lang="en-US" altLang="zh-CN" dirty="0"/>
          </a:p>
          <a:p>
            <a:pPr marL="0" indent="0">
              <a:buNone/>
            </a:pPr>
            <a:endParaRPr lang="en-US" altLang="zh-CN" dirty="0"/>
          </a:p>
          <a:p>
            <a:pPr marL="0" indent="0">
              <a:buNone/>
            </a:pPr>
            <a:endParaRPr lang="en-US" altLang="zh-CN" dirty="0"/>
          </a:p>
          <a:p>
            <a:r>
              <a:rPr lang="zh-CN" altLang="en-US" dirty="0"/>
              <a:t>过程类比</a:t>
            </a:r>
            <a:endParaRPr lang="en-US" altLang="zh-CN" dirty="0"/>
          </a:p>
          <a:p>
            <a:pPr marL="0" indent="0">
              <a:buNone/>
            </a:pPr>
            <a:r>
              <a:rPr lang="zh-CN" altLang="en-US" dirty="0"/>
              <a:t>求解最优解</a:t>
            </a:r>
            <a:r>
              <a:rPr lang="en-US" altLang="zh-CN" dirty="0"/>
              <a:t>-&gt;</a:t>
            </a:r>
            <a:r>
              <a:rPr lang="zh-CN" altLang="en-US" dirty="0"/>
              <a:t>生物进化的过程</a:t>
            </a:r>
            <a:endParaRPr lang="en-US" altLang="zh-CN" dirty="0"/>
          </a:p>
          <a:p>
            <a:pPr marL="0" indent="0">
              <a:buNone/>
            </a:pPr>
            <a:r>
              <a:rPr lang="zh-CN" altLang="en-US" dirty="0"/>
              <a:t>染色体</a:t>
            </a:r>
            <a:r>
              <a:rPr lang="en-US" altLang="zh-CN" dirty="0"/>
              <a:t>-&gt;</a:t>
            </a:r>
            <a:r>
              <a:rPr lang="zh-CN" altLang="en-US" dirty="0"/>
              <a:t>遗传算法的一种解决方案 </a:t>
            </a:r>
            <a:endParaRPr lang="en-US" altLang="zh-CN" dirty="0"/>
          </a:p>
          <a:p>
            <a:pPr marL="0" indent="0">
              <a:buNone/>
            </a:pPr>
            <a:r>
              <a:rPr lang="zh-CN" altLang="en-US" dirty="0"/>
              <a:t>（如何衡量？如何选择？）</a:t>
            </a:r>
            <a:endParaRPr lang="en-US" altLang="zh-CN" dirty="0"/>
          </a:p>
          <a:p>
            <a:pPr marL="0" indent="0">
              <a:buNone/>
            </a:pPr>
            <a:endParaRPr lang="en-US" altLang="zh-CN" dirty="0"/>
          </a:p>
        </p:txBody>
      </p:sp>
    </p:spTree>
    <p:extLst>
      <p:ext uri="{BB962C8B-B14F-4D97-AF65-F5344CB8AC3E}">
        <p14:creationId xmlns:p14="http://schemas.microsoft.com/office/powerpoint/2010/main" val="3552186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FE762C-54AC-4A28-A64C-1243D1BAD81B}"/>
              </a:ext>
            </a:extLst>
          </p:cNvPr>
          <p:cNvSpPr>
            <a:spLocks noGrp="1"/>
          </p:cNvSpPr>
          <p:nvPr>
            <p:ph type="title"/>
          </p:nvPr>
        </p:nvSpPr>
        <p:spPr/>
        <p:txBody>
          <a:bodyPr/>
          <a:lstStyle/>
          <a:p>
            <a:r>
              <a:rPr lang="zh-CN" altLang="en-US" dirty="0"/>
              <a:t>遗传算法</a:t>
            </a:r>
          </a:p>
        </p:txBody>
      </p:sp>
      <p:sp>
        <p:nvSpPr>
          <p:cNvPr id="3" name="内容占位符 2">
            <a:extLst>
              <a:ext uri="{FF2B5EF4-FFF2-40B4-BE49-F238E27FC236}">
                <a16:creationId xmlns:a16="http://schemas.microsoft.com/office/drawing/2014/main" id="{54E08E3B-EAE3-4FFD-9B0F-225210C76C7B}"/>
              </a:ext>
            </a:extLst>
          </p:cNvPr>
          <p:cNvSpPr>
            <a:spLocks noGrp="1"/>
          </p:cNvSpPr>
          <p:nvPr>
            <p:ph idx="1"/>
          </p:nvPr>
        </p:nvSpPr>
        <p:spPr/>
        <p:txBody>
          <a:bodyPr/>
          <a:lstStyle/>
          <a:p>
            <a:r>
              <a:rPr lang="zh-CN" altLang="en-US" dirty="0"/>
              <a:t>过程类比</a:t>
            </a:r>
            <a:endParaRPr lang="en-US" altLang="zh-CN" dirty="0"/>
          </a:p>
          <a:p>
            <a:pPr marL="0" indent="0">
              <a:buNone/>
            </a:pPr>
            <a:r>
              <a:rPr lang="zh-CN" altLang="en-US" b="1" dirty="0"/>
              <a:t>对问题数字化编码</a:t>
            </a:r>
            <a:r>
              <a:rPr lang="zh-CN" altLang="en-US" dirty="0"/>
              <a:t>（建立表现型与基因型之间的映射关系）</a:t>
            </a:r>
            <a:endParaRPr lang="en-US" altLang="zh-CN" dirty="0"/>
          </a:p>
          <a:p>
            <a:pPr marL="0" indent="0">
              <a:buNone/>
            </a:pPr>
            <a:r>
              <a:rPr lang="zh-CN" altLang="en-US" dirty="0"/>
              <a:t>对第一批种群进行随机初始化，种群中的个体就是这些数字化编码</a:t>
            </a:r>
            <a:endParaRPr lang="en-US" altLang="zh-CN" dirty="0"/>
          </a:p>
          <a:p>
            <a:pPr marL="0" indent="0">
              <a:buNone/>
            </a:pPr>
            <a:r>
              <a:rPr lang="zh-CN" altLang="en-US" dirty="0"/>
              <a:t>进行解码（编码与本问题中飞行路径、有效覆盖率之间的关系）</a:t>
            </a:r>
            <a:endParaRPr lang="en-US" altLang="zh-CN" dirty="0"/>
          </a:p>
          <a:p>
            <a:pPr marL="0" indent="0">
              <a:buNone/>
            </a:pPr>
            <a:r>
              <a:rPr lang="zh-CN" altLang="en-US" dirty="0"/>
              <a:t>对个体进行适应性评估（有效覆盖率越高，适应度越高）</a:t>
            </a:r>
            <a:endParaRPr lang="en-US" altLang="zh-CN" dirty="0"/>
          </a:p>
          <a:p>
            <a:pPr marL="0" indent="0">
              <a:buNone/>
            </a:pPr>
            <a:r>
              <a:rPr lang="zh-CN" altLang="en-US" dirty="0"/>
              <a:t>按照选择函数选择最优解（有效覆盖率过低的个体，</a:t>
            </a:r>
            <a:r>
              <a:rPr lang="en-US" altLang="zh-CN" dirty="0"/>
              <a:t>kill</a:t>
            </a:r>
            <a:r>
              <a:rPr lang="zh-CN" altLang="en-US" dirty="0"/>
              <a:t>）</a:t>
            </a:r>
            <a:endParaRPr lang="en-US" altLang="zh-CN" dirty="0"/>
          </a:p>
          <a:p>
            <a:pPr marL="0" indent="0">
              <a:buNone/>
            </a:pPr>
            <a:r>
              <a:rPr lang="zh-CN" altLang="en-US" b="1" dirty="0"/>
              <a:t>产生子代（遗传</a:t>
            </a:r>
            <a:r>
              <a:rPr lang="en-US" altLang="zh-CN" b="1" dirty="0"/>
              <a:t>-</a:t>
            </a:r>
            <a:r>
              <a:rPr lang="zh-CN" altLang="en-US" b="1" dirty="0"/>
              <a:t>染色体交叉）</a:t>
            </a:r>
            <a:endParaRPr lang="en-US" altLang="zh-CN" b="1" dirty="0"/>
          </a:p>
          <a:p>
            <a:pPr marL="0" indent="0">
              <a:buNone/>
            </a:pPr>
            <a:r>
              <a:rPr lang="zh-CN" altLang="en-US" dirty="0"/>
              <a:t>让个体基因变异（随机产生一些结果）</a:t>
            </a:r>
            <a:endParaRPr lang="en-US" altLang="zh-CN" dirty="0"/>
          </a:p>
          <a:p>
            <a:pPr marL="0" indent="0">
              <a:buNone/>
            </a:pPr>
            <a:endParaRPr lang="en-US" altLang="zh-CN" dirty="0"/>
          </a:p>
        </p:txBody>
      </p:sp>
    </p:spTree>
    <p:extLst>
      <p:ext uri="{BB962C8B-B14F-4D97-AF65-F5344CB8AC3E}">
        <p14:creationId xmlns:p14="http://schemas.microsoft.com/office/powerpoint/2010/main" val="24338291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FE762C-54AC-4A28-A64C-1243D1BAD81B}"/>
              </a:ext>
            </a:extLst>
          </p:cNvPr>
          <p:cNvSpPr>
            <a:spLocks noGrp="1"/>
          </p:cNvSpPr>
          <p:nvPr>
            <p:ph type="title"/>
          </p:nvPr>
        </p:nvSpPr>
        <p:spPr/>
        <p:txBody>
          <a:bodyPr/>
          <a:lstStyle/>
          <a:p>
            <a:r>
              <a:rPr lang="zh-CN" altLang="en-US" dirty="0"/>
              <a:t>遗传算法</a:t>
            </a:r>
          </a:p>
        </p:txBody>
      </p:sp>
      <p:sp>
        <p:nvSpPr>
          <p:cNvPr id="3" name="内容占位符 2">
            <a:extLst>
              <a:ext uri="{FF2B5EF4-FFF2-40B4-BE49-F238E27FC236}">
                <a16:creationId xmlns:a16="http://schemas.microsoft.com/office/drawing/2014/main" id="{54E08E3B-EAE3-4FFD-9B0F-225210C76C7B}"/>
              </a:ext>
            </a:extLst>
          </p:cNvPr>
          <p:cNvSpPr>
            <a:spLocks noGrp="1"/>
          </p:cNvSpPr>
          <p:nvPr>
            <p:ph idx="1"/>
          </p:nvPr>
        </p:nvSpPr>
        <p:spPr/>
        <p:txBody>
          <a:bodyPr>
            <a:normAutofit/>
          </a:bodyPr>
          <a:lstStyle/>
          <a:p>
            <a:r>
              <a:rPr lang="zh-CN" altLang="en-US" dirty="0"/>
              <a:t>总结</a:t>
            </a:r>
            <a:endParaRPr lang="en-US" altLang="zh-CN" dirty="0"/>
          </a:p>
          <a:p>
            <a:pPr marL="0" indent="0">
              <a:buNone/>
            </a:pPr>
            <a:r>
              <a:rPr lang="zh-CN" altLang="en-US" dirty="0"/>
              <a:t>不保证能获得最优解，但是可以不必担心如何去找最优解，只需要把不好的结果“否定”掉</a:t>
            </a:r>
            <a:endParaRPr lang="en-US" altLang="zh-CN" dirty="0"/>
          </a:p>
          <a:p>
            <a:endParaRPr lang="en-US" altLang="zh-CN" dirty="0"/>
          </a:p>
          <a:p>
            <a:r>
              <a:rPr lang="zh-CN" altLang="en-US" dirty="0"/>
              <a:t>一般过程概括</a:t>
            </a:r>
            <a:endParaRPr lang="en-US" altLang="zh-CN" dirty="0"/>
          </a:p>
          <a:p>
            <a:pPr marL="0" indent="0">
              <a:buNone/>
            </a:pPr>
            <a:endParaRPr lang="en-US" altLang="zh-CN" dirty="0"/>
          </a:p>
        </p:txBody>
      </p:sp>
    </p:spTree>
    <p:extLst>
      <p:ext uri="{BB962C8B-B14F-4D97-AF65-F5344CB8AC3E}">
        <p14:creationId xmlns:p14="http://schemas.microsoft.com/office/powerpoint/2010/main" val="27009529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FE762C-54AC-4A28-A64C-1243D1BAD81B}"/>
              </a:ext>
            </a:extLst>
          </p:cNvPr>
          <p:cNvSpPr>
            <a:spLocks noGrp="1"/>
          </p:cNvSpPr>
          <p:nvPr>
            <p:ph type="title"/>
          </p:nvPr>
        </p:nvSpPr>
        <p:spPr/>
        <p:txBody>
          <a:bodyPr/>
          <a:lstStyle/>
          <a:p>
            <a:r>
              <a:rPr lang="en-US" altLang="zh-CN" dirty="0" err="1"/>
              <a:t>Todo</a:t>
            </a:r>
            <a:endParaRPr lang="zh-CN" altLang="en-US" dirty="0"/>
          </a:p>
        </p:txBody>
      </p:sp>
      <p:sp>
        <p:nvSpPr>
          <p:cNvPr id="3" name="内容占位符 2">
            <a:extLst>
              <a:ext uri="{FF2B5EF4-FFF2-40B4-BE49-F238E27FC236}">
                <a16:creationId xmlns:a16="http://schemas.microsoft.com/office/drawing/2014/main" id="{54E08E3B-EAE3-4FFD-9B0F-225210C76C7B}"/>
              </a:ext>
            </a:extLst>
          </p:cNvPr>
          <p:cNvSpPr>
            <a:spLocks noGrp="1"/>
          </p:cNvSpPr>
          <p:nvPr>
            <p:ph idx="1"/>
          </p:nvPr>
        </p:nvSpPr>
        <p:spPr/>
        <p:txBody>
          <a:bodyPr>
            <a:normAutofit/>
          </a:bodyPr>
          <a:lstStyle/>
          <a:p>
            <a:r>
              <a:rPr lang="zh-CN" altLang="en-US" dirty="0"/>
              <a:t>如何编码？编码就是建立基因型和表现型之间的映射</a:t>
            </a:r>
            <a:endParaRPr lang="en-US" altLang="zh-CN" dirty="0"/>
          </a:p>
          <a:p>
            <a:endParaRPr lang="en-US" altLang="zh-CN" dirty="0"/>
          </a:p>
          <a:p>
            <a:pPr marL="0" indent="0">
              <a:buNone/>
            </a:pPr>
            <a:r>
              <a:rPr lang="zh-CN" altLang="en-US" dirty="0"/>
              <a:t>编码是使用遗传算法时需要解决的关键步骤（比如使用二进制编码法，类似</a:t>
            </a:r>
            <a:r>
              <a:rPr lang="en-US" altLang="zh-CN" dirty="0"/>
              <a:t>AGCT </a:t>
            </a:r>
            <a:r>
              <a:rPr lang="zh-CN" altLang="en-US" dirty="0"/>
              <a:t>四种碱基，我们用</a:t>
            </a:r>
            <a:r>
              <a:rPr lang="en-US" altLang="zh-CN" dirty="0"/>
              <a:t>0</a:t>
            </a:r>
            <a:r>
              <a:rPr lang="zh-CN" altLang="en-US" dirty="0"/>
              <a:t>和</a:t>
            </a:r>
            <a:r>
              <a:rPr lang="en-US" altLang="zh-CN" dirty="0"/>
              <a:t>1</a:t>
            </a:r>
            <a:r>
              <a:rPr lang="zh-CN" altLang="en-US" dirty="0"/>
              <a:t>表示）</a:t>
            </a:r>
            <a:endParaRPr lang="en-US" altLang="zh-CN" dirty="0"/>
          </a:p>
          <a:p>
            <a:pPr marL="0" indent="0">
              <a:buNone/>
            </a:pPr>
            <a:endParaRPr lang="en-US" altLang="zh-CN" dirty="0"/>
          </a:p>
          <a:p>
            <a:r>
              <a:rPr lang="zh-CN" altLang="en-US" dirty="0"/>
              <a:t>以上这些过程如何和带时间窗的路径规划问题建立联系</a:t>
            </a:r>
            <a:endParaRPr lang="en-US" altLang="zh-CN" dirty="0"/>
          </a:p>
          <a:p>
            <a:endParaRPr lang="en-US" altLang="zh-CN" dirty="0"/>
          </a:p>
          <a:p>
            <a:pPr marL="0" indent="0">
              <a:buNone/>
            </a:pPr>
            <a:r>
              <a:rPr lang="zh-CN" altLang="en-US" dirty="0"/>
              <a:t>下周目标：</a:t>
            </a:r>
            <a:r>
              <a:rPr lang="en-US" altLang="zh-CN" dirty="0"/>
              <a:t>1.</a:t>
            </a:r>
            <a:r>
              <a:rPr lang="zh-CN" altLang="en-US" dirty="0"/>
              <a:t>把该问题的编码过程弄清楚 </a:t>
            </a:r>
            <a:r>
              <a:rPr lang="en-US" altLang="zh-CN" dirty="0"/>
              <a:t>2.</a:t>
            </a:r>
            <a:r>
              <a:rPr lang="zh-CN" altLang="en-US" dirty="0"/>
              <a:t>本问题与该方法的联系</a:t>
            </a:r>
            <a:endParaRPr lang="en-US" altLang="zh-CN" dirty="0"/>
          </a:p>
          <a:p>
            <a:endParaRPr lang="en-US" altLang="zh-CN" dirty="0"/>
          </a:p>
          <a:p>
            <a:endParaRPr lang="en-US" altLang="zh-CN" dirty="0"/>
          </a:p>
          <a:p>
            <a:pPr marL="0" indent="0">
              <a:buNone/>
            </a:pPr>
            <a:endParaRPr lang="en-US" altLang="zh-CN" dirty="0"/>
          </a:p>
          <a:p>
            <a:pPr marL="0" indent="0">
              <a:buNone/>
            </a:pPr>
            <a:endParaRPr lang="en-US" altLang="zh-CN" dirty="0"/>
          </a:p>
        </p:txBody>
      </p:sp>
    </p:spTree>
    <p:extLst>
      <p:ext uri="{BB962C8B-B14F-4D97-AF65-F5344CB8AC3E}">
        <p14:creationId xmlns:p14="http://schemas.microsoft.com/office/powerpoint/2010/main" val="30522540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89FEE8-2EFF-4926-BABB-C243D334A7DE}"/>
              </a:ext>
            </a:extLst>
          </p:cNvPr>
          <p:cNvSpPr>
            <a:spLocks noGrp="1"/>
          </p:cNvSpPr>
          <p:nvPr>
            <p:ph type="title"/>
          </p:nvPr>
        </p:nvSpPr>
        <p:spPr/>
        <p:txBody>
          <a:bodyPr/>
          <a:lstStyle/>
          <a:p>
            <a:r>
              <a:rPr lang="en-US" altLang="zh-CN" dirty="0" err="1"/>
              <a:t>Todo</a:t>
            </a:r>
            <a:endParaRPr lang="zh-CN" altLang="en-US" dirty="0"/>
          </a:p>
        </p:txBody>
      </p:sp>
      <p:sp>
        <p:nvSpPr>
          <p:cNvPr id="3" name="内容占位符 2">
            <a:extLst>
              <a:ext uri="{FF2B5EF4-FFF2-40B4-BE49-F238E27FC236}">
                <a16:creationId xmlns:a16="http://schemas.microsoft.com/office/drawing/2014/main" id="{95E50338-EDA1-432C-81B8-77781B326569}"/>
              </a:ext>
            </a:extLst>
          </p:cNvPr>
          <p:cNvSpPr>
            <a:spLocks noGrp="1"/>
          </p:cNvSpPr>
          <p:nvPr>
            <p:ph idx="1"/>
          </p:nvPr>
        </p:nvSpPr>
        <p:spPr/>
        <p:txBody>
          <a:bodyPr/>
          <a:lstStyle/>
          <a:p>
            <a:r>
              <a:rPr lang="en-US" altLang="zh-CN" b="1" dirty="0"/>
              <a:t>4</a:t>
            </a:r>
            <a:r>
              <a:rPr lang="zh-CN" altLang="en-US" b="1" dirty="0"/>
              <a:t>月底前把实验代码写完，准备开始写论文</a:t>
            </a:r>
            <a:endParaRPr lang="en-US" altLang="zh-CN" b="1" dirty="0"/>
          </a:p>
          <a:p>
            <a:pPr marL="0" indent="0">
              <a:buNone/>
            </a:pPr>
            <a:endParaRPr lang="en-US" altLang="zh-CN" b="1" dirty="0"/>
          </a:p>
        </p:txBody>
      </p:sp>
    </p:spTree>
    <p:extLst>
      <p:ext uri="{BB962C8B-B14F-4D97-AF65-F5344CB8AC3E}">
        <p14:creationId xmlns:p14="http://schemas.microsoft.com/office/powerpoint/2010/main" val="261718700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406</TotalTime>
  <Words>331</Words>
  <Application>Microsoft Office PowerPoint</Application>
  <PresentationFormat>宽屏</PresentationFormat>
  <Paragraphs>45</Paragraphs>
  <Slides>7</Slides>
  <Notes>2</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7</vt:i4>
      </vt:variant>
    </vt:vector>
  </HeadingPairs>
  <TitlesOfParts>
    <vt:vector size="11" baseType="lpstr">
      <vt:lpstr>等线</vt:lpstr>
      <vt:lpstr>等线 Light</vt:lpstr>
      <vt:lpstr>Arial</vt:lpstr>
      <vt:lpstr>Office 主题​​</vt:lpstr>
      <vt:lpstr>毕设中期进度汇报</vt:lpstr>
      <vt:lpstr>这2周完成的内容</vt:lpstr>
      <vt:lpstr>遗传算法</vt:lpstr>
      <vt:lpstr>遗传算法</vt:lpstr>
      <vt:lpstr>遗传算法</vt:lpstr>
      <vt:lpstr>Todo</vt:lpstr>
      <vt:lpstr>Todo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毕设中期进度汇报</dc:title>
  <dc:creator>聪 胡</dc:creator>
  <cp:lastModifiedBy>聪 胡</cp:lastModifiedBy>
  <cp:revision>2</cp:revision>
  <dcterms:created xsi:type="dcterms:W3CDTF">2022-03-25T08:54:58Z</dcterms:created>
  <dcterms:modified xsi:type="dcterms:W3CDTF">2022-04-15T11:45:45Z</dcterms:modified>
</cp:coreProperties>
</file>