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1" r:id="rId4"/>
    <p:sldId id="267" r:id="rId5"/>
    <p:sldId id="270" r:id="rId6"/>
    <p:sldId id="272" r:id="rId7"/>
    <p:sldId id="273" r:id="rId8"/>
    <p:sldId id="268" r:id="rId9"/>
    <p:sldId id="269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CFEAC-967B-4C68-BFA8-D04159B8A158}" v="528" dt="2022-05-11T10:59:2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聪 胡" userId="e9d95f40c6b3919d" providerId="LiveId" clId="{FF7CFEAC-967B-4C68-BFA8-D04159B8A158}"/>
    <pc:docChg chg="undo custSel addSld delSld modSld sldOrd">
      <pc:chgData name="聪 胡" userId="e9d95f40c6b3919d" providerId="LiveId" clId="{FF7CFEAC-967B-4C68-BFA8-D04159B8A158}" dt="2022-05-11T11:00:58.408" v="1607" actId="13822"/>
      <pc:docMkLst>
        <pc:docMk/>
      </pc:docMkLst>
      <pc:sldChg chg="modSp">
        <pc:chgData name="聪 胡" userId="e9d95f40c6b3919d" providerId="LiveId" clId="{FF7CFEAC-967B-4C68-BFA8-D04159B8A158}" dt="2022-05-04T07:47:56.605" v="2" actId="20577"/>
        <pc:sldMkLst>
          <pc:docMk/>
          <pc:sldMk cId="378041963" sldId="256"/>
        </pc:sldMkLst>
        <pc:spChg chg="mod">
          <ac:chgData name="聪 胡" userId="e9d95f40c6b3919d" providerId="LiveId" clId="{FF7CFEAC-967B-4C68-BFA8-D04159B8A158}" dt="2022-05-04T07:47:56.605" v="2" actId="20577"/>
          <ac:spMkLst>
            <pc:docMk/>
            <pc:sldMk cId="378041963" sldId="256"/>
            <ac:spMk id="3" creationId="{7949C2BA-83A6-489B-A2DA-54F14CB73F55}"/>
          </ac:spMkLst>
        </pc:spChg>
      </pc:sldChg>
      <pc:sldChg chg="del">
        <pc:chgData name="聪 胡" userId="e9d95f40c6b3919d" providerId="LiveId" clId="{FF7CFEAC-967B-4C68-BFA8-D04159B8A158}" dt="2022-05-04T07:47:57.806" v="3" actId="47"/>
        <pc:sldMkLst>
          <pc:docMk/>
          <pc:sldMk cId="355218668" sldId="261"/>
        </pc:sldMkLst>
      </pc:sldChg>
      <pc:sldChg chg="del">
        <pc:chgData name="聪 胡" userId="e9d95f40c6b3919d" providerId="LiveId" clId="{FF7CFEAC-967B-4C68-BFA8-D04159B8A158}" dt="2022-05-04T07:47:58.413" v="6" actId="47"/>
        <pc:sldMkLst>
          <pc:docMk/>
          <pc:sldMk cId="3052254048" sldId="262"/>
        </pc:sldMkLst>
      </pc:sldChg>
      <pc:sldChg chg="del">
        <pc:chgData name="聪 胡" userId="e9d95f40c6b3919d" providerId="LiveId" clId="{FF7CFEAC-967B-4C68-BFA8-D04159B8A158}" dt="2022-05-04T07:47:58.009" v="4" actId="47"/>
        <pc:sldMkLst>
          <pc:docMk/>
          <pc:sldMk cId="2433829136" sldId="263"/>
        </pc:sldMkLst>
      </pc:sldChg>
      <pc:sldChg chg="del">
        <pc:chgData name="聪 胡" userId="e9d95f40c6b3919d" providerId="LiveId" clId="{FF7CFEAC-967B-4C68-BFA8-D04159B8A158}" dt="2022-05-04T07:47:58.177" v="5" actId="47"/>
        <pc:sldMkLst>
          <pc:docMk/>
          <pc:sldMk cId="2700952991" sldId="264"/>
        </pc:sldMkLst>
      </pc:sldChg>
      <pc:sldChg chg="del">
        <pc:chgData name="聪 胡" userId="e9d95f40c6b3919d" providerId="LiveId" clId="{FF7CFEAC-967B-4C68-BFA8-D04159B8A158}" dt="2022-05-04T07:47:58.884" v="7" actId="47"/>
        <pc:sldMkLst>
          <pc:docMk/>
          <pc:sldMk cId="2617187008" sldId="265"/>
        </pc:sldMkLst>
      </pc:sldChg>
      <pc:sldChg chg="modSp mod">
        <pc:chgData name="聪 胡" userId="e9d95f40c6b3919d" providerId="LiveId" clId="{FF7CFEAC-967B-4C68-BFA8-D04159B8A158}" dt="2022-05-04T13:42:44.690" v="1472" actId="20577"/>
        <pc:sldMkLst>
          <pc:docMk/>
          <pc:sldMk cId="3642767616" sldId="266"/>
        </pc:sldMkLst>
        <pc:spChg chg="mod">
          <ac:chgData name="聪 胡" userId="e9d95f40c6b3919d" providerId="LiveId" clId="{FF7CFEAC-967B-4C68-BFA8-D04159B8A158}" dt="2022-05-04T07:48:08.513" v="21"/>
          <ac:spMkLst>
            <pc:docMk/>
            <pc:sldMk cId="3642767616" sldId="266"/>
            <ac:spMk id="2" creationId="{97FE762C-54AC-4A28-A64C-1243D1BAD81B}"/>
          </ac:spMkLst>
        </pc:spChg>
        <pc:spChg chg="mod">
          <ac:chgData name="聪 胡" userId="e9d95f40c6b3919d" providerId="LiveId" clId="{FF7CFEAC-967B-4C68-BFA8-D04159B8A158}" dt="2022-05-04T13:42:44.690" v="1472" actId="20577"/>
          <ac:spMkLst>
            <pc:docMk/>
            <pc:sldMk cId="3642767616" sldId="266"/>
            <ac:spMk id="3" creationId="{54E08E3B-EAE3-4FFD-9B0F-225210C76C7B}"/>
          </ac:spMkLst>
        </pc:spChg>
      </pc:sldChg>
      <pc:sldChg chg="addSp delSp modSp add mod">
        <pc:chgData name="聪 胡" userId="e9d95f40c6b3919d" providerId="LiveId" clId="{FF7CFEAC-967B-4C68-BFA8-D04159B8A158}" dt="2022-05-04T08:42:48.771" v="756" actId="20577"/>
        <pc:sldMkLst>
          <pc:docMk/>
          <pc:sldMk cId="3147409041" sldId="267"/>
        </pc:sldMkLst>
        <pc:spChg chg="mod">
          <ac:chgData name="聪 胡" userId="e9d95f40c6b3919d" providerId="LiveId" clId="{FF7CFEAC-967B-4C68-BFA8-D04159B8A158}" dt="2022-05-04T08:01:13.705" v="217"/>
          <ac:spMkLst>
            <pc:docMk/>
            <pc:sldMk cId="3147409041" sldId="267"/>
            <ac:spMk id="2" creationId="{97FE762C-54AC-4A28-A64C-1243D1BAD81B}"/>
          </ac:spMkLst>
        </pc:spChg>
        <pc:spChg chg="mod">
          <ac:chgData name="聪 胡" userId="e9d95f40c6b3919d" providerId="LiveId" clId="{FF7CFEAC-967B-4C68-BFA8-D04159B8A158}" dt="2022-05-04T08:42:48.771" v="756" actId="20577"/>
          <ac:spMkLst>
            <pc:docMk/>
            <pc:sldMk cId="3147409041" sldId="267"/>
            <ac:spMk id="3" creationId="{54E08E3B-EAE3-4FFD-9B0F-225210C76C7B}"/>
          </ac:spMkLst>
        </pc:spChg>
        <pc:spChg chg="add del">
          <ac:chgData name="聪 胡" userId="e9d95f40c6b3919d" providerId="LiveId" clId="{FF7CFEAC-967B-4C68-BFA8-D04159B8A158}" dt="2022-05-04T08:25:29.819" v="592" actId="22"/>
          <ac:spMkLst>
            <pc:docMk/>
            <pc:sldMk cId="3147409041" sldId="267"/>
            <ac:spMk id="5" creationId="{13042324-5850-AA3D-B038-E20DAF73F915}"/>
          </ac:spMkLst>
        </pc:spChg>
      </pc:sldChg>
      <pc:sldChg chg="modSp add mod">
        <pc:chgData name="聪 胡" userId="e9d95f40c6b3919d" providerId="LiveId" clId="{FF7CFEAC-967B-4C68-BFA8-D04159B8A158}" dt="2022-05-04T07:58:05.245" v="191" actId="20577"/>
        <pc:sldMkLst>
          <pc:docMk/>
          <pc:sldMk cId="3399054421" sldId="268"/>
        </pc:sldMkLst>
        <pc:spChg chg="mod">
          <ac:chgData name="聪 胡" userId="e9d95f40c6b3919d" providerId="LiveId" clId="{FF7CFEAC-967B-4C68-BFA8-D04159B8A158}" dt="2022-05-04T07:56:09.251" v="87"/>
          <ac:spMkLst>
            <pc:docMk/>
            <pc:sldMk cId="3399054421" sldId="268"/>
            <ac:spMk id="2" creationId="{97FE762C-54AC-4A28-A64C-1243D1BAD81B}"/>
          </ac:spMkLst>
        </pc:spChg>
        <pc:spChg chg="mod">
          <ac:chgData name="聪 胡" userId="e9d95f40c6b3919d" providerId="LiveId" clId="{FF7CFEAC-967B-4C68-BFA8-D04159B8A158}" dt="2022-05-04T07:58:05.245" v="191" actId="20577"/>
          <ac:spMkLst>
            <pc:docMk/>
            <pc:sldMk cId="3399054421" sldId="268"/>
            <ac:spMk id="3" creationId="{54E08E3B-EAE3-4FFD-9B0F-225210C76C7B}"/>
          </ac:spMkLst>
        </pc:spChg>
      </pc:sldChg>
      <pc:sldChg chg="addSp delSp modSp add mod ord">
        <pc:chgData name="聪 胡" userId="e9d95f40c6b3919d" providerId="LiveId" clId="{FF7CFEAC-967B-4C68-BFA8-D04159B8A158}" dt="2022-05-11T10:44:26.905" v="1575" actId="1076"/>
        <pc:sldMkLst>
          <pc:docMk/>
          <pc:sldMk cId="3379015292" sldId="269"/>
        </pc:sldMkLst>
        <pc:spChg chg="mod">
          <ac:chgData name="聪 胡" userId="e9d95f40c6b3919d" providerId="LiveId" clId="{FF7CFEAC-967B-4C68-BFA8-D04159B8A158}" dt="2022-05-04T07:58:11.798" v="201"/>
          <ac:spMkLst>
            <pc:docMk/>
            <pc:sldMk cId="3379015292" sldId="269"/>
            <ac:spMk id="2" creationId="{97FE762C-54AC-4A28-A64C-1243D1BAD81B}"/>
          </ac:spMkLst>
        </pc:spChg>
        <pc:spChg chg="mod">
          <ac:chgData name="聪 胡" userId="e9d95f40c6b3919d" providerId="LiveId" clId="{FF7CFEAC-967B-4C68-BFA8-D04159B8A158}" dt="2022-05-04T07:58:20.104" v="214"/>
          <ac:spMkLst>
            <pc:docMk/>
            <pc:sldMk cId="3379015292" sldId="269"/>
            <ac:spMk id="3" creationId="{54E08E3B-EAE3-4FFD-9B0F-225210C76C7B}"/>
          </ac:spMkLst>
        </pc:spChg>
        <pc:spChg chg="add mod">
          <ac:chgData name="聪 胡" userId="e9d95f40c6b3919d" providerId="LiveId" clId="{FF7CFEAC-967B-4C68-BFA8-D04159B8A158}" dt="2022-05-11T10:43:52.710" v="1563" actId="1076"/>
          <ac:spMkLst>
            <pc:docMk/>
            <pc:sldMk cId="3379015292" sldId="269"/>
            <ac:spMk id="19" creationId="{D50139A1-A043-E63A-06C1-5D6D4ACC21EE}"/>
          </ac:spMkLst>
        </pc:spChg>
        <pc:spChg chg="add mod">
          <ac:chgData name="聪 胡" userId="e9d95f40c6b3919d" providerId="LiveId" clId="{FF7CFEAC-967B-4C68-BFA8-D04159B8A158}" dt="2022-05-11T10:44:26.905" v="1575" actId="1076"/>
          <ac:spMkLst>
            <pc:docMk/>
            <pc:sldMk cId="3379015292" sldId="269"/>
            <ac:spMk id="20" creationId="{697677AA-2D95-0C02-33A4-AD63EE781134}"/>
          </ac:spMkLst>
        </pc:spChg>
        <pc:spChg chg="add mod">
          <ac:chgData name="聪 胡" userId="e9d95f40c6b3919d" providerId="LiveId" clId="{FF7CFEAC-967B-4C68-BFA8-D04159B8A158}" dt="2022-05-11T10:44:17.954" v="1571"/>
          <ac:spMkLst>
            <pc:docMk/>
            <pc:sldMk cId="3379015292" sldId="269"/>
            <ac:spMk id="21" creationId="{CD83B723-66E1-8FE4-2C66-E6078923A619}"/>
          </ac:spMkLst>
        </pc:spChg>
        <pc:spChg chg="add mod">
          <ac:chgData name="聪 胡" userId="e9d95f40c6b3919d" providerId="LiveId" clId="{FF7CFEAC-967B-4C68-BFA8-D04159B8A158}" dt="2022-05-11T10:44:23.974" v="1574" actId="20577"/>
          <ac:spMkLst>
            <pc:docMk/>
            <pc:sldMk cId="3379015292" sldId="269"/>
            <ac:spMk id="22" creationId="{68534C04-7661-D2B4-E83D-E28F39588329}"/>
          </ac:spMkLst>
        </pc:spChg>
        <pc:graphicFrameChg chg="add mod modGraphic">
          <ac:chgData name="聪 胡" userId="e9d95f40c6b3919d" providerId="LiveId" clId="{FF7CFEAC-967B-4C68-BFA8-D04159B8A158}" dt="2022-05-11T10:43:38.211" v="1557" actId="2162"/>
          <ac:graphicFrameMkLst>
            <pc:docMk/>
            <pc:sldMk cId="3379015292" sldId="269"/>
            <ac:graphicFrameMk id="4" creationId="{9E90EA2E-4370-9A10-632A-8B3FDFE658BF}"/>
          </ac:graphicFrameMkLst>
        </pc:graphicFrameChg>
        <pc:graphicFrameChg chg="add mod modGraphic">
          <ac:chgData name="聪 胡" userId="e9d95f40c6b3919d" providerId="LiveId" clId="{FF7CFEAC-967B-4C68-BFA8-D04159B8A158}" dt="2022-05-11T10:42:19.149" v="1549" actId="1076"/>
          <ac:graphicFrameMkLst>
            <pc:docMk/>
            <pc:sldMk cId="3379015292" sldId="269"/>
            <ac:graphicFrameMk id="5" creationId="{F39592EA-B71C-98AE-864C-6FC174862D38}"/>
          </ac:graphicFrameMkLst>
        </pc:graphicFrameChg>
        <pc:graphicFrameChg chg="add mod modGraphic">
          <ac:chgData name="聪 胡" userId="e9d95f40c6b3919d" providerId="LiveId" clId="{FF7CFEAC-967B-4C68-BFA8-D04159B8A158}" dt="2022-05-11T10:42:44.057" v="1553" actId="20577"/>
          <ac:graphicFrameMkLst>
            <pc:docMk/>
            <pc:sldMk cId="3379015292" sldId="269"/>
            <ac:graphicFrameMk id="14" creationId="{8CB97EA1-7E86-A161-453E-1912F2C49329}"/>
          </ac:graphicFrameMkLst>
        </pc:graphicFrameChg>
        <pc:graphicFrameChg chg="add del mod">
          <ac:chgData name="聪 胡" userId="e9d95f40c6b3919d" providerId="LiveId" clId="{FF7CFEAC-967B-4C68-BFA8-D04159B8A158}" dt="2022-05-11T10:41:44.433" v="1539" actId="478"/>
          <ac:graphicFrameMkLst>
            <pc:docMk/>
            <pc:sldMk cId="3379015292" sldId="269"/>
            <ac:graphicFrameMk id="15" creationId="{03076DB8-1D6A-D881-D95E-909421B688C5}"/>
          </ac:graphicFrameMkLst>
        </pc:graphicFrameChg>
        <pc:graphicFrameChg chg="add mod modGraphic">
          <ac:chgData name="聪 胡" userId="e9d95f40c6b3919d" providerId="LiveId" clId="{FF7CFEAC-967B-4C68-BFA8-D04159B8A158}" dt="2022-05-11T10:42:47.558" v="1555" actId="20577"/>
          <ac:graphicFrameMkLst>
            <pc:docMk/>
            <pc:sldMk cId="3379015292" sldId="269"/>
            <ac:graphicFrameMk id="16" creationId="{FFA578F6-520C-97C5-C1CD-21F31CF1D1F5}"/>
          </ac:graphicFrameMkLst>
        </pc:graphicFrameChg>
        <pc:cxnChg chg="add mod">
          <ac:chgData name="聪 胡" userId="e9d95f40c6b3919d" providerId="LiveId" clId="{FF7CFEAC-967B-4C68-BFA8-D04159B8A158}" dt="2022-05-11T10:39:10.854" v="1528" actId="14100"/>
          <ac:cxnSpMkLst>
            <pc:docMk/>
            <pc:sldMk cId="3379015292" sldId="269"/>
            <ac:cxnSpMk id="7" creationId="{F4659D08-7AF9-BA86-105E-61EE8C836115}"/>
          </ac:cxnSpMkLst>
        </pc:cxnChg>
        <pc:cxnChg chg="add mod">
          <ac:chgData name="聪 胡" userId="e9d95f40c6b3919d" providerId="LiveId" clId="{FF7CFEAC-967B-4C68-BFA8-D04159B8A158}" dt="2022-05-11T10:42:22.059" v="1550" actId="14100"/>
          <ac:cxnSpMkLst>
            <pc:docMk/>
            <pc:sldMk cId="3379015292" sldId="269"/>
            <ac:cxnSpMk id="9" creationId="{72D204B3-C786-85B5-3919-5C40096E0946}"/>
          </ac:cxnSpMkLst>
        </pc:cxnChg>
        <pc:cxnChg chg="add mod">
          <ac:chgData name="聪 胡" userId="e9d95f40c6b3919d" providerId="LiveId" clId="{FF7CFEAC-967B-4C68-BFA8-D04159B8A158}" dt="2022-05-11T10:42:24.886" v="1551" actId="14100"/>
          <ac:cxnSpMkLst>
            <pc:docMk/>
            <pc:sldMk cId="3379015292" sldId="269"/>
            <ac:cxnSpMk id="12" creationId="{FB4338F6-9E0D-2D3A-5A0C-F1A6E1492377}"/>
          </ac:cxnSpMkLst>
        </pc:cxnChg>
      </pc:sldChg>
      <pc:sldChg chg="modSp add mod">
        <pc:chgData name="聪 胡" userId="e9d95f40c6b3919d" providerId="LiveId" clId="{FF7CFEAC-967B-4C68-BFA8-D04159B8A158}" dt="2022-05-04T08:57:37.666" v="1006"/>
        <pc:sldMkLst>
          <pc:docMk/>
          <pc:sldMk cId="1978233262" sldId="270"/>
        </pc:sldMkLst>
        <pc:spChg chg="mod">
          <ac:chgData name="聪 胡" userId="e9d95f40c6b3919d" providerId="LiveId" clId="{FF7CFEAC-967B-4C68-BFA8-D04159B8A158}" dt="2022-05-04T08:57:37.666" v="1006"/>
          <ac:spMkLst>
            <pc:docMk/>
            <pc:sldMk cId="1978233262" sldId="270"/>
            <ac:spMk id="3" creationId="{54E08E3B-EAE3-4FFD-9B0F-225210C76C7B}"/>
          </ac:spMkLst>
        </pc:spChg>
      </pc:sldChg>
      <pc:sldChg chg="modSp add mod">
        <pc:chgData name="聪 胡" userId="e9d95f40c6b3919d" providerId="LiveId" clId="{FF7CFEAC-967B-4C68-BFA8-D04159B8A158}" dt="2022-05-04T08:43:32.390" v="814"/>
        <pc:sldMkLst>
          <pc:docMk/>
          <pc:sldMk cId="1118923126" sldId="271"/>
        </pc:sldMkLst>
        <pc:spChg chg="mod">
          <ac:chgData name="聪 胡" userId="e9d95f40c6b3919d" providerId="LiveId" clId="{FF7CFEAC-967B-4C68-BFA8-D04159B8A158}" dt="2022-05-04T08:40:24.115" v="640"/>
          <ac:spMkLst>
            <pc:docMk/>
            <pc:sldMk cId="1118923126" sldId="271"/>
            <ac:spMk id="2" creationId="{97FE762C-54AC-4A28-A64C-1243D1BAD81B}"/>
          </ac:spMkLst>
        </pc:spChg>
        <pc:spChg chg="mod">
          <ac:chgData name="聪 胡" userId="e9d95f40c6b3919d" providerId="LiveId" clId="{FF7CFEAC-967B-4C68-BFA8-D04159B8A158}" dt="2022-05-04T08:43:32.390" v="814"/>
          <ac:spMkLst>
            <pc:docMk/>
            <pc:sldMk cId="1118923126" sldId="271"/>
            <ac:spMk id="3" creationId="{54E08E3B-EAE3-4FFD-9B0F-225210C76C7B}"/>
          </ac:spMkLst>
        </pc:spChg>
      </pc:sldChg>
      <pc:sldChg chg="addSp delSp modSp add mod">
        <pc:chgData name="聪 胡" userId="e9d95f40c6b3919d" providerId="LiveId" clId="{FF7CFEAC-967B-4C68-BFA8-D04159B8A158}" dt="2022-05-04T11:01:25.717" v="1271" actId="207"/>
        <pc:sldMkLst>
          <pc:docMk/>
          <pc:sldMk cId="2482803055" sldId="272"/>
        </pc:sldMkLst>
        <pc:spChg chg="mod">
          <ac:chgData name="聪 胡" userId="e9d95f40c6b3919d" providerId="LiveId" clId="{FF7CFEAC-967B-4C68-BFA8-D04159B8A158}" dt="2022-05-04T10:58:37.534" v="1198"/>
          <ac:spMkLst>
            <pc:docMk/>
            <pc:sldMk cId="2482803055" sldId="272"/>
            <ac:spMk id="3" creationId="{54E08E3B-EAE3-4FFD-9B0F-225210C76C7B}"/>
          </ac:spMkLst>
        </pc:spChg>
        <pc:spChg chg="add del">
          <ac:chgData name="聪 胡" userId="e9d95f40c6b3919d" providerId="LiveId" clId="{FF7CFEAC-967B-4C68-BFA8-D04159B8A158}" dt="2022-05-04T10:49:13.626" v="1083" actId="478"/>
          <ac:spMkLst>
            <pc:docMk/>
            <pc:sldMk cId="2482803055" sldId="272"/>
            <ac:spMk id="6" creationId="{3DA2A489-64C3-5AED-BBF9-375B3C617614}"/>
          </ac:spMkLst>
        </pc:spChg>
        <pc:spChg chg="add del mod">
          <ac:chgData name="聪 胡" userId="e9d95f40c6b3919d" providerId="LiveId" clId="{FF7CFEAC-967B-4C68-BFA8-D04159B8A158}" dt="2022-05-04T10:51:18.953" v="1098" actId="478"/>
          <ac:spMkLst>
            <pc:docMk/>
            <pc:sldMk cId="2482803055" sldId="272"/>
            <ac:spMk id="9" creationId="{63E5719F-FF14-8815-DA00-2B9652B24B19}"/>
          </ac:spMkLst>
        </pc:spChg>
        <pc:spChg chg="add del">
          <ac:chgData name="聪 胡" userId="e9d95f40c6b3919d" providerId="LiveId" clId="{FF7CFEAC-967B-4C68-BFA8-D04159B8A158}" dt="2022-05-04T10:54:50.512" v="1163" actId="22"/>
          <ac:spMkLst>
            <pc:docMk/>
            <pc:sldMk cId="2482803055" sldId="272"/>
            <ac:spMk id="13" creationId="{0FB48067-C81F-EAE9-BB19-E3C619C9E584}"/>
          </ac:spMkLst>
        </pc:spChg>
        <pc:graphicFrameChg chg="add mod modGraphic">
          <ac:chgData name="聪 胡" userId="e9d95f40c6b3919d" providerId="LiveId" clId="{FF7CFEAC-967B-4C68-BFA8-D04159B8A158}" dt="2022-05-04T11:00:57.489" v="1262" actId="122"/>
          <ac:graphicFrameMkLst>
            <pc:docMk/>
            <pc:sldMk cId="2482803055" sldId="272"/>
            <ac:graphicFrameMk id="4" creationId="{8634D796-7FB9-6532-B682-90F78B44D9E5}"/>
          </ac:graphicFrameMkLst>
        </pc:graphicFrameChg>
        <pc:graphicFrameChg chg="add mod modGraphic">
          <ac:chgData name="聪 胡" userId="e9d95f40c6b3919d" providerId="LiveId" clId="{FF7CFEAC-967B-4C68-BFA8-D04159B8A158}" dt="2022-05-04T11:00:59.029" v="1263" actId="122"/>
          <ac:graphicFrameMkLst>
            <pc:docMk/>
            <pc:sldMk cId="2482803055" sldId="272"/>
            <ac:graphicFrameMk id="5" creationId="{05A8AD20-7557-8D78-242C-92E5D119827D}"/>
          </ac:graphicFrameMkLst>
        </pc:graphicFrameChg>
        <pc:graphicFrameChg chg="add del mod">
          <ac:chgData name="聪 胡" userId="e9d95f40c6b3919d" providerId="LiveId" clId="{FF7CFEAC-967B-4C68-BFA8-D04159B8A158}" dt="2022-05-04T10:51:57.728" v="1101" actId="478"/>
          <ac:graphicFrameMkLst>
            <pc:docMk/>
            <pc:sldMk cId="2482803055" sldId="272"/>
            <ac:graphicFrameMk id="10" creationId="{1CDE0C0E-9E05-4310-ADA7-452A952CCD22}"/>
          </ac:graphicFrameMkLst>
        </pc:graphicFrameChg>
        <pc:graphicFrameChg chg="add mod modGraphic">
          <ac:chgData name="聪 胡" userId="e9d95f40c6b3919d" providerId="LiveId" clId="{FF7CFEAC-967B-4C68-BFA8-D04159B8A158}" dt="2022-05-04T11:00:56.118" v="1261" actId="122"/>
          <ac:graphicFrameMkLst>
            <pc:docMk/>
            <pc:sldMk cId="2482803055" sldId="272"/>
            <ac:graphicFrameMk id="11" creationId="{C518FED7-E9EA-0721-224D-46D4CAF73EA2}"/>
          </ac:graphicFrameMkLst>
        </pc:graphicFrameChg>
        <pc:graphicFrameChg chg="add mod modGraphic">
          <ac:chgData name="聪 胡" userId="e9d95f40c6b3919d" providerId="LiveId" clId="{FF7CFEAC-967B-4C68-BFA8-D04159B8A158}" dt="2022-05-04T11:00:53.818" v="1260" actId="122"/>
          <ac:graphicFrameMkLst>
            <pc:docMk/>
            <pc:sldMk cId="2482803055" sldId="272"/>
            <ac:graphicFrameMk id="14" creationId="{C213EA8C-8CB2-0081-1E5A-2994A3A81611}"/>
          </ac:graphicFrameMkLst>
        </pc:graphicFrameChg>
        <pc:graphicFrameChg chg="add mod modGraphic">
          <ac:chgData name="聪 胡" userId="e9d95f40c6b3919d" providerId="LiveId" clId="{FF7CFEAC-967B-4C68-BFA8-D04159B8A158}" dt="2022-05-04T11:01:23.897" v="1270" actId="207"/>
          <ac:graphicFrameMkLst>
            <pc:docMk/>
            <pc:sldMk cId="2482803055" sldId="272"/>
            <ac:graphicFrameMk id="17" creationId="{389BA419-AAF7-1CB0-5277-625F0FB38DF9}"/>
          </ac:graphicFrameMkLst>
        </pc:graphicFrameChg>
        <pc:graphicFrameChg chg="add mod modGraphic">
          <ac:chgData name="聪 胡" userId="e9d95f40c6b3919d" providerId="LiveId" clId="{FF7CFEAC-967B-4C68-BFA8-D04159B8A158}" dt="2022-05-04T11:01:25.717" v="1271" actId="207"/>
          <ac:graphicFrameMkLst>
            <pc:docMk/>
            <pc:sldMk cId="2482803055" sldId="272"/>
            <ac:graphicFrameMk id="18" creationId="{26FAD12C-8D36-8F60-7B3B-6AAA1F085C76}"/>
          </ac:graphicFrameMkLst>
        </pc:graphicFrameChg>
        <pc:picChg chg="add mod">
          <ac:chgData name="聪 胡" userId="e9d95f40c6b3919d" providerId="LiveId" clId="{FF7CFEAC-967B-4C68-BFA8-D04159B8A158}" dt="2022-05-04T10:56:09.825" v="1188" actId="1076"/>
          <ac:picMkLst>
            <pc:docMk/>
            <pc:sldMk cId="2482803055" sldId="272"/>
            <ac:picMk id="8" creationId="{36A9FED1-FC2C-4F50-A87D-F8ED86304A67}"/>
          </ac:picMkLst>
        </pc:picChg>
        <pc:cxnChg chg="add mod">
          <ac:chgData name="聪 胡" userId="e9d95f40c6b3919d" providerId="LiveId" clId="{FF7CFEAC-967B-4C68-BFA8-D04159B8A158}" dt="2022-05-04T10:56:05.302" v="1187" actId="13822"/>
          <ac:cxnSpMkLst>
            <pc:docMk/>
            <pc:sldMk cId="2482803055" sldId="272"/>
            <ac:cxnSpMk id="16" creationId="{2EAAB471-EC5D-47BC-449F-3F5311575370}"/>
          </ac:cxnSpMkLst>
        </pc:cxnChg>
      </pc:sldChg>
      <pc:sldChg chg="modSp new mod">
        <pc:chgData name="聪 胡" userId="e9d95f40c6b3919d" providerId="LiveId" clId="{FF7CFEAC-967B-4C68-BFA8-D04159B8A158}" dt="2022-05-04T11:12:45.405" v="1470"/>
        <pc:sldMkLst>
          <pc:docMk/>
          <pc:sldMk cId="891833280" sldId="273"/>
        </pc:sldMkLst>
        <pc:spChg chg="mod">
          <ac:chgData name="聪 胡" userId="e9d95f40c6b3919d" providerId="LiveId" clId="{FF7CFEAC-967B-4C68-BFA8-D04159B8A158}" dt="2022-05-04T11:01:58.925" v="1282"/>
          <ac:spMkLst>
            <pc:docMk/>
            <pc:sldMk cId="891833280" sldId="273"/>
            <ac:spMk id="2" creationId="{B48311D2-2F72-4BB4-5360-E0430B9555CD}"/>
          </ac:spMkLst>
        </pc:spChg>
        <pc:spChg chg="mod">
          <ac:chgData name="聪 胡" userId="e9d95f40c6b3919d" providerId="LiveId" clId="{FF7CFEAC-967B-4C68-BFA8-D04159B8A158}" dt="2022-05-04T11:12:45.405" v="1470"/>
          <ac:spMkLst>
            <pc:docMk/>
            <pc:sldMk cId="891833280" sldId="273"/>
            <ac:spMk id="3" creationId="{C4C04749-5BA0-9A04-9136-5C575D57EB69}"/>
          </ac:spMkLst>
        </pc:spChg>
      </pc:sldChg>
      <pc:sldChg chg="addSp delSp modSp new mod">
        <pc:chgData name="聪 胡" userId="e9d95f40c6b3919d" providerId="LiveId" clId="{FF7CFEAC-967B-4C68-BFA8-D04159B8A158}" dt="2022-05-11T11:00:58.408" v="1607" actId="13822"/>
        <pc:sldMkLst>
          <pc:docMk/>
          <pc:sldMk cId="749864745" sldId="274"/>
        </pc:sldMkLst>
        <pc:spChg chg="mod">
          <ac:chgData name="聪 胡" userId="e9d95f40c6b3919d" providerId="LiveId" clId="{FF7CFEAC-967B-4C68-BFA8-D04159B8A158}" dt="2022-05-11T10:55:56.588" v="1578" actId="20577"/>
          <ac:spMkLst>
            <pc:docMk/>
            <pc:sldMk cId="749864745" sldId="274"/>
            <ac:spMk id="3" creationId="{D3AD1A09-D9BA-80F2-9F31-415FE76C029E}"/>
          </ac:spMkLst>
        </pc:spChg>
        <pc:graphicFrameChg chg="add mod modGraphic">
          <ac:chgData name="聪 胡" userId="e9d95f40c6b3919d" providerId="LiveId" clId="{FF7CFEAC-967B-4C68-BFA8-D04159B8A158}" dt="2022-05-11T10:59:59.308" v="1597" actId="207"/>
          <ac:graphicFrameMkLst>
            <pc:docMk/>
            <pc:sldMk cId="749864745" sldId="274"/>
            <ac:graphicFrameMk id="4" creationId="{EA9DDDF2-8B11-2926-5551-7C97062AE206}"/>
          </ac:graphicFrameMkLst>
        </pc:graphicFrameChg>
        <pc:graphicFrameChg chg="add mod modGraphic">
          <ac:chgData name="聪 胡" userId="e9d95f40c6b3919d" providerId="LiveId" clId="{FF7CFEAC-967B-4C68-BFA8-D04159B8A158}" dt="2022-05-11T11:00:02.485" v="1599" actId="207"/>
          <ac:graphicFrameMkLst>
            <pc:docMk/>
            <pc:sldMk cId="749864745" sldId="274"/>
            <ac:graphicFrameMk id="5" creationId="{053464B0-5AF0-A52C-BA67-ABD8C36DC0C2}"/>
          </ac:graphicFrameMkLst>
        </pc:graphicFrameChg>
        <pc:cxnChg chg="add del">
          <ac:chgData name="聪 胡" userId="e9d95f40c6b3919d" providerId="LiveId" clId="{FF7CFEAC-967B-4C68-BFA8-D04159B8A158}" dt="2022-05-11T11:00:30.234" v="1601" actId="11529"/>
          <ac:cxnSpMkLst>
            <pc:docMk/>
            <pc:sldMk cId="749864745" sldId="274"/>
            <ac:cxnSpMk id="7" creationId="{DBB591DC-48D5-C2A3-A28B-83DE64765EC3}"/>
          </ac:cxnSpMkLst>
        </pc:cxnChg>
        <pc:cxnChg chg="add mod">
          <ac:chgData name="聪 胡" userId="e9d95f40c6b3919d" providerId="LiveId" clId="{FF7CFEAC-967B-4C68-BFA8-D04159B8A158}" dt="2022-05-11T11:00:57.045" v="1606" actId="13822"/>
          <ac:cxnSpMkLst>
            <pc:docMk/>
            <pc:sldMk cId="749864745" sldId="274"/>
            <ac:cxnSpMk id="9" creationId="{1DF9970A-D2D3-D187-B132-DC52C4DFD42D}"/>
          </ac:cxnSpMkLst>
        </pc:cxnChg>
        <pc:cxnChg chg="add mod">
          <ac:chgData name="聪 胡" userId="e9d95f40c6b3919d" providerId="LiveId" clId="{FF7CFEAC-967B-4C68-BFA8-D04159B8A158}" dt="2022-05-11T11:00:58.408" v="1607" actId="13822"/>
          <ac:cxnSpMkLst>
            <pc:docMk/>
            <pc:sldMk cId="749864745" sldId="274"/>
            <ac:cxnSpMk id="11" creationId="{628008FB-E16A-B341-7ACE-385AAD2484FB}"/>
          </ac:cxnSpMkLst>
        </pc:cxnChg>
      </pc:sldChg>
    </pc:docChg>
  </pc:docChgLst>
  <pc:docChgLst>
    <pc:chgData name="聪 胡" userId="e9d95f40c6b3919d" providerId="LiveId" clId="{CA9CB8CE-D786-4225-AEED-FA7B4EE91D06}"/>
    <pc:docChg chg="undo custSel modSld">
      <pc:chgData name="聪 胡" userId="e9d95f40c6b3919d" providerId="LiveId" clId="{CA9CB8CE-D786-4225-AEED-FA7B4EE91D06}" dt="2022-03-25T11:39:32.058" v="207"/>
      <pc:docMkLst>
        <pc:docMk/>
      </pc:docMkLst>
      <pc:sldChg chg="modSp mod modAnim">
        <pc:chgData name="聪 胡" userId="e9d95f40c6b3919d" providerId="LiveId" clId="{CA9CB8CE-D786-4225-AEED-FA7B4EE91D06}" dt="2022-03-25T11:06:27.345" v="93" actId="20577"/>
        <pc:sldMkLst>
          <pc:docMk/>
          <pc:sldMk cId="378041963" sldId="256"/>
        </pc:sldMkLst>
        <pc:spChg chg="mod">
          <ac:chgData name="聪 胡" userId="e9d95f40c6b3919d" providerId="LiveId" clId="{CA9CB8CE-D786-4225-AEED-FA7B4EE91D06}" dt="2022-03-25T11:06:27.345" v="93" actId="20577"/>
          <ac:spMkLst>
            <pc:docMk/>
            <pc:sldMk cId="378041963" sldId="256"/>
            <ac:spMk id="3" creationId="{7949C2BA-83A6-489B-A2DA-54F14CB73F55}"/>
          </ac:spMkLst>
        </pc:spChg>
      </pc:sldChg>
      <pc:sldChg chg="modSp mod">
        <pc:chgData name="聪 胡" userId="e9d95f40c6b3919d" providerId="LiveId" clId="{CA9CB8CE-D786-4225-AEED-FA7B4EE91D06}" dt="2022-03-25T11:36:23.276" v="202"/>
        <pc:sldMkLst>
          <pc:docMk/>
          <pc:sldMk cId="364323415" sldId="257"/>
        </pc:sldMkLst>
        <pc:spChg chg="mod">
          <ac:chgData name="聪 胡" userId="e9d95f40c6b3919d" providerId="LiveId" clId="{CA9CB8CE-D786-4225-AEED-FA7B4EE91D06}" dt="2022-03-25T11:36:23.276" v="202"/>
          <ac:spMkLst>
            <pc:docMk/>
            <pc:sldMk cId="364323415" sldId="257"/>
            <ac:spMk id="3" creationId="{B729A4EE-8EA0-46A1-84E6-A15C630F90E1}"/>
          </ac:spMkLst>
        </pc:spChg>
      </pc:sldChg>
      <pc:sldChg chg="modSp mod">
        <pc:chgData name="聪 胡" userId="e9d95f40c6b3919d" providerId="LiveId" clId="{CA9CB8CE-D786-4225-AEED-FA7B4EE91D06}" dt="2022-03-25T11:39:32.058" v="207"/>
        <pc:sldMkLst>
          <pc:docMk/>
          <pc:sldMk cId="42152660" sldId="258"/>
        </pc:sldMkLst>
        <pc:spChg chg="mod">
          <ac:chgData name="聪 胡" userId="e9d95f40c6b3919d" providerId="LiveId" clId="{CA9CB8CE-D786-4225-AEED-FA7B4EE91D06}" dt="2022-03-25T11:04:41.871" v="79" actId="1076"/>
          <ac:spMkLst>
            <pc:docMk/>
            <pc:sldMk cId="42152660" sldId="258"/>
            <ac:spMk id="2" creationId="{6A9E3193-0F7A-4826-9C43-8231F38C29D7}"/>
          </ac:spMkLst>
        </pc:spChg>
        <pc:spChg chg="mod">
          <ac:chgData name="聪 胡" userId="e9d95f40c6b3919d" providerId="LiveId" clId="{CA9CB8CE-D786-4225-AEED-FA7B4EE91D06}" dt="2022-03-25T11:39:32.058" v="207"/>
          <ac:spMkLst>
            <pc:docMk/>
            <pc:sldMk cId="42152660" sldId="258"/>
            <ac:spMk id="3" creationId="{E70CCBB1-D08F-4C96-9415-D037F1819476}"/>
          </ac:spMkLst>
        </pc:spChg>
      </pc:sldChg>
      <pc:sldChg chg="modSp mod">
        <pc:chgData name="聪 胡" userId="e9d95f40c6b3919d" providerId="LiveId" clId="{CA9CB8CE-D786-4225-AEED-FA7B4EE91D06}" dt="2022-03-25T11:19:53.984" v="196"/>
        <pc:sldMkLst>
          <pc:docMk/>
          <pc:sldMk cId="2886323503" sldId="259"/>
        </pc:sldMkLst>
        <pc:spChg chg="mod">
          <ac:chgData name="聪 胡" userId="e9d95f40c6b3919d" providerId="LiveId" clId="{CA9CB8CE-D786-4225-AEED-FA7B4EE91D06}" dt="2022-03-25T11:19:53.984" v="196"/>
          <ac:spMkLst>
            <pc:docMk/>
            <pc:sldMk cId="2886323503" sldId="259"/>
            <ac:spMk id="3" creationId="{96BDF13A-E25E-4D78-9599-DCF2BD2AD797}"/>
          </ac:spMkLst>
        </pc:spChg>
      </pc:sldChg>
    </pc:docChg>
  </pc:docChgLst>
  <pc:docChgLst>
    <pc:chgData name="聪 胡" userId="e9d95f40c6b3919d" providerId="LiveId" clId="{E4F0E560-6481-4922-B1CD-DB895EBCD75B}"/>
    <pc:docChg chg="undo custSel addSld delSld modSld">
      <pc:chgData name="聪 胡" userId="e9d95f40c6b3919d" providerId="LiveId" clId="{E4F0E560-6481-4922-B1CD-DB895EBCD75B}" dt="2022-04-15T11:45:34.318" v="449" actId="20577"/>
      <pc:docMkLst>
        <pc:docMk/>
      </pc:docMkLst>
      <pc:sldChg chg="modSp del mod">
        <pc:chgData name="聪 胡" userId="e9d95f40c6b3919d" providerId="LiveId" clId="{E4F0E560-6481-4922-B1CD-DB895EBCD75B}" dt="2022-04-15T11:12:19.084" v="110" actId="47"/>
        <pc:sldMkLst>
          <pc:docMk/>
          <pc:sldMk cId="200945137" sldId="260"/>
        </pc:sldMkLst>
        <pc:spChg chg="mod">
          <ac:chgData name="聪 胡" userId="e9d95f40c6b3919d" providerId="LiveId" clId="{E4F0E560-6481-4922-B1CD-DB895EBCD75B}" dt="2022-04-15T11:12:08.445" v="109"/>
          <ac:spMkLst>
            <pc:docMk/>
            <pc:sldMk cId="200945137" sldId="260"/>
            <ac:spMk id="2" creationId="{5E541E9E-FA12-4D98-BF22-E1A509A36018}"/>
          </ac:spMkLst>
        </pc:spChg>
        <pc:spChg chg="mod">
          <ac:chgData name="聪 胡" userId="e9d95f40c6b3919d" providerId="LiveId" clId="{E4F0E560-6481-4922-B1CD-DB895EBCD75B}" dt="2022-04-15T11:07:39.792" v="94"/>
          <ac:spMkLst>
            <pc:docMk/>
            <pc:sldMk cId="200945137" sldId="260"/>
            <ac:spMk id="3" creationId="{B729A4EE-8EA0-46A1-84E6-A15C630F90E1}"/>
          </ac:spMkLst>
        </pc:spChg>
      </pc:sldChg>
      <pc:sldChg chg="modSp mod">
        <pc:chgData name="聪 胡" userId="e9d95f40c6b3919d" providerId="LiveId" clId="{E4F0E560-6481-4922-B1CD-DB895EBCD75B}" dt="2022-04-15T11:38:22.176" v="302" actId="20577"/>
        <pc:sldMkLst>
          <pc:docMk/>
          <pc:sldMk cId="355218668" sldId="261"/>
        </pc:sldMkLst>
        <pc:spChg chg="mod">
          <ac:chgData name="聪 胡" userId="e9d95f40c6b3919d" providerId="LiveId" clId="{E4F0E560-6481-4922-B1CD-DB895EBCD75B}" dt="2022-04-15T11:38:22.176" v="302" actId="20577"/>
          <ac:spMkLst>
            <pc:docMk/>
            <pc:sldMk cId="355218668" sldId="261"/>
            <ac:spMk id="3" creationId="{54E08E3B-EAE3-4FFD-9B0F-225210C76C7B}"/>
          </ac:spMkLst>
        </pc:spChg>
      </pc:sldChg>
      <pc:sldChg chg="modSp mod">
        <pc:chgData name="聪 胡" userId="e9d95f40c6b3919d" providerId="LiveId" clId="{E4F0E560-6481-4922-B1CD-DB895EBCD75B}" dt="2022-04-15T11:22:15.569" v="222" actId="27636"/>
        <pc:sldMkLst>
          <pc:docMk/>
          <pc:sldMk cId="3052254048" sldId="262"/>
        </pc:sldMkLst>
        <pc:spChg chg="mod">
          <ac:chgData name="聪 胡" userId="e9d95f40c6b3919d" providerId="LiveId" clId="{E4F0E560-6481-4922-B1CD-DB895EBCD75B}" dt="2022-04-15T11:22:15.569" v="222" actId="27636"/>
          <ac:spMkLst>
            <pc:docMk/>
            <pc:sldMk cId="3052254048" sldId="262"/>
            <ac:spMk id="3" creationId="{54E08E3B-EAE3-4FFD-9B0F-225210C76C7B}"/>
          </ac:spMkLst>
        </pc:spChg>
      </pc:sldChg>
      <pc:sldChg chg="modSp mod">
        <pc:chgData name="聪 胡" userId="e9d95f40c6b3919d" providerId="LiveId" clId="{E4F0E560-6481-4922-B1CD-DB895EBCD75B}" dt="2022-04-15T11:37:19.264" v="293"/>
        <pc:sldMkLst>
          <pc:docMk/>
          <pc:sldMk cId="2433829136" sldId="263"/>
        </pc:sldMkLst>
        <pc:spChg chg="mod">
          <ac:chgData name="聪 胡" userId="e9d95f40c6b3919d" providerId="LiveId" clId="{E4F0E560-6481-4922-B1CD-DB895EBCD75B}" dt="2022-04-15T11:37:19.264" v="293"/>
          <ac:spMkLst>
            <pc:docMk/>
            <pc:sldMk cId="2433829136" sldId="263"/>
            <ac:spMk id="3" creationId="{54E08E3B-EAE3-4FFD-9B0F-225210C76C7B}"/>
          </ac:spMkLst>
        </pc:spChg>
      </pc:sldChg>
      <pc:sldChg chg="modSp mod">
        <pc:chgData name="聪 胡" userId="e9d95f40c6b3919d" providerId="LiveId" clId="{E4F0E560-6481-4922-B1CD-DB895EBCD75B}" dt="2022-04-15T11:04:51.990" v="57"/>
        <pc:sldMkLst>
          <pc:docMk/>
          <pc:sldMk cId="2700952991" sldId="264"/>
        </pc:sldMkLst>
        <pc:spChg chg="mod">
          <ac:chgData name="聪 胡" userId="e9d95f40c6b3919d" providerId="LiveId" clId="{E4F0E560-6481-4922-B1CD-DB895EBCD75B}" dt="2022-04-15T11:04:51.990" v="57"/>
          <ac:spMkLst>
            <pc:docMk/>
            <pc:sldMk cId="2700952991" sldId="264"/>
            <ac:spMk id="3" creationId="{54E08E3B-EAE3-4FFD-9B0F-225210C76C7B}"/>
          </ac:spMkLst>
        </pc:spChg>
      </pc:sldChg>
      <pc:sldChg chg="modSp new mod">
        <pc:chgData name="聪 胡" userId="e9d95f40c6b3919d" providerId="LiveId" clId="{E4F0E560-6481-4922-B1CD-DB895EBCD75B}" dt="2022-04-15T11:30:03.580" v="260" actId="5793"/>
        <pc:sldMkLst>
          <pc:docMk/>
          <pc:sldMk cId="2617187008" sldId="265"/>
        </pc:sldMkLst>
        <pc:spChg chg="mod">
          <ac:chgData name="聪 胡" userId="e9d95f40c6b3919d" providerId="LiveId" clId="{E4F0E560-6481-4922-B1CD-DB895EBCD75B}" dt="2022-04-15T11:22:25.436" v="225"/>
          <ac:spMkLst>
            <pc:docMk/>
            <pc:sldMk cId="2617187008" sldId="265"/>
            <ac:spMk id="2" creationId="{C289FEE8-2EFF-4926-BABB-C243D334A7DE}"/>
          </ac:spMkLst>
        </pc:spChg>
        <pc:spChg chg="mod">
          <ac:chgData name="聪 胡" userId="e9d95f40c6b3919d" providerId="LiveId" clId="{E4F0E560-6481-4922-B1CD-DB895EBCD75B}" dt="2022-04-15T11:30:03.580" v="260" actId="5793"/>
          <ac:spMkLst>
            <pc:docMk/>
            <pc:sldMk cId="2617187008" sldId="265"/>
            <ac:spMk id="3" creationId="{95E50338-EDA1-432C-81B8-77781B326569}"/>
          </ac:spMkLst>
        </pc:spChg>
      </pc:sldChg>
      <pc:sldChg chg="modSp del mod">
        <pc:chgData name="聪 胡" userId="e9d95f40c6b3919d" providerId="LiveId" clId="{E4F0E560-6481-4922-B1CD-DB895EBCD75B}" dt="2022-04-15T11:03:08.491" v="20" actId="47"/>
        <pc:sldMkLst>
          <pc:docMk/>
          <pc:sldMk cId="4248191152" sldId="265"/>
        </pc:sldMkLst>
        <pc:spChg chg="mod">
          <ac:chgData name="聪 胡" userId="e9d95f40c6b3919d" providerId="LiveId" clId="{E4F0E560-6481-4922-B1CD-DB895EBCD75B}" dt="2022-04-15T11:03:01.239" v="15" actId="21"/>
          <ac:spMkLst>
            <pc:docMk/>
            <pc:sldMk cId="4248191152" sldId="265"/>
            <ac:spMk id="3" creationId="{54E08E3B-EAE3-4FFD-9B0F-225210C76C7B}"/>
          </ac:spMkLst>
        </pc:spChg>
      </pc:sldChg>
      <pc:sldChg chg="modSp add mod">
        <pc:chgData name="聪 胡" userId="e9d95f40c6b3919d" providerId="LiveId" clId="{E4F0E560-6481-4922-B1CD-DB895EBCD75B}" dt="2022-04-15T11:45:34.318" v="449" actId="20577"/>
        <pc:sldMkLst>
          <pc:docMk/>
          <pc:sldMk cId="3642767616" sldId="266"/>
        </pc:sldMkLst>
        <pc:spChg chg="mod">
          <ac:chgData name="聪 胡" userId="e9d95f40c6b3919d" providerId="LiveId" clId="{E4F0E560-6481-4922-B1CD-DB895EBCD75B}" dt="2022-04-15T11:44:20.913" v="448"/>
          <ac:spMkLst>
            <pc:docMk/>
            <pc:sldMk cId="3642767616" sldId="266"/>
            <ac:spMk id="2" creationId="{97FE762C-54AC-4A28-A64C-1243D1BAD81B}"/>
          </ac:spMkLst>
        </pc:spChg>
        <pc:spChg chg="mod">
          <ac:chgData name="聪 胡" userId="e9d95f40c6b3919d" providerId="LiveId" clId="{E4F0E560-6481-4922-B1CD-DB895EBCD75B}" dt="2022-04-15T11:45:34.318" v="449" actId="20577"/>
          <ac:spMkLst>
            <pc:docMk/>
            <pc:sldMk cId="3642767616" sldId="266"/>
            <ac:spMk id="3" creationId="{54E08E3B-EAE3-4FFD-9B0F-225210C76C7B}"/>
          </ac:spMkLst>
        </pc:spChg>
      </pc:sldChg>
    </pc:docChg>
  </pc:docChgLst>
  <pc:docChgLst>
    <pc:chgData name="聪 胡" userId="e9d95f40c6b3919d" providerId="LiveId" clId="{3B9AFC74-1929-4A7F-ADFB-87906007413D}"/>
    <pc:docChg chg="undo custSel addSld delSld modSld sldOrd">
      <pc:chgData name="聪 胡" userId="e9d95f40c6b3919d" providerId="LiveId" clId="{3B9AFC74-1929-4A7F-ADFB-87906007413D}" dt="2022-04-15T10:46:41.723" v="1074" actId="20577"/>
      <pc:docMkLst>
        <pc:docMk/>
      </pc:docMkLst>
      <pc:sldChg chg="modSp">
        <pc:chgData name="聪 胡" userId="e9d95f40c6b3919d" providerId="LiveId" clId="{3B9AFC74-1929-4A7F-ADFB-87906007413D}" dt="2022-04-15T06:57:18.806" v="0" actId="20577"/>
        <pc:sldMkLst>
          <pc:docMk/>
          <pc:sldMk cId="378041963" sldId="256"/>
        </pc:sldMkLst>
        <pc:spChg chg="mod">
          <ac:chgData name="聪 胡" userId="e9d95f40c6b3919d" providerId="LiveId" clId="{3B9AFC74-1929-4A7F-ADFB-87906007413D}" dt="2022-04-15T06:57:18.806" v="0" actId="20577"/>
          <ac:spMkLst>
            <pc:docMk/>
            <pc:sldMk cId="378041963" sldId="256"/>
            <ac:spMk id="3" creationId="{7949C2BA-83A6-489B-A2DA-54F14CB73F55}"/>
          </ac:spMkLst>
        </pc:spChg>
      </pc:sldChg>
      <pc:sldChg chg="modSp mod">
        <pc:chgData name="聪 胡" userId="e9d95f40c6b3919d" providerId="LiveId" clId="{3B9AFC74-1929-4A7F-ADFB-87906007413D}" dt="2022-04-15T10:23:21.894" v="180"/>
        <pc:sldMkLst>
          <pc:docMk/>
          <pc:sldMk cId="200945137" sldId="260"/>
        </pc:sldMkLst>
        <pc:spChg chg="mod">
          <ac:chgData name="聪 胡" userId="e9d95f40c6b3919d" providerId="LiveId" clId="{3B9AFC74-1929-4A7F-ADFB-87906007413D}" dt="2022-04-15T06:57:45.248" v="25"/>
          <ac:spMkLst>
            <pc:docMk/>
            <pc:sldMk cId="200945137" sldId="260"/>
            <ac:spMk id="2" creationId="{5E541E9E-FA12-4D98-BF22-E1A509A36018}"/>
          </ac:spMkLst>
        </pc:spChg>
        <pc:spChg chg="mod">
          <ac:chgData name="聪 胡" userId="e9d95f40c6b3919d" providerId="LiveId" clId="{3B9AFC74-1929-4A7F-ADFB-87906007413D}" dt="2022-04-15T10:23:21.894" v="180"/>
          <ac:spMkLst>
            <pc:docMk/>
            <pc:sldMk cId="200945137" sldId="260"/>
            <ac:spMk id="3" creationId="{B729A4EE-8EA0-46A1-84E6-A15C630F90E1}"/>
          </ac:spMkLst>
        </pc:spChg>
      </pc:sldChg>
      <pc:sldChg chg="addSp delSp modSp new mod">
        <pc:chgData name="聪 胡" userId="e9d95f40c6b3919d" providerId="LiveId" clId="{3B9AFC74-1929-4A7F-ADFB-87906007413D}" dt="2022-04-15T10:36:33.060" v="411" actId="20577"/>
        <pc:sldMkLst>
          <pc:docMk/>
          <pc:sldMk cId="355218668" sldId="261"/>
        </pc:sldMkLst>
        <pc:spChg chg="mod">
          <ac:chgData name="聪 胡" userId="e9d95f40c6b3919d" providerId="LiveId" clId="{3B9AFC74-1929-4A7F-ADFB-87906007413D}" dt="2022-04-15T10:17:01.113" v="132"/>
          <ac:spMkLst>
            <pc:docMk/>
            <pc:sldMk cId="355218668" sldId="261"/>
            <ac:spMk id="2" creationId="{97FE762C-54AC-4A28-A64C-1243D1BAD81B}"/>
          </ac:spMkLst>
        </pc:spChg>
        <pc:spChg chg="mod">
          <ac:chgData name="聪 胡" userId="e9d95f40c6b3919d" providerId="LiveId" clId="{3B9AFC74-1929-4A7F-ADFB-87906007413D}" dt="2022-04-15T10:36:33.060" v="411" actId="20577"/>
          <ac:spMkLst>
            <pc:docMk/>
            <pc:sldMk cId="355218668" sldId="261"/>
            <ac:spMk id="3" creationId="{54E08E3B-EAE3-4FFD-9B0F-225210C76C7B}"/>
          </ac:spMkLst>
        </pc:spChg>
        <pc:spChg chg="add del">
          <ac:chgData name="聪 胡" userId="e9d95f40c6b3919d" providerId="LiveId" clId="{3B9AFC74-1929-4A7F-ADFB-87906007413D}" dt="2022-04-15T10:34:14.489" v="290" actId="22"/>
          <ac:spMkLst>
            <pc:docMk/>
            <pc:sldMk cId="355218668" sldId="261"/>
            <ac:spMk id="5" creationId="{CA0E4C99-D392-4512-B152-255256477465}"/>
          </ac:spMkLst>
        </pc:spChg>
      </pc:sldChg>
      <pc:sldChg chg="modSp add mod ord">
        <pc:chgData name="聪 胡" userId="e9d95f40c6b3919d" providerId="LiveId" clId="{3B9AFC74-1929-4A7F-ADFB-87906007413D}" dt="2022-04-15T10:45:06.274" v="964"/>
        <pc:sldMkLst>
          <pc:docMk/>
          <pc:sldMk cId="3052254048" sldId="262"/>
        </pc:sldMkLst>
        <pc:spChg chg="mod">
          <ac:chgData name="聪 胡" userId="e9d95f40c6b3919d" providerId="LiveId" clId="{3B9AFC74-1929-4A7F-ADFB-87906007413D}" dt="2022-04-15T10:34:17.644" v="294"/>
          <ac:spMkLst>
            <pc:docMk/>
            <pc:sldMk cId="3052254048" sldId="262"/>
            <ac:spMk id="2" creationId="{97FE762C-54AC-4A28-A64C-1243D1BAD81B}"/>
          </ac:spMkLst>
        </pc:spChg>
        <pc:spChg chg="mod">
          <ac:chgData name="聪 胡" userId="e9d95f40c6b3919d" providerId="LiveId" clId="{3B9AFC74-1929-4A7F-ADFB-87906007413D}" dt="2022-04-15T10:45:06.274" v="964"/>
          <ac:spMkLst>
            <pc:docMk/>
            <pc:sldMk cId="3052254048" sldId="262"/>
            <ac:spMk id="3" creationId="{54E08E3B-EAE3-4FFD-9B0F-225210C76C7B}"/>
          </ac:spMkLst>
        </pc:spChg>
      </pc:sldChg>
      <pc:sldChg chg="modSp add mod">
        <pc:chgData name="聪 胡" userId="e9d95f40c6b3919d" providerId="LiveId" clId="{3B9AFC74-1929-4A7F-ADFB-87906007413D}" dt="2022-04-15T10:42:08.241" v="750"/>
        <pc:sldMkLst>
          <pc:docMk/>
          <pc:sldMk cId="2433829136" sldId="263"/>
        </pc:sldMkLst>
        <pc:spChg chg="mod">
          <ac:chgData name="聪 胡" userId="e9d95f40c6b3919d" providerId="LiveId" clId="{3B9AFC74-1929-4A7F-ADFB-87906007413D}" dt="2022-04-15T10:42:08.241" v="750"/>
          <ac:spMkLst>
            <pc:docMk/>
            <pc:sldMk cId="2433829136" sldId="263"/>
            <ac:spMk id="3" creationId="{54E08E3B-EAE3-4FFD-9B0F-225210C76C7B}"/>
          </ac:spMkLst>
        </pc:spChg>
      </pc:sldChg>
      <pc:sldChg chg="modSp add mod">
        <pc:chgData name="聪 胡" userId="e9d95f40c6b3919d" providerId="LiveId" clId="{3B9AFC74-1929-4A7F-ADFB-87906007413D}" dt="2022-04-15T10:42:13.303" v="753" actId="404"/>
        <pc:sldMkLst>
          <pc:docMk/>
          <pc:sldMk cId="2700952991" sldId="264"/>
        </pc:sldMkLst>
        <pc:spChg chg="mod">
          <ac:chgData name="聪 胡" userId="e9d95f40c6b3919d" providerId="LiveId" clId="{3B9AFC74-1929-4A7F-ADFB-87906007413D}" dt="2022-04-15T10:42:13.303" v="753" actId="404"/>
          <ac:spMkLst>
            <pc:docMk/>
            <pc:sldMk cId="2700952991" sldId="264"/>
            <ac:spMk id="3" creationId="{54E08E3B-EAE3-4FFD-9B0F-225210C76C7B}"/>
          </ac:spMkLst>
        </pc:spChg>
      </pc:sldChg>
      <pc:sldChg chg="add del">
        <pc:chgData name="聪 胡" userId="e9d95f40c6b3919d" providerId="LiveId" clId="{3B9AFC74-1929-4A7F-ADFB-87906007413D}" dt="2022-04-15T10:42:19.600" v="755"/>
        <pc:sldMkLst>
          <pc:docMk/>
          <pc:sldMk cId="1279507035" sldId="265"/>
        </pc:sldMkLst>
      </pc:sldChg>
      <pc:sldChg chg="modSp add mod">
        <pc:chgData name="聪 胡" userId="e9d95f40c6b3919d" providerId="LiveId" clId="{3B9AFC74-1929-4A7F-ADFB-87906007413D}" dt="2022-04-15T10:46:41.723" v="1074" actId="20577"/>
        <pc:sldMkLst>
          <pc:docMk/>
          <pc:sldMk cId="4248191152" sldId="265"/>
        </pc:sldMkLst>
        <pc:spChg chg="mod">
          <ac:chgData name="聪 胡" userId="e9d95f40c6b3919d" providerId="LiveId" clId="{3B9AFC74-1929-4A7F-ADFB-87906007413D}" dt="2022-04-15T10:46:41.723" v="1074" actId="20577"/>
          <ac:spMkLst>
            <pc:docMk/>
            <pc:sldMk cId="4248191152" sldId="265"/>
            <ac:spMk id="3" creationId="{54E08E3B-EAE3-4FFD-9B0F-225210C76C7B}"/>
          </ac:spMkLst>
        </pc:spChg>
      </pc:sldChg>
    </pc:docChg>
  </pc:docChgLst>
  <pc:docChgLst>
    <pc:chgData name="聪 胡" userId="e9d95f40c6b3919d" providerId="LiveId" clId="{7E9DE716-DC76-47AF-B7F4-00F3366CBA9D}"/>
    <pc:docChg chg="undo custSel addSld delSld modSld">
      <pc:chgData name="聪 胡" userId="e9d95f40c6b3919d" providerId="LiveId" clId="{7E9DE716-DC76-47AF-B7F4-00F3366CBA9D}" dt="2022-04-01T11:31:47.632" v="376" actId="2710"/>
      <pc:docMkLst>
        <pc:docMk/>
      </pc:docMkLst>
      <pc:sldChg chg="modSp">
        <pc:chgData name="聪 胡" userId="e9d95f40c6b3919d" providerId="LiveId" clId="{7E9DE716-DC76-47AF-B7F4-00F3366CBA9D}" dt="2022-04-01T10:46:31.194" v="1" actId="20577"/>
        <pc:sldMkLst>
          <pc:docMk/>
          <pc:sldMk cId="378041963" sldId="256"/>
        </pc:sldMkLst>
        <pc:spChg chg="mod">
          <ac:chgData name="聪 胡" userId="e9d95f40c6b3919d" providerId="LiveId" clId="{7E9DE716-DC76-47AF-B7F4-00F3366CBA9D}" dt="2022-04-01T10:46:31.194" v="1" actId="20577"/>
          <ac:spMkLst>
            <pc:docMk/>
            <pc:sldMk cId="378041963" sldId="256"/>
            <ac:spMk id="3" creationId="{7949C2BA-83A6-489B-A2DA-54F14CB73F55}"/>
          </ac:spMkLst>
        </pc:spChg>
      </pc:sldChg>
      <pc:sldChg chg="del">
        <pc:chgData name="聪 胡" userId="e9d95f40c6b3919d" providerId="LiveId" clId="{7E9DE716-DC76-47AF-B7F4-00F3366CBA9D}" dt="2022-04-01T11:13:09.169" v="86" actId="47"/>
        <pc:sldMkLst>
          <pc:docMk/>
          <pc:sldMk cId="364323415" sldId="257"/>
        </pc:sldMkLst>
      </pc:sldChg>
      <pc:sldChg chg="del">
        <pc:chgData name="聪 胡" userId="e9d95f40c6b3919d" providerId="LiveId" clId="{7E9DE716-DC76-47AF-B7F4-00F3366CBA9D}" dt="2022-04-01T11:13:09.909" v="87" actId="47"/>
        <pc:sldMkLst>
          <pc:docMk/>
          <pc:sldMk cId="42152660" sldId="258"/>
        </pc:sldMkLst>
      </pc:sldChg>
      <pc:sldChg chg="del">
        <pc:chgData name="聪 胡" userId="e9d95f40c6b3919d" providerId="LiveId" clId="{7E9DE716-DC76-47AF-B7F4-00F3366CBA9D}" dt="2022-04-01T11:13:08.228" v="85" actId="47"/>
        <pc:sldMkLst>
          <pc:docMk/>
          <pc:sldMk cId="2886323503" sldId="259"/>
        </pc:sldMkLst>
      </pc:sldChg>
      <pc:sldChg chg="modSp add mod">
        <pc:chgData name="聪 胡" userId="e9d95f40c6b3919d" providerId="LiveId" clId="{7E9DE716-DC76-47AF-B7F4-00F3366CBA9D}" dt="2022-04-01T11:31:47.632" v="376" actId="2710"/>
        <pc:sldMkLst>
          <pc:docMk/>
          <pc:sldMk cId="200945137" sldId="260"/>
        </pc:sldMkLst>
        <pc:spChg chg="mod">
          <ac:chgData name="聪 胡" userId="e9d95f40c6b3919d" providerId="LiveId" clId="{7E9DE716-DC76-47AF-B7F4-00F3366CBA9D}" dt="2022-04-01T10:46:47.792" v="7"/>
          <ac:spMkLst>
            <pc:docMk/>
            <pc:sldMk cId="200945137" sldId="260"/>
            <ac:spMk id="2" creationId="{5E541E9E-FA12-4D98-BF22-E1A509A36018}"/>
          </ac:spMkLst>
        </pc:spChg>
        <pc:spChg chg="mod">
          <ac:chgData name="聪 胡" userId="e9d95f40c6b3919d" providerId="LiveId" clId="{7E9DE716-DC76-47AF-B7F4-00F3366CBA9D}" dt="2022-04-01T11:31:47.632" v="376" actId="2710"/>
          <ac:spMkLst>
            <pc:docMk/>
            <pc:sldMk cId="200945137" sldId="260"/>
            <ac:spMk id="3" creationId="{B729A4EE-8EA0-46A1-84E6-A15C630F90E1}"/>
          </ac:spMkLst>
        </pc:spChg>
      </pc:sldChg>
      <pc:sldChg chg="modSp add del mod">
        <pc:chgData name="聪 胡" userId="e9d95f40c6b3919d" providerId="LiveId" clId="{7E9DE716-DC76-47AF-B7F4-00F3366CBA9D}" dt="2022-04-01T11:16:13.875" v="282" actId="47"/>
        <pc:sldMkLst>
          <pc:docMk/>
          <pc:sldMk cId="2455469955" sldId="261"/>
        </pc:sldMkLst>
        <pc:spChg chg="mod">
          <ac:chgData name="聪 胡" userId="e9d95f40c6b3919d" providerId="LiveId" clId="{7E9DE716-DC76-47AF-B7F4-00F3366CBA9D}" dt="2022-04-01T11:16:07.075" v="273" actId="21"/>
          <ac:spMkLst>
            <pc:docMk/>
            <pc:sldMk cId="2455469955" sldId="261"/>
            <ac:spMk id="3" creationId="{B729A4EE-8EA0-46A1-84E6-A15C630F90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C88B-CEB2-4670-B38B-B420A98E87B0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14FEF-0782-4027-A62C-E5A3B37E4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6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4FEF-0782-4027-A62C-E5A3B37E47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2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52CB3-AE02-454E-BB23-2AB59D54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5651D-02D5-4DB1-AC28-178DCB23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F8269-7454-4F81-BC7B-8679E5B7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146E-C30A-4AF1-8E55-87A5A20F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808D-07D5-4D45-8E96-0B45C9D6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9341-D96A-4A6D-B359-50C1152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9A031-377C-4B78-95C6-6CEC01AA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A9BC9-85D8-4BFF-9086-2324064F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ED07E-DF39-4DAA-B881-75AE343F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522A8-D3B3-4CEA-A92F-A5F77EDC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C225E0-F6F5-49E6-BBC4-E69E8C71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06FE3-E9CC-464B-85A0-0745459E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8E9AB-131B-4831-A7ED-D201D27F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2AC5-D7B7-4591-9134-96871C77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AE7E-75A7-4B83-8B71-0D7B7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6A39-6B28-40F0-B9CF-43D7BF5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3D1B9-E3EE-4E9F-A15A-61FCBBC8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8DBA9-0589-407D-B911-C231049E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F988E-E12E-4FC4-8C99-97BE3C2C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6307-C7F3-4E61-A546-D90A48D7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C4D23-1E54-46BC-931C-E66CB58D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FB83E-49A0-4399-BB4D-86AF6629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FFB5-B577-4F5E-85BE-14E6DA8C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1AD8-7DEE-4F91-8F76-7216C94F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AC5D7-045F-4CA7-B081-6D5F7F02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03E4-73C9-4086-A205-6CE969A7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C8FD5-0AD1-4830-AC7B-B70D97E3C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7FE51-AB7B-4D2C-AD95-FE81499A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9FC84-78B0-4587-86CA-9EC05E58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F3B23-8017-4DCF-9C5B-F52B5CC5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F27CA-57A1-446D-9F27-FC9935C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0D0E8-1C96-48C3-BDE6-46372F6C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3F885-C7B2-41B1-92CD-3BC4FEB2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63841-609C-4602-BA1A-E2240C85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AB9E8-8386-4615-820A-87CFE6635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39E928-3646-45DC-A452-F272C4DA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18971-BE9E-43D0-AFCC-9C546AF7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B32010-E14F-4C31-91F6-77360E9E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CD0DB5-36F0-490C-B8D3-04E57909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BC82D-9EDE-41F3-88F3-5FC86AD0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B16D1-304F-4F36-ACAA-8192E3F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D445A-1C26-420D-9C1C-5AB0F077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362C4-2BA0-484F-B586-FF74F567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47B16-E527-49A2-9F65-26CC3851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AD901D-C39D-4344-A5BC-E555641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BDE53-0C61-460C-8CB8-C1AD64FB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4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564DF-4BE5-4163-832B-CF29558D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68EDC-522A-41C7-A3AA-4D9F2701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0451F-7BB0-45A9-9610-6DE96CD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CEC6-77BA-4DFD-AA39-541954F9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22A87-722F-4EFC-984D-6071BB6B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07A2D-9C4F-4101-A8E0-51B20FF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8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5E9D-E04F-49F5-BA55-AD1D2E9B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17F0FF-7893-4CA9-AB6E-73761115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DA822-A49E-4B75-A1E0-0316E1DA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B5391-5F5D-4DF7-B0FD-D17E9D60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411C4-B552-4191-AA9C-C55CA5D5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A6A50-2491-47CF-AF82-7F6302F0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DCA27-A057-41BE-9F75-2D32A2C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D4BB1-6E88-4B90-B2B5-16FC47D1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E1648-C0FE-4070-8800-DFDB8BD4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4A14-EE52-446E-9FA3-B5494314E33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FAD9-9D72-42A0-AF2F-CA6C8A7C7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506EA-4891-4818-87F5-4636CC875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D547-2A5E-41CC-B311-623586A3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8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595CF2-A739-419E-BF14-4FFD17B2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 dirty="0">
                <a:solidFill>
                  <a:srgbClr val="FFFFFF"/>
                </a:solidFill>
              </a:rPr>
              <a:t>毕设中期进度汇报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9C2BA-83A6-489B-A2DA-54F14CB7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/>
              <a:t>带时间敏感性的无人机网络扫描覆盖算法设计与实现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2022.5.5 </a:t>
            </a:r>
            <a:r>
              <a:rPr lang="zh-CN" altLang="en-US" dirty="0"/>
              <a:t>胡聪</a:t>
            </a:r>
          </a:p>
        </p:txBody>
      </p:sp>
    </p:spTree>
    <p:extLst>
      <p:ext uri="{BB962C8B-B14F-4D97-AF65-F5344CB8AC3E}">
        <p14:creationId xmlns:p14="http://schemas.microsoft.com/office/powerpoint/2010/main" val="3780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DCA9-34FA-6059-7F64-4DF04618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D1A09-D9BA-80F2-9F31-415FE76C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9DDDF2-8B11-2926-5551-7C97062AE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97011"/>
              </p:ext>
            </p:extLst>
          </p:nvPr>
        </p:nvGraphicFramePr>
        <p:xfrm>
          <a:off x="967023" y="3063240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3464B0-5AF0-A52C-BA67-ABD8C36DC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452"/>
              </p:ext>
            </p:extLst>
          </p:nvPr>
        </p:nvGraphicFramePr>
        <p:xfrm>
          <a:off x="967023" y="3908367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F9970A-D2D3-D187-B132-DC52C4DFD42D}"/>
              </a:ext>
            </a:extLst>
          </p:cNvPr>
          <p:cNvCxnSpPr>
            <a:cxnSpLocks/>
          </p:cNvCxnSpPr>
          <p:nvPr/>
        </p:nvCxnSpPr>
        <p:spPr>
          <a:xfrm flipH="1">
            <a:off x="1874982" y="3448858"/>
            <a:ext cx="2595418" cy="43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8008FB-E16A-B341-7ACE-385AAD2484FB}"/>
              </a:ext>
            </a:extLst>
          </p:cNvPr>
          <p:cNvCxnSpPr>
            <a:cxnSpLocks/>
          </p:cNvCxnSpPr>
          <p:nvPr/>
        </p:nvCxnSpPr>
        <p:spPr>
          <a:xfrm>
            <a:off x="1865745" y="3438929"/>
            <a:ext cx="2604655" cy="449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改进了之前设计的路径规划算法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完成部分毕业论文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27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考虑成本和无人机飞行里程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成本也是无人机调度问题中的一环，在提高扫描覆盖率的同时，也希望飞行成本能尽可能低。同时无人机的飞行里程与无人机使用寿命有关，也被考虑进来。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考虑无人机载重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实际问题中无人机投放救援物资时会有载重上限的问题，在这里需要一并考虑。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92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染色体编码方法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采用自然数编码，基因序列代表无人机的覆盖顺序。数字“</a:t>
            </a:r>
            <a:r>
              <a:rPr lang="en-US" altLang="zh-CN" sz="2000" dirty="0"/>
              <a:t>0</a:t>
            </a:r>
            <a:r>
              <a:rPr lang="zh-CN" altLang="en-US" sz="2000" dirty="0"/>
              <a:t>”代表无人机基地，</a:t>
            </a:r>
            <a:r>
              <a:rPr lang="en-US" altLang="zh-CN" sz="2000" dirty="0"/>
              <a:t>1~n</a:t>
            </a:r>
            <a:r>
              <a:rPr lang="zh-CN" altLang="en-US" sz="2000" dirty="0"/>
              <a:t>的自然数代表兴趣点。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适应度函数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采用自然数编码，可以确保无人机的飞行路径明确，但是不能保证解码后无人机的路径满足时间窗约束和载重约束，所以引入惩罚函数对不符合约束的路径进行惩罚。同时也要考虑无人机的续航，我们希望无人机的飞行路径越短越好。惩罚函数的倒数即为适应度函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74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种群初始化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初始时要判断是否满足无人机载重需求。待所有兴趣点都被遍历后，得到多条路径。将无人机基地“</a:t>
            </a:r>
            <a:r>
              <a:rPr lang="en-US" altLang="zh-CN" sz="2000" dirty="0"/>
              <a:t>0</a:t>
            </a:r>
            <a:r>
              <a:rPr lang="zh-CN" altLang="en-US" sz="2000" dirty="0"/>
              <a:t>”添加到路径中，最终得到完整的路径方案。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初始时设置种群个数为</a:t>
            </a:r>
            <a:r>
              <a:rPr lang="en-US" altLang="zh-CN" sz="2000" dirty="0"/>
              <a:t>100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选择操作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采用轮盘赌法进行选择。适应度越大，个体被选择的概率就越大。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82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交叉操作和变异操作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对选择的父代进行交叉操作产生新的子代。（类似同源染色体的联会过程）</a:t>
            </a:r>
            <a:endParaRPr lang="en-US" altLang="zh-CN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34D796-7FB9-6532-B682-90F78B44D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31962"/>
              </p:ext>
            </p:extLst>
          </p:nvPr>
        </p:nvGraphicFramePr>
        <p:xfrm>
          <a:off x="1096333" y="3243580"/>
          <a:ext cx="27384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275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A8AD20-7557-8D78-242C-92E5D119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48148"/>
              </p:ext>
            </p:extLst>
          </p:nvPr>
        </p:nvGraphicFramePr>
        <p:xfrm>
          <a:off x="1096333" y="3818414"/>
          <a:ext cx="27384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275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6A9FED1-FC2C-4F50-A87D-F8ED8630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72" y="4001294"/>
            <a:ext cx="3339018" cy="2552076"/>
          </a:xfrm>
          <a:prstGeom prst="rect">
            <a:avLst/>
          </a:prstGeom>
        </p:spPr>
      </p:pic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518FED7-E9EA-0721-224D-46D4CAF7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59929"/>
              </p:ext>
            </p:extLst>
          </p:nvPr>
        </p:nvGraphicFramePr>
        <p:xfrm>
          <a:off x="5055189" y="3243580"/>
          <a:ext cx="27384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275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C213EA8C-8CB2-0081-1E5A-2994A3A8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01492"/>
              </p:ext>
            </p:extLst>
          </p:nvPr>
        </p:nvGraphicFramePr>
        <p:xfrm>
          <a:off x="5055188" y="3818414"/>
          <a:ext cx="27384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275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04275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AAB471-EC5D-47BC-449F-3F5311575370}"/>
              </a:ext>
            </a:extLst>
          </p:cNvPr>
          <p:cNvCxnSpPr/>
          <p:nvPr/>
        </p:nvCxnSpPr>
        <p:spPr>
          <a:xfrm>
            <a:off x="4019107" y="3735572"/>
            <a:ext cx="89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389BA419-AAF7-1CB0-5277-625F0FB38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97417"/>
              </p:ext>
            </p:extLst>
          </p:nvPr>
        </p:nvGraphicFramePr>
        <p:xfrm>
          <a:off x="1096329" y="4814809"/>
          <a:ext cx="66973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9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48506972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50520134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33859505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4153232439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374060935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360520734"/>
                    </a:ext>
                  </a:extLst>
                </a:gridCol>
              </a:tblGrid>
              <a:tr h="212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26FAD12C-8D36-8F60-7B3B-6AAA1F085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0797"/>
              </p:ext>
            </p:extLst>
          </p:nvPr>
        </p:nvGraphicFramePr>
        <p:xfrm>
          <a:off x="1096329" y="5545482"/>
          <a:ext cx="66973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9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48506972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50520134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338595051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4153232439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1374060935"/>
                    </a:ext>
                  </a:extLst>
                </a:gridCol>
                <a:gridCol w="446489">
                  <a:extLst>
                    <a:ext uri="{9D8B030D-6E8A-4147-A177-3AD203B41FA5}">
                      <a16:colId xmlns:a16="http://schemas.microsoft.com/office/drawing/2014/main" val="3360520734"/>
                    </a:ext>
                  </a:extLst>
                </a:gridCol>
              </a:tblGrid>
              <a:tr h="212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0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311D2-2F72-4BB4-5360-E0430B9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04749-5BA0-9A04-9136-5C575D57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种群初始化后及变异完成后对结果进行筛选</a:t>
            </a:r>
            <a:endParaRPr lang="en-US" altLang="zh-CN" dirty="0"/>
          </a:p>
          <a:p>
            <a:r>
              <a:rPr lang="zh-CN" altLang="en-US" dirty="0"/>
              <a:t>类似孟德尔豌豆杂交实验，在适应度计算完成后对优秀的个体进行自花授粉</a:t>
            </a:r>
            <a:endParaRPr lang="en-US" altLang="zh-CN" dirty="0"/>
          </a:p>
          <a:p>
            <a:r>
              <a:rPr lang="zh-CN" altLang="en-US" dirty="0"/>
              <a:t>对轮盘赌选择进行了一些改进，减少选择概率高的个体被多次选中的情况</a:t>
            </a:r>
          </a:p>
        </p:txBody>
      </p:sp>
    </p:spTree>
    <p:extLst>
      <p:ext uri="{BB962C8B-B14F-4D97-AF65-F5344CB8AC3E}">
        <p14:creationId xmlns:p14="http://schemas.microsoft.com/office/powerpoint/2010/main" val="89183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花了一些时间熟悉</a:t>
            </a:r>
            <a:r>
              <a:rPr lang="en-US" altLang="zh-CN" dirty="0" err="1"/>
              <a:t>LaTex</a:t>
            </a:r>
            <a:endParaRPr lang="en-US" altLang="zh-CN" dirty="0"/>
          </a:p>
          <a:p>
            <a:r>
              <a:rPr lang="zh-CN" altLang="en-US" dirty="0"/>
              <a:t>已完成部分：摘要、绪论、截至中期时已完成工作的描述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待完成部分：中期后的工作描述、结论、其余部分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05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762C-54AC-4A28-A64C-1243D1B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8E3B-EAE3-4FFD-9B0F-225210C7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下周以继续完成毕业论文为主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90EA2E-4370-9A10-632A-8B3FDFE65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67140"/>
              </p:ext>
            </p:extLst>
          </p:nvPr>
        </p:nvGraphicFramePr>
        <p:xfrm>
          <a:off x="1096332" y="3243580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39592EA-B71C-98AE-864C-6FC17486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46991"/>
              </p:ext>
            </p:extLst>
          </p:nvPr>
        </p:nvGraphicFramePr>
        <p:xfrm>
          <a:off x="1096332" y="4014589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4659D08-7AF9-BA86-105E-61EE8C836115}"/>
              </a:ext>
            </a:extLst>
          </p:cNvPr>
          <p:cNvCxnSpPr>
            <a:cxnSpLocks/>
          </p:cNvCxnSpPr>
          <p:nvPr/>
        </p:nvCxnSpPr>
        <p:spPr>
          <a:xfrm flipV="1">
            <a:off x="2013527" y="3609340"/>
            <a:ext cx="1884218" cy="3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2D204B3-C786-85B5-3919-5C40096E0946}"/>
              </a:ext>
            </a:extLst>
          </p:cNvPr>
          <p:cNvCxnSpPr>
            <a:cxnSpLocks/>
          </p:cNvCxnSpPr>
          <p:nvPr/>
        </p:nvCxnSpPr>
        <p:spPr>
          <a:xfrm>
            <a:off x="3505200" y="3609340"/>
            <a:ext cx="392545" cy="398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4338F6-9E0D-2D3A-5A0C-F1A6E1492377}"/>
              </a:ext>
            </a:extLst>
          </p:cNvPr>
          <p:cNvCxnSpPr>
            <a:cxnSpLocks/>
          </p:cNvCxnSpPr>
          <p:nvPr/>
        </p:nvCxnSpPr>
        <p:spPr>
          <a:xfrm>
            <a:off x="3124200" y="3622437"/>
            <a:ext cx="184150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8CB97EA1-7E86-A161-453E-1912F2C49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83005"/>
              </p:ext>
            </p:extLst>
          </p:nvPr>
        </p:nvGraphicFramePr>
        <p:xfrm>
          <a:off x="1096332" y="4745911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FA578F6-520C-97C5-C1CD-21F31CF1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35150"/>
              </p:ext>
            </p:extLst>
          </p:nvPr>
        </p:nvGraphicFramePr>
        <p:xfrm>
          <a:off x="1096332" y="5477233"/>
          <a:ext cx="4445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57">
                  <a:extLst>
                    <a:ext uri="{9D8B030D-6E8A-4147-A177-3AD203B41FA5}">
                      <a16:colId xmlns:a16="http://schemas.microsoft.com/office/drawing/2014/main" val="3567060797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888701391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906234636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748135709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7135072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92289427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80078214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47493409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7371088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3193046823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41984785"/>
                    </a:ext>
                  </a:extLst>
                </a:gridCol>
                <a:gridCol w="370457">
                  <a:extLst>
                    <a:ext uri="{9D8B030D-6E8A-4147-A177-3AD203B41FA5}">
                      <a16:colId xmlns:a16="http://schemas.microsoft.com/office/drawing/2014/main" val="2034323377"/>
                    </a:ext>
                  </a:extLst>
                </a:gridCol>
              </a:tblGrid>
              <a:tr h="236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2446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50139A1-A043-E63A-06C1-5D6D4ACC21EE}"/>
              </a:ext>
            </a:extLst>
          </p:cNvPr>
          <p:cNvSpPr txBox="1"/>
          <p:nvPr/>
        </p:nvSpPr>
        <p:spPr>
          <a:xfrm>
            <a:off x="559005" y="3248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7677AA-2D95-0C02-33A4-AD63EE781134}"/>
              </a:ext>
            </a:extLst>
          </p:cNvPr>
          <p:cNvSpPr txBox="1"/>
          <p:nvPr/>
        </p:nvSpPr>
        <p:spPr>
          <a:xfrm>
            <a:off x="559004" y="40085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83B723-66E1-8FE4-2C66-E6078923A619}"/>
              </a:ext>
            </a:extLst>
          </p:cNvPr>
          <p:cNvSpPr txBox="1"/>
          <p:nvPr/>
        </p:nvSpPr>
        <p:spPr>
          <a:xfrm>
            <a:off x="559005" y="474591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534C04-7661-D2B4-E83D-E28F39588329}"/>
              </a:ext>
            </a:extLst>
          </p:cNvPr>
          <p:cNvSpPr txBox="1"/>
          <p:nvPr/>
        </p:nvSpPr>
        <p:spPr>
          <a:xfrm>
            <a:off x="559004" y="547723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0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556</Words>
  <Application>Microsoft Office PowerPoint</Application>
  <PresentationFormat>宽屏</PresentationFormat>
  <Paragraphs>182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毕设中期进度汇报</vt:lpstr>
      <vt:lpstr>近期进展</vt:lpstr>
      <vt:lpstr>问题细化</vt:lpstr>
      <vt:lpstr>算法简述</vt:lpstr>
      <vt:lpstr>算法简述</vt:lpstr>
      <vt:lpstr>算法简述</vt:lpstr>
      <vt:lpstr>一些改进</vt:lpstr>
      <vt:lpstr>毕业论文</vt:lpstr>
      <vt:lpstr>Todo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毕设中期进度汇报</dc:title>
  <dc:creator>聪 胡</dc:creator>
  <cp:lastModifiedBy>聪 胡</cp:lastModifiedBy>
  <cp:revision>2</cp:revision>
  <dcterms:created xsi:type="dcterms:W3CDTF">2022-03-25T08:54:58Z</dcterms:created>
  <dcterms:modified xsi:type="dcterms:W3CDTF">2022-05-11T11:01:01Z</dcterms:modified>
</cp:coreProperties>
</file>