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Lst>
  <p:notesMasterIdLst>
    <p:notesMasterId r:id="rId11"/>
  </p:notesMasterIdLst>
  <p:handoutMasterIdLst>
    <p:handoutMasterId r:id="rId12"/>
  </p:handoutMasterIdLst>
  <p:sldIdLst>
    <p:sldId id="446" r:id="rId5"/>
    <p:sldId id="450" r:id="rId6"/>
    <p:sldId id="452" r:id="rId7"/>
    <p:sldId id="427" r:id="rId8"/>
    <p:sldId id="434" r:id="rId9"/>
    <p:sldId id="42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8FF886-E7B9-4DBD-9724-7A547AA2D5F8}" v="2" dt="2022-08-19T14:57:17.1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ik Kumar" userId="247cf43f6f4cb979" providerId="LiveId" clId="{B78FF886-E7B9-4DBD-9724-7A547AA2D5F8}"/>
    <pc:docChg chg="custSel addSld delSld modSld">
      <pc:chgData name="Kartik Kumar" userId="247cf43f6f4cb979" providerId="LiveId" clId="{B78FF886-E7B9-4DBD-9724-7A547AA2D5F8}" dt="2022-08-19T14:58:24.341" v="20" actId="47"/>
      <pc:docMkLst>
        <pc:docMk/>
      </pc:docMkLst>
      <pc:sldChg chg="del">
        <pc:chgData name="Kartik Kumar" userId="247cf43f6f4cb979" providerId="LiveId" clId="{B78FF886-E7B9-4DBD-9724-7A547AA2D5F8}" dt="2022-08-19T14:58:24.341" v="20" actId="47"/>
        <pc:sldMkLst>
          <pc:docMk/>
          <pc:sldMk cId="2378376199" sldId="441"/>
        </pc:sldMkLst>
      </pc:sldChg>
      <pc:sldChg chg="delSp del mod">
        <pc:chgData name="Kartik Kumar" userId="247cf43f6f4cb979" providerId="LiveId" clId="{B78FF886-E7B9-4DBD-9724-7A547AA2D5F8}" dt="2022-08-19T14:57:30.797" v="18" actId="47"/>
        <pc:sldMkLst>
          <pc:docMk/>
          <pc:sldMk cId="2382148752" sldId="449"/>
        </pc:sldMkLst>
        <pc:picChg chg="del">
          <ac:chgData name="Kartik Kumar" userId="247cf43f6f4cb979" providerId="LiveId" clId="{B78FF886-E7B9-4DBD-9724-7A547AA2D5F8}" dt="2022-08-19T14:57:14.741" v="13" actId="21"/>
          <ac:picMkLst>
            <pc:docMk/>
            <pc:sldMk cId="2382148752" sldId="449"/>
            <ac:picMk id="24" creationId="{AD747B2E-A44A-C0B9-E27F-2AAC53CCB857}"/>
          </ac:picMkLst>
        </pc:picChg>
      </pc:sldChg>
      <pc:sldChg chg="addSp modSp mod">
        <pc:chgData name="Kartik Kumar" userId="247cf43f6f4cb979" providerId="LiveId" clId="{B78FF886-E7B9-4DBD-9724-7A547AA2D5F8}" dt="2022-08-04T02:41:48.159" v="9" actId="1076"/>
        <pc:sldMkLst>
          <pc:docMk/>
          <pc:sldMk cId="249942222" sldId="450"/>
        </pc:sldMkLst>
        <pc:picChg chg="add mod">
          <ac:chgData name="Kartik Kumar" userId="247cf43f6f4cb979" providerId="LiveId" clId="{B78FF886-E7B9-4DBD-9724-7A547AA2D5F8}" dt="2022-08-04T02:41:48.159" v="9" actId="1076"/>
          <ac:picMkLst>
            <pc:docMk/>
            <pc:sldMk cId="249942222" sldId="450"/>
            <ac:picMk id="5" creationId="{E9FB24D6-B5CB-7246-DFD8-DE82A090C062}"/>
          </ac:picMkLst>
        </pc:picChg>
      </pc:sldChg>
      <pc:sldChg chg="modSp del mod">
        <pc:chgData name="Kartik Kumar" userId="247cf43f6f4cb979" providerId="LiveId" clId="{B78FF886-E7B9-4DBD-9724-7A547AA2D5F8}" dt="2022-08-19T14:58:21.259" v="19" actId="47"/>
        <pc:sldMkLst>
          <pc:docMk/>
          <pc:sldMk cId="1475495765" sldId="451"/>
        </pc:sldMkLst>
        <pc:spChg chg="mod">
          <ac:chgData name="Kartik Kumar" userId="247cf43f6f4cb979" providerId="LiveId" clId="{B78FF886-E7B9-4DBD-9724-7A547AA2D5F8}" dt="2022-08-04T02:23:03.197" v="5" actId="20577"/>
          <ac:spMkLst>
            <pc:docMk/>
            <pc:sldMk cId="1475495765" sldId="451"/>
            <ac:spMk id="2" creationId="{9416A8C9-9EB6-43DA-BD3E-58FAC144BF5C}"/>
          </ac:spMkLst>
        </pc:spChg>
      </pc:sldChg>
      <pc:sldChg chg="addSp delSp modSp new mod">
        <pc:chgData name="Kartik Kumar" userId="247cf43f6f4cb979" providerId="LiveId" clId="{B78FF886-E7B9-4DBD-9724-7A547AA2D5F8}" dt="2022-08-19T14:57:27.220" v="17" actId="1076"/>
        <pc:sldMkLst>
          <pc:docMk/>
          <pc:sldMk cId="3759218313" sldId="452"/>
        </pc:sldMkLst>
        <pc:spChg chg="del">
          <ac:chgData name="Kartik Kumar" userId="247cf43f6f4cb979" providerId="LiveId" clId="{B78FF886-E7B9-4DBD-9724-7A547AA2D5F8}" dt="2022-08-19T14:57:22.837" v="16" actId="478"/>
          <ac:spMkLst>
            <pc:docMk/>
            <pc:sldMk cId="3759218313" sldId="452"/>
            <ac:spMk id="2" creationId="{DEF1DEC2-80B7-A58E-B469-CE454A32CC9A}"/>
          </ac:spMkLst>
        </pc:spChg>
        <pc:spChg chg="mod">
          <ac:chgData name="Kartik Kumar" userId="247cf43f6f4cb979" providerId="LiveId" clId="{B78FF886-E7B9-4DBD-9724-7A547AA2D5F8}" dt="2022-08-19T14:57:27.220" v="17" actId="1076"/>
          <ac:spMkLst>
            <pc:docMk/>
            <pc:sldMk cId="3759218313" sldId="452"/>
            <ac:spMk id="3" creationId="{820C30EC-26FC-6ADB-D857-F06401E324E3}"/>
          </ac:spMkLst>
        </pc:spChg>
        <pc:spChg chg="del">
          <ac:chgData name="Kartik Kumar" userId="247cf43f6f4cb979" providerId="LiveId" clId="{B78FF886-E7B9-4DBD-9724-7A547AA2D5F8}" dt="2022-08-19T14:57:02.252" v="11" actId="478"/>
          <ac:spMkLst>
            <pc:docMk/>
            <pc:sldMk cId="3759218313" sldId="452"/>
            <ac:spMk id="4" creationId="{DD8C46D6-93C2-AA9E-02F5-2FA80AC3404D}"/>
          </ac:spMkLst>
        </pc:spChg>
        <pc:picChg chg="add mod">
          <ac:chgData name="Kartik Kumar" userId="247cf43f6f4cb979" providerId="LiveId" clId="{B78FF886-E7B9-4DBD-9724-7A547AA2D5F8}" dt="2022-08-19T14:57:19.718" v="15" actId="1076"/>
          <ac:picMkLst>
            <pc:docMk/>
            <pc:sldMk cId="3759218313" sldId="452"/>
            <ac:picMk id="5" creationId="{4A3AB913-4220-9526-E000-66F4E2E22975}"/>
          </ac:picMkLst>
        </pc:picChg>
      </pc:sldChg>
      <pc:sldMasterChg chg="delSldLayout">
        <pc:chgData name="Kartik Kumar" userId="247cf43f6f4cb979" providerId="LiveId" clId="{B78FF886-E7B9-4DBD-9724-7A547AA2D5F8}" dt="2022-08-19T14:58:21.259" v="19" actId="47"/>
        <pc:sldMasterMkLst>
          <pc:docMk/>
          <pc:sldMasterMk cId="2911603562" sldId="2147483706"/>
        </pc:sldMasterMkLst>
        <pc:sldLayoutChg chg="del">
          <pc:chgData name="Kartik Kumar" userId="247cf43f6f4cb979" providerId="LiveId" clId="{B78FF886-E7B9-4DBD-9724-7A547AA2D5F8}" dt="2022-08-19T14:58:21.259" v="19" actId="47"/>
          <pc:sldLayoutMkLst>
            <pc:docMk/>
            <pc:sldMasterMk cId="2911603562" sldId="2147483706"/>
            <pc:sldLayoutMk cId="1317806687" sldId="214748373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8/19/2022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8/19/2022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4</a:t>
            </a:fld>
            <a:endParaRPr lang="en-US" dirty="0"/>
          </a:p>
        </p:txBody>
      </p:sp>
    </p:spTree>
    <p:extLst>
      <p:ext uri="{BB962C8B-B14F-4D97-AF65-F5344CB8AC3E}">
        <p14:creationId xmlns:p14="http://schemas.microsoft.com/office/powerpoint/2010/main" val="1667921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77079160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8/19/2022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 id="2147483732" r:id="rId6"/>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8/19/2022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8/19/2022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8/19/2022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457200" y="4515034"/>
            <a:ext cx="6581554" cy="850068"/>
          </a:xfrm>
        </p:spPr>
        <p:txBody>
          <a:bodyPr anchor="t" anchorCtr="0">
            <a:normAutofit fontScale="90000"/>
          </a:bodyPr>
          <a:lstStyle/>
          <a:p>
            <a:pPr algn="r"/>
            <a:r>
              <a:rPr lang="en-IN" sz="4000" b="1" i="0" dirty="0">
                <a:solidFill>
                  <a:schemeClr val="bg1">
                    <a:lumMod val="95000"/>
                  </a:schemeClr>
                </a:solidFill>
                <a:effectLst/>
                <a:latin typeface="-apple-system"/>
              </a:rPr>
              <a:t>Big-mart-Sales-data-Analysis</a:t>
            </a:r>
            <a:br>
              <a:rPr lang="en-IN" sz="4000" b="1" i="0" dirty="0">
                <a:solidFill>
                  <a:schemeClr val="bg1">
                    <a:lumMod val="95000"/>
                  </a:schemeClr>
                </a:solidFill>
                <a:effectLst/>
                <a:latin typeface="-apple-system"/>
              </a:rPr>
            </a:br>
            <a:br>
              <a:rPr lang="en-IN" sz="4000" b="1" i="0" dirty="0">
                <a:solidFill>
                  <a:schemeClr val="bg1">
                    <a:lumMod val="95000"/>
                  </a:schemeClr>
                </a:solidFill>
                <a:effectLst/>
                <a:latin typeface="-apple-system"/>
              </a:rPr>
            </a:br>
            <a:r>
              <a:rPr lang="en-IN" sz="2000" b="1" i="0" dirty="0">
                <a:solidFill>
                  <a:schemeClr val="bg1">
                    <a:lumMod val="95000"/>
                  </a:schemeClr>
                </a:solidFill>
                <a:effectLst/>
                <a:latin typeface="-apple-system"/>
              </a:rPr>
              <a:t>Kartik Kumar (19BCE0887)</a:t>
            </a:r>
            <a:br>
              <a:rPr lang="en-IN" sz="2000" b="1" i="0" dirty="0">
                <a:solidFill>
                  <a:schemeClr val="bg1">
                    <a:lumMod val="95000"/>
                  </a:schemeClr>
                </a:solidFill>
                <a:effectLst/>
                <a:latin typeface="-apple-system"/>
              </a:rPr>
            </a:br>
            <a:endParaRPr lang="en-US" sz="4000" dirty="0">
              <a:solidFill>
                <a:schemeClr val="bg1">
                  <a:lumMod val="95000"/>
                </a:schemeClr>
              </a:solidFill>
              <a:latin typeface="-apple-system"/>
            </a:endParaRPr>
          </a:p>
        </p:txBody>
      </p:sp>
    </p:spTree>
    <p:extLst>
      <p:ext uri="{BB962C8B-B14F-4D97-AF65-F5344CB8AC3E}">
        <p14:creationId xmlns:p14="http://schemas.microsoft.com/office/powerpoint/2010/main" val="1558315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761999" y="666750"/>
            <a:ext cx="5605272" cy="1572126"/>
          </a:xfrm>
        </p:spPr>
        <p:txBody>
          <a:bodyPr anchor="ctr" anchorCtr="0"/>
          <a:lstStyle/>
          <a:p>
            <a:r>
              <a:rPr lang="en-US" b="1" dirty="0">
                <a:latin typeface="-apple-system"/>
              </a:rPr>
              <a:t>INTRODUCTION</a:t>
            </a:r>
          </a:p>
        </p:txBody>
      </p:sp>
      <p:sp>
        <p:nvSpPr>
          <p:cNvPr id="3" name="TextBox 2">
            <a:extLst>
              <a:ext uri="{FF2B5EF4-FFF2-40B4-BE49-F238E27FC236}">
                <a16:creationId xmlns:a16="http://schemas.microsoft.com/office/drawing/2014/main" id="{45031CF6-1E3D-FDEC-2463-817C7A24D2A4}"/>
              </a:ext>
            </a:extLst>
          </p:cNvPr>
          <p:cNvSpPr txBox="1"/>
          <p:nvPr/>
        </p:nvSpPr>
        <p:spPr>
          <a:xfrm>
            <a:off x="1266825" y="2893463"/>
            <a:ext cx="4314825" cy="2949205"/>
          </a:xfrm>
          <a:prstGeom prst="rect">
            <a:avLst/>
          </a:prstGeom>
          <a:noFill/>
        </p:spPr>
        <p:txBody>
          <a:bodyPr wrap="square" rtlCol="0">
            <a:spAutoFit/>
          </a:bodyPr>
          <a:lstStyle/>
          <a:p>
            <a:pPr>
              <a:lnSpc>
                <a:spcPct val="150000"/>
              </a:lnSpc>
            </a:pPr>
            <a:r>
              <a:rPr lang="en-US" dirty="0">
                <a:solidFill>
                  <a:srgbClr val="24292F"/>
                </a:solidFill>
                <a:latin typeface="-apple-system"/>
              </a:rPr>
              <a:t>I</a:t>
            </a:r>
            <a:r>
              <a:rPr lang="en-US" b="0" i="0" dirty="0">
                <a:solidFill>
                  <a:srgbClr val="24292F"/>
                </a:solidFill>
                <a:effectLst/>
                <a:latin typeface="-apple-system"/>
              </a:rPr>
              <a:t>n today’s world, Data Science finds a huge application in the field of Market analysis. Be it sales prices or the volatility of a crypto currency, prediction is the one thing that holds a position of paramount importance in the field of marketing and trading. </a:t>
            </a:r>
            <a:endParaRPr lang="en-US" dirty="0"/>
          </a:p>
          <a:p>
            <a:pPr>
              <a:lnSpc>
                <a:spcPct val="150000"/>
              </a:lnSpc>
            </a:pPr>
            <a:endParaRPr lang="en-IN" dirty="0"/>
          </a:p>
        </p:txBody>
      </p:sp>
      <p:pic>
        <p:nvPicPr>
          <p:cNvPr id="5" name="Picture 4">
            <a:extLst>
              <a:ext uri="{FF2B5EF4-FFF2-40B4-BE49-F238E27FC236}">
                <a16:creationId xmlns:a16="http://schemas.microsoft.com/office/drawing/2014/main" id="{E9FB24D6-B5CB-7246-DFD8-DE82A090C062}"/>
              </a:ext>
            </a:extLst>
          </p:cNvPr>
          <p:cNvPicPr>
            <a:picLocks noChangeAspect="1"/>
          </p:cNvPicPr>
          <p:nvPr/>
        </p:nvPicPr>
        <p:blipFill>
          <a:blip r:embed="rId2"/>
          <a:stretch>
            <a:fillRect/>
          </a:stretch>
        </p:blipFill>
        <p:spPr>
          <a:xfrm>
            <a:off x="7537777" y="2514842"/>
            <a:ext cx="4174816" cy="1828315"/>
          </a:xfrm>
          <a:prstGeom prst="rect">
            <a:avLst/>
          </a:prstGeom>
        </p:spPr>
      </p:pic>
    </p:spTree>
    <p:extLst>
      <p:ext uri="{BB962C8B-B14F-4D97-AF65-F5344CB8AC3E}">
        <p14:creationId xmlns:p14="http://schemas.microsoft.com/office/powerpoint/2010/main" val="249942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C30EC-26FC-6ADB-D857-F06401E324E3}"/>
              </a:ext>
            </a:extLst>
          </p:cNvPr>
          <p:cNvSpPr>
            <a:spLocks noGrp="1"/>
          </p:cNvSpPr>
          <p:nvPr>
            <p:ph type="body" sz="quarter" idx="14"/>
          </p:nvPr>
        </p:nvSpPr>
        <p:spPr>
          <a:xfrm>
            <a:off x="933061" y="3081714"/>
            <a:ext cx="4946904" cy="2871216"/>
          </a:xfrm>
        </p:spPr>
        <p:txBody>
          <a:bodyPr/>
          <a:lstStyle/>
          <a:p>
            <a:r>
              <a:rPr lang="en-US" sz="1800" b="0" i="0" cap="none" dirty="0">
                <a:solidFill>
                  <a:srgbClr val="24292F"/>
                </a:solidFill>
                <a:effectLst/>
                <a:latin typeface="-apple-system"/>
              </a:rPr>
              <a:t>In This Brief Project, I Will Be Downloading A Very Popular Dataset – Big Mart Sales From Kaggle And Will Try To Fit An Appropriate Machine Learning Model That Can Provide Me With An Estimated Price Given Several Features About The Item.</a:t>
            </a:r>
            <a:endParaRPr lang="en-IN" dirty="0"/>
          </a:p>
        </p:txBody>
      </p:sp>
      <p:pic>
        <p:nvPicPr>
          <p:cNvPr id="5" name="Picture 4">
            <a:extLst>
              <a:ext uri="{FF2B5EF4-FFF2-40B4-BE49-F238E27FC236}">
                <a16:creationId xmlns:a16="http://schemas.microsoft.com/office/drawing/2014/main" id="{4A3AB913-4220-9526-E000-66F4E2E22975}"/>
              </a:ext>
            </a:extLst>
          </p:cNvPr>
          <p:cNvPicPr>
            <a:picLocks noChangeAspect="1"/>
          </p:cNvPicPr>
          <p:nvPr/>
        </p:nvPicPr>
        <p:blipFill>
          <a:blip r:embed="rId2"/>
          <a:stretch>
            <a:fillRect/>
          </a:stretch>
        </p:blipFill>
        <p:spPr>
          <a:xfrm>
            <a:off x="7295828" y="1847461"/>
            <a:ext cx="4438972" cy="3369679"/>
          </a:xfrm>
          <a:prstGeom prst="rect">
            <a:avLst/>
          </a:prstGeom>
        </p:spPr>
      </p:pic>
    </p:spTree>
    <p:extLst>
      <p:ext uri="{BB962C8B-B14F-4D97-AF65-F5344CB8AC3E}">
        <p14:creationId xmlns:p14="http://schemas.microsoft.com/office/powerpoint/2010/main" val="3759218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44986A6-583D-4323-BBE6-0C4C3B1464BF}"/>
              </a:ext>
            </a:extLst>
          </p:cNvPr>
          <p:cNvSpPr>
            <a:spLocks noGrp="1"/>
          </p:cNvSpPr>
          <p:nvPr>
            <p:ph type="title"/>
          </p:nvPr>
        </p:nvSpPr>
        <p:spPr>
          <a:xfrm>
            <a:off x="590549" y="1113282"/>
            <a:ext cx="6762751" cy="877824"/>
          </a:xfrm>
        </p:spPr>
        <p:txBody>
          <a:bodyPr>
            <a:noAutofit/>
          </a:bodyPr>
          <a:lstStyle/>
          <a:p>
            <a:pPr algn="l"/>
            <a:r>
              <a:rPr lang="en-US" b="1" i="0" dirty="0">
                <a:effectLst/>
                <a:latin typeface="-apple-system"/>
              </a:rPr>
              <a:t>The steps I will go through are:</a:t>
            </a:r>
          </a:p>
        </p:txBody>
      </p:sp>
      <p:sp>
        <p:nvSpPr>
          <p:cNvPr id="3" name="Text Placeholder 2">
            <a:extLst>
              <a:ext uri="{FF2B5EF4-FFF2-40B4-BE49-F238E27FC236}">
                <a16:creationId xmlns:a16="http://schemas.microsoft.com/office/drawing/2014/main" id="{7B91B0F8-EDCA-43C7-A602-F46DA2202AA8}"/>
              </a:ext>
            </a:extLst>
          </p:cNvPr>
          <p:cNvSpPr>
            <a:spLocks noGrp="1"/>
          </p:cNvSpPr>
          <p:nvPr>
            <p:ph type="body" sz="quarter" idx="14"/>
          </p:nvPr>
        </p:nvSpPr>
        <p:spPr>
          <a:xfrm>
            <a:off x="6096000" y="2276856"/>
            <a:ext cx="4638675" cy="3744849"/>
          </a:xfrm>
        </p:spPr>
        <p:txBody>
          <a:bodyPr>
            <a:noAutofit/>
          </a:bodyPr>
          <a:lstStyle/>
          <a:p>
            <a:pPr algn="l">
              <a:lnSpc>
                <a:spcPct val="150000"/>
              </a:lnSpc>
            </a:pPr>
            <a:endParaRPr lang="en-US" b="0" i="0" dirty="0">
              <a:solidFill>
                <a:srgbClr val="24292F"/>
              </a:solidFill>
              <a:effectLst/>
              <a:latin typeface="-apple-system"/>
            </a:endParaRPr>
          </a:p>
          <a:p>
            <a:pPr algn="l">
              <a:lnSpc>
                <a:spcPct val="150000"/>
              </a:lnSpc>
              <a:buFont typeface="+mj-lt"/>
              <a:buAutoNum type="arabicPeriod"/>
            </a:pPr>
            <a:r>
              <a:rPr lang="en-US" sz="2000" b="0" i="0" dirty="0">
                <a:solidFill>
                  <a:srgbClr val="24292F"/>
                </a:solidFill>
                <a:effectLst/>
                <a:latin typeface="-apple-system"/>
              </a:rPr>
              <a:t>Data pre-processing</a:t>
            </a:r>
          </a:p>
          <a:p>
            <a:pPr algn="l">
              <a:lnSpc>
                <a:spcPct val="150000"/>
              </a:lnSpc>
              <a:buFont typeface="+mj-lt"/>
              <a:buAutoNum type="arabicPeriod"/>
            </a:pPr>
            <a:r>
              <a:rPr lang="en-US" sz="2000" b="0" i="0" dirty="0">
                <a:solidFill>
                  <a:srgbClr val="24292F"/>
                </a:solidFill>
                <a:effectLst/>
                <a:latin typeface="-apple-system"/>
              </a:rPr>
              <a:t>Exploratory Data Analysis</a:t>
            </a:r>
          </a:p>
          <a:p>
            <a:pPr algn="l">
              <a:lnSpc>
                <a:spcPct val="150000"/>
              </a:lnSpc>
              <a:buFont typeface="+mj-lt"/>
              <a:buAutoNum type="arabicPeriod"/>
            </a:pPr>
            <a:r>
              <a:rPr lang="en-US" sz="2000" b="0" i="0" dirty="0">
                <a:solidFill>
                  <a:srgbClr val="24292F"/>
                </a:solidFill>
                <a:effectLst/>
                <a:latin typeface="-apple-system"/>
              </a:rPr>
              <a:t>Model training</a:t>
            </a:r>
          </a:p>
          <a:p>
            <a:pPr algn="l">
              <a:lnSpc>
                <a:spcPct val="150000"/>
              </a:lnSpc>
              <a:buFont typeface="+mj-lt"/>
              <a:buAutoNum type="arabicPeriod"/>
            </a:pPr>
            <a:r>
              <a:rPr lang="en-US" sz="2000" b="0" i="0" dirty="0">
                <a:solidFill>
                  <a:srgbClr val="24292F"/>
                </a:solidFill>
                <a:effectLst/>
                <a:latin typeface="-apple-system"/>
              </a:rPr>
              <a:t>Model validation</a:t>
            </a:r>
          </a:p>
          <a:p>
            <a:pPr algn="l">
              <a:lnSpc>
                <a:spcPct val="150000"/>
              </a:lnSpc>
              <a:buFont typeface="+mj-lt"/>
              <a:buAutoNum type="arabicPeriod"/>
            </a:pPr>
            <a:r>
              <a:rPr lang="en-US" sz="2000" b="0" i="0" dirty="0">
                <a:solidFill>
                  <a:srgbClr val="24292F"/>
                </a:solidFill>
                <a:effectLst/>
                <a:latin typeface="-apple-system"/>
              </a:rPr>
              <a:t>Model predictions</a:t>
            </a:r>
          </a:p>
          <a:p>
            <a:pPr algn="l">
              <a:lnSpc>
                <a:spcPct val="150000"/>
              </a:lnSpc>
              <a:buFont typeface="+mj-lt"/>
              <a:buAutoNum type="arabicPeriod"/>
            </a:pPr>
            <a:r>
              <a:rPr lang="en-US" sz="2000" b="0" i="0" dirty="0">
                <a:solidFill>
                  <a:srgbClr val="24292F"/>
                </a:solidFill>
                <a:effectLst/>
                <a:latin typeface="-apple-system"/>
              </a:rPr>
              <a:t>Visualization of results</a:t>
            </a:r>
          </a:p>
        </p:txBody>
      </p:sp>
      <p:sp>
        <p:nvSpPr>
          <p:cNvPr id="16" name="Rectangle 15">
            <a:extLst>
              <a:ext uri="{FF2B5EF4-FFF2-40B4-BE49-F238E27FC236}">
                <a16:creationId xmlns:a16="http://schemas.microsoft.com/office/drawing/2014/main" id="{F41CB42D-A527-44ED-ADE2-30B3266BAFB1}"/>
              </a:ext>
              <a:ext uri="{C183D7F6-B498-43B3-948B-1728B52AA6E4}">
                <adec:decorative xmlns:adec="http://schemas.microsoft.com/office/drawing/2017/decorative" val="1"/>
              </a:ext>
            </a:extLst>
          </p:cNvPr>
          <p:cNvSpPr/>
          <p:nvPr/>
        </p:nvSpPr>
        <p:spPr>
          <a:xfrm>
            <a:off x="228600" y="241300"/>
            <a:ext cx="11772900" cy="6400800"/>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0817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7C909B-0AD0-483C-AAC3-96A0A3D16BE1}"/>
              </a:ext>
            </a:extLst>
          </p:cNvPr>
          <p:cNvSpPr>
            <a:spLocks noGrp="1"/>
          </p:cNvSpPr>
          <p:nvPr>
            <p:ph type="title"/>
          </p:nvPr>
        </p:nvSpPr>
        <p:spPr>
          <a:xfrm>
            <a:off x="457199" y="1371600"/>
            <a:ext cx="3619501" cy="877824"/>
          </a:xfrm>
        </p:spPr>
        <p:txBody>
          <a:bodyPr>
            <a:normAutofit/>
          </a:bodyPr>
          <a:lstStyle/>
          <a:p>
            <a:r>
              <a:rPr lang="en-US" b="1" dirty="0">
                <a:solidFill>
                  <a:schemeClr val="bg1"/>
                </a:solidFill>
                <a:latin typeface="-apple-system"/>
              </a:rPr>
              <a:t>DATASET</a:t>
            </a:r>
          </a:p>
        </p:txBody>
      </p:sp>
      <p:sp>
        <p:nvSpPr>
          <p:cNvPr id="8" name="Text Placeholder 7">
            <a:extLst>
              <a:ext uri="{FF2B5EF4-FFF2-40B4-BE49-F238E27FC236}">
                <a16:creationId xmlns:a16="http://schemas.microsoft.com/office/drawing/2014/main" id="{E154013F-D2A9-4715-ACE2-3720EA35B8D0}"/>
              </a:ext>
            </a:extLst>
          </p:cNvPr>
          <p:cNvSpPr>
            <a:spLocks noGrp="1"/>
          </p:cNvSpPr>
          <p:nvPr>
            <p:ph type="body" sz="quarter" idx="14"/>
          </p:nvPr>
        </p:nvSpPr>
        <p:spPr>
          <a:xfrm>
            <a:off x="457199" y="2636901"/>
            <a:ext cx="3465576" cy="3255264"/>
          </a:xfrm>
        </p:spPr>
        <p:txBody>
          <a:bodyPr/>
          <a:lstStyle/>
          <a:p>
            <a:r>
              <a:rPr lang="en-US" b="0" i="0" dirty="0">
                <a:solidFill>
                  <a:srgbClr val="24292F"/>
                </a:solidFill>
                <a:effectLst/>
                <a:latin typeface="-apple-system"/>
              </a:rPr>
              <a:t>The input dataset is an Excel file with information about sales of 8523 items sold at Big Mart. For each item sold, in addition to the price at which the item was sold, the dataset contains additional features such as the weight, MRP, the type, the year at which it was sold and 11 such others.</a:t>
            </a:r>
            <a:endParaRPr lang="en-US" dirty="0"/>
          </a:p>
        </p:txBody>
      </p:sp>
      <p:pic>
        <p:nvPicPr>
          <p:cNvPr id="5" name="Picture 4">
            <a:extLst>
              <a:ext uri="{FF2B5EF4-FFF2-40B4-BE49-F238E27FC236}">
                <a16:creationId xmlns:a16="http://schemas.microsoft.com/office/drawing/2014/main" id="{4E4303A9-FA95-7F51-B87F-FA6C33AA4343}"/>
              </a:ext>
            </a:extLst>
          </p:cNvPr>
          <p:cNvPicPr>
            <a:picLocks noChangeAspect="1"/>
          </p:cNvPicPr>
          <p:nvPr/>
        </p:nvPicPr>
        <p:blipFill>
          <a:blip r:embed="rId2"/>
          <a:stretch>
            <a:fillRect/>
          </a:stretch>
        </p:blipFill>
        <p:spPr>
          <a:xfrm>
            <a:off x="4285040" y="1520279"/>
            <a:ext cx="7383085" cy="3956596"/>
          </a:xfrm>
          <a:prstGeom prst="rect">
            <a:avLst/>
          </a:prstGeom>
        </p:spPr>
      </p:pic>
    </p:spTree>
    <p:extLst>
      <p:ext uri="{BB962C8B-B14F-4D97-AF65-F5344CB8AC3E}">
        <p14:creationId xmlns:p14="http://schemas.microsoft.com/office/powerpoint/2010/main" val="1881260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1523999" y="809625"/>
            <a:ext cx="5605272" cy="1572126"/>
          </a:xfrm>
        </p:spPr>
        <p:txBody>
          <a:bodyPr anchor="ctr" anchorCtr="0"/>
          <a:lstStyle/>
          <a:p>
            <a:r>
              <a:rPr lang="en-US" b="1" dirty="0">
                <a:latin typeface="-apple-system"/>
              </a:rPr>
              <a:t>THANK YOU</a:t>
            </a:r>
          </a:p>
        </p:txBody>
      </p:sp>
    </p:spTree>
    <p:extLst>
      <p:ext uri="{BB962C8B-B14F-4D97-AF65-F5344CB8AC3E}">
        <p14:creationId xmlns:p14="http://schemas.microsoft.com/office/powerpoint/2010/main" val="1646138950"/>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{1017B28B-AAA9-4710-A443-FAD2888C59D2}tf78479028_win32</Template>
  <TotalTime>73</TotalTime>
  <Words>193</Words>
  <Application>Microsoft Office PowerPoint</Application>
  <PresentationFormat>Widescreen</PresentationFormat>
  <Paragraphs>17</Paragraphs>
  <Slides>6</Slides>
  <Notes>2</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6</vt:i4>
      </vt:variant>
    </vt:vector>
  </HeadingPairs>
  <TitlesOfParts>
    <vt:vector size="15" baseType="lpstr">
      <vt:lpstr>-apple-system</vt:lpstr>
      <vt:lpstr>Arial</vt:lpstr>
      <vt:lpstr>Calibri</vt:lpstr>
      <vt:lpstr>Segoe UI</vt:lpstr>
      <vt:lpstr>Segoe UI Light</vt:lpstr>
      <vt:lpstr>Balancing Act</vt:lpstr>
      <vt:lpstr>Wellspring</vt:lpstr>
      <vt:lpstr>Star of the show</vt:lpstr>
      <vt:lpstr>Amusements</vt:lpstr>
      <vt:lpstr>Big-mart-Sales-data-Analysis  Kartik Kumar (19BCE0887) </vt:lpstr>
      <vt:lpstr>INTRODUCTION</vt:lpstr>
      <vt:lpstr>PowerPoint Presentation</vt:lpstr>
      <vt:lpstr>The steps I will go through are:</vt:lpstr>
      <vt:lpstr>DATASET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Big-mart-Sales-data-Analysis  Kartik Kumar (19BCE0887) </dc:title>
  <dc:creator>Kartik Kumar</dc:creator>
  <cp:lastModifiedBy>Kartik Kumar</cp:lastModifiedBy>
  <cp:revision>1</cp:revision>
  <dcterms:created xsi:type="dcterms:W3CDTF">2022-08-03T16:28:22Z</dcterms:created>
  <dcterms:modified xsi:type="dcterms:W3CDTF">2022-08-19T14:58:30Z</dcterms:modified>
</cp:coreProperties>
</file>