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2251D-54DD-41E8-B3CD-F32913456CF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E891-2718-41CF-8FDD-D0FE5BB7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3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B38A-40D2-46E2-A946-28B1A593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C35AE-3AB0-457F-B605-FA0606935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7870-94A5-4372-A02C-A137D86B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22D2-DDD3-4C9E-B393-2C124A90CA7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02F1-3C38-48A1-B4C5-03785827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9795B-09CD-4152-8731-93D4BA79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2AD8-F8D3-44C0-B2AD-C53635F4A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1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06C5-F6C8-48EC-A436-4524C86D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0F401-30C3-4247-AD43-F724AD4A6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8492-A556-44B3-81DA-0757DD04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22D2-DDD3-4C9E-B393-2C124A90CA7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7349-411A-4723-ACC8-E0917D51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D52AA-E2E8-4397-AF41-25F8302D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2AD8-F8D3-44C0-B2AD-C53635F4A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C0AB1-5085-484B-9BF9-DDE8242B8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82FCC-33B2-405C-8E0B-A97EE3A5F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C9C7-D97F-42D5-96F3-F240118D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22D2-DDD3-4C9E-B393-2C124A90CA7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C35A-9426-4C2F-8151-738E1112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ED99-1842-45F3-B07D-5F34C057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2AD8-F8D3-44C0-B2AD-C53635F4A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3FDE-E5F7-4DA6-966F-6FDFDC11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0419-5923-4A4C-863D-025246667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0B04-DCDA-482E-AA35-1A36F740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22D2-DDD3-4C9E-B393-2C124A90CA7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0354-D7A9-4B27-82D7-68C4FFE0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C7DDC-5AA6-4BFF-BB9E-91DE51C0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2AD8-F8D3-44C0-B2AD-C53635F4A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71B3-1D18-49C6-852A-2A1C3B08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9AF1D-B6AA-423C-A4C0-E33FFF97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35AF9-C83F-4339-B45B-71F8EE7F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22D2-DDD3-4C9E-B393-2C124A90CA7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D969-96DA-49E7-B297-6405E071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0ECAF-6E5E-4C61-B892-CD7540B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2AD8-F8D3-44C0-B2AD-C53635F4A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8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E391-3E94-4729-B43F-49CD09CD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0E20-BEF1-411A-8CD1-5F9BD6EC8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38D7D-54AC-4821-88B8-EF933DF2B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62542-BED9-4174-99A6-B48409FC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22D2-DDD3-4C9E-B393-2C124A90CA7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EAAD8-FA19-4994-AAC6-D1B9226E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3FD7E-450C-4CDA-B508-F7B08932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2AD8-F8D3-44C0-B2AD-C53635F4A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7946-C38E-4DD0-917E-887D5A81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856A5-BDF3-4540-9037-6A70A74C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D58B9-A4DD-4D8C-B2FB-56474F7BF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9D038-240D-436A-8826-5AEA875F2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EEA54-3468-46E0-A45A-43FED10D0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B822C-14B5-4564-9299-CA38D336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22D2-DDD3-4C9E-B393-2C124A90CA7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0D8ED-4AB7-4BB0-8F6A-5DABD3D5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BC371-44F4-4FD6-B6E3-613ECD5A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2AD8-F8D3-44C0-B2AD-C53635F4A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B1A7-FBA2-4F36-8988-098FE4A6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8936B-C990-445D-8717-B2BCA348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22D2-DDD3-4C9E-B393-2C124A90CA7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912A6-3425-40BD-BDBF-96D271D4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24079-417C-449B-9D8D-B947D4B5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2AD8-F8D3-44C0-B2AD-C53635F4A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E068B-ABB6-4F73-8293-4DCE7B2E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22D2-DDD3-4C9E-B393-2C124A90CA7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35C14-9F96-4614-88E7-76295DE5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3EB8-77CA-4A1F-8C7D-B8CB2131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2AD8-F8D3-44C0-B2AD-C53635F4A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8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3419-A55D-4095-A8E4-A4834AE5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F070-8632-453C-A1F8-F3B0BC12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4C47D-5B3F-4C91-B631-F4B94B866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025E1-5C7E-4CE8-82FE-54DBF483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22D2-DDD3-4C9E-B393-2C124A90CA7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10B96-D8A5-4C37-A106-C48DE51B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0F28-B2B4-4FC7-ABDA-D8DD7885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2AD8-F8D3-44C0-B2AD-C53635F4A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A70F-E337-49D9-8B04-9C44249E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21F0C-CA3D-4520-ACC8-E46A0264B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4C321-42D9-4ECD-A411-4FE75A5E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8F6BB-BE10-46D1-B94E-1042C54F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22D2-DDD3-4C9E-B393-2C124A90CA7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C2B2D-3638-490E-9297-3BEF066E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8E471-F7A2-4897-9527-CB18363C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2AD8-F8D3-44C0-B2AD-C53635F4A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5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77CEC-447A-45E4-8415-630C18A9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9DC32-7EAA-47B7-B4CB-E09EE36F5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F3F28-45AC-48DB-A4A4-AB1899BFD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322D2-DDD3-4C9E-B393-2C124A90CA7C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93F0-CED8-448E-B3B7-293E678EB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E20D-519F-4031-A6A0-3F690F317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B2AD8-F8D3-44C0-B2AD-C53635F4A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range hazard striped background">
            <a:extLst>
              <a:ext uri="{FF2B5EF4-FFF2-40B4-BE49-F238E27FC236}">
                <a16:creationId xmlns:a16="http://schemas.microsoft.com/office/drawing/2014/main" id="{9A7EC418-8BD2-4316-AC3B-49161DB3A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45"/>
          <a:stretch/>
        </p:blipFill>
        <p:spPr bwMode="auto">
          <a:xfrm>
            <a:off x="-256442" y="0"/>
            <a:ext cx="12448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Shape 84"/>
          <p:cNvSpPr/>
          <p:nvPr/>
        </p:nvSpPr>
        <p:spPr>
          <a:xfrm>
            <a:off x="45956" y="143057"/>
            <a:ext cx="11906656" cy="6571886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7150" dist="19050" dir="5400000" algn="ctr" rotWithShape="0">
              <a:srgbClr val="014656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245372" y="339160"/>
            <a:ext cx="11507823" cy="6179679"/>
          </a:xfrm>
          <a:prstGeom prst="rect">
            <a:avLst/>
          </a:prstGeom>
          <a:solidFill>
            <a:srgbClr val="3A383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47C104-A561-463B-B059-C137EC4E07A2}"/>
              </a:ext>
            </a:extLst>
          </p:cNvPr>
          <p:cNvSpPr/>
          <p:nvPr/>
        </p:nvSpPr>
        <p:spPr>
          <a:xfrm>
            <a:off x="5112728" y="3059723"/>
            <a:ext cx="1266092" cy="369277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00" t="-200000" r="-200000" b="-20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n w="3175">
                  <a:noFill/>
                </a:ln>
                <a:latin typeface="Comfortaa" panose="00000500000000000000" pitchFamily="2" charset="0"/>
              </a:rPr>
              <a:t>Calculate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98776DC-569E-45B2-B673-3C7C9C019229}"/>
              </a:ext>
            </a:extLst>
          </p:cNvPr>
          <p:cNvSpPr/>
          <p:nvPr/>
        </p:nvSpPr>
        <p:spPr>
          <a:xfrm>
            <a:off x="6163409" y="3152921"/>
            <a:ext cx="182880" cy="182880"/>
          </a:xfrm>
          <a:prstGeom prst="rightArrow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AF7EAC-EC98-447F-9CDE-483337B9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28" y="3838880"/>
            <a:ext cx="1261981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6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Comfortaa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Henry</dc:creator>
  <cp:lastModifiedBy>Kyle Henry</cp:lastModifiedBy>
  <cp:revision>6</cp:revision>
  <dcterms:created xsi:type="dcterms:W3CDTF">2019-03-11T23:07:45Z</dcterms:created>
  <dcterms:modified xsi:type="dcterms:W3CDTF">2019-03-12T11:39:00Z</dcterms:modified>
</cp:coreProperties>
</file>