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7C654-77FE-467B-B65E-37DDE775B0C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E0B5-222F-40D8-B248-AB420CB54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6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E2508-DEDD-4E07-9BED-37306665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1EB45A-606E-411C-A82F-69DBC9520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28E1B-5143-48ED-A634-9602196A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91488-0F19-47FB-998C-432390A6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8AF68-03EE-44C7-A21E-FEFEEBFB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1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D28A-848E-4975-804A-82052EB4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58C0BD-8667-41B6-9691-C8261253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84FA2-9119-48D0-AB21-8BA8A777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01F37-45BA-4291-800D-0C04787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45052-8181-4189-957B-E36EE12F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2D7921-4816-4AD0-AEFB-8CBA6F50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E05AE2-6F7F-44EC-824D-1A94D75A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3C8B2-046E-41ED-B130-D4D4CB44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B320E-B55E-4C0A-A1B7-F3BEE53B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4E4CA-5103-44E3-9169-251E4FEA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8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A195E-907E-4A5D-BA7F-5AFE69C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7C606-BBAA-40B4-A6E7-7093CE86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1C7A5-A512-4DB6-9360-331308C5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AF71-8C1B-4715-BB10-2D0E4035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43104-1F02-49FF-9CCA-90DA8EB8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6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8FF2C-4B58-4208-A621-77993111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DB57A4-D4EF-46A6-93D2-BE1EE27E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2BB62-D81C-49DA-82A6-B38507DC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3727B-F352-461F-8572-CD22EB1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2B44D-2D2B-4641-93E3-03809112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3A347-3BF8-4F34-9C15-74260C42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F8412-6718-4CBF-A396-B0925BE2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6CAB5A-8EEB-45AE-A6B4-72343AB2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C7C70-276A-411C-A707-DE9D7C5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D8BFBB-263D-4A7B-AA2D-7FA94227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A0A7EF-077D-4155-BFE0-93E33D9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EF862-3FE3-47F9-841E-AD2DB7F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A48EA-B5B0-4B76-8BD2-08FF0DC8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FE6093-07C9-410E-B9E6-2CF5F237E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60890-0000-4CFE-A2E0-67449F36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9CB54A-FFE7-49C0-94E2-F4D92D55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48FA6-4B18-4778-BBF8-C8867707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9C26B1-1DAD-4340-A41B-9481E1CF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59D3D4-8E6A-480C-BEEB-0BF1CB2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5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A0632-7FB2-4C6D-8208-72D7E59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32E0A5-A8EF-4B59-A76C-8DE5C866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4D6D83-3BBE-46A2-B6A8-62EA39D0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BDB41F-F92B-4AEA-97B1-E1A0019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5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BC1045-8D86-4703-840A-7C0A30D9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D1245F-7AE8-4721-A14B-D623B327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C86787-7495-4107-B384-CA77632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62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76E3-0236-42F9-8550-0EAA543E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38C5A-A2BE-41CC-AA63-CCB5EDF4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CE90C6-FD50-4EDD-BA58-84DC17073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4E645-3578-4AC5-AF81-3BDA70AC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0C1BA-8489-4531-B513-99B04D8A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EB85A4-3CAC-4579-9EE6-CDD88941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044A3-00A3-4A5C-9693-4027587F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5A420-287B-45DD-AC13-7FA15B562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712AA-1EB4-49E8-8E4E-CE4FE11F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E9A810-B399-4852-857C-D228970E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AA8814-8DBE-46D6-A4EF-C3575965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AC9A1-ACE1-4EF9-B831-8635AE63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8E542-2CE2-4A28-8A02-6F42DCB5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57738-F558-4966-A470-5F6A9A9A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2A8A9-0185-4BDF-B137-F386A242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DA4A-64C3-495C-8472-01DDEDBD0A7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EBD48-4B59-429F-989C-86F1042FC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F9460-D6B3-4802-A95A-F6A607DA5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D0B0-F445-4DE0-ABCA-511D2D41B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684FF9-AE3F-40C2-B461-14C4A811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" b="9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E0108-2452-428A-A1E9-2889B53DE354}"/>
              </a:ext>
            </a:extLst>
          </p:cNvPr>
          <p:cNvSpPr txBox="1"/>
          <p:nvPr/>
        </p:nvSpPr>
        <p:spPr>
          <a:xfrm>
            <a:off x="4421079" y="6119842"/>
            <a:ext cx="52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Козырева Елизавета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514D8-49C6-4403-8356-856409B34996}"/>
              </a:ext>
            </a:extLst>
          </p:cNvPr>
          <p:cNvSpPr txBox="1"/>
          <p:nvPr/>
        </p:nvSpPr>
        <p:spPr>
          <a:xfrm flipH="1">
            <a:off x="2842182" y="3009531"/>
            <a:ext cx="6124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0" i="0" dirty="0">
                <a:effectLst/>
                <a:latin typeface="Bahnschrift Light" panose="020B0502040204020203" pitchFamily="34" charset="0"/>
              </a:rPr>
              <a:t>«Кулинарное сообщество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: </a:t>
            </a:r>
            <a:r>
              <a:rPr lang="ru-RU" sz="2000" b="0" i="0" dirty="0">
                <a:effectLst/>
                <a:latin typeface="Bahnschrift Light" panose="020B0502040204020203" pitchFamily="34" charset="0"/>
              </a:rPr>
              <a:t>здесь каждый найдет свой рецепт и поделится своим искусством»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AE08C-F057-47DB-97C8-BA7BD97E2334}"/>
              </a:ext>
            </a:extLst>
          </p:cNvPr>
          <p:cNvSpPr txBox="1"/>
          <p:nvPr/>
        </p:nvSpPr>
        <p:spPr>
          <a:xfrm>
            <a:off x="3613211" y="2286762"/>
            <a:ext cx="43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PELME</a:t>
            </a:r>
            <a:endParaRPr lang="ru-RU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15665-8DB5-4786-A80C-AE0C758D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C1BC8-1F29-4FBA-8FFD-9E9628A358FD}"/>
              </a:ext>
            </a:extLst>
          </p:cNvPr>
          <p:cNvSpPr txBox="1"/>
          <p:nvPr/>
        </p:nvSpPr>
        <p:spPr>
          <a:xfrm>
            <a:off x="1790045" y="796665"/>
            <a:ext cx="6125593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Сайт «</a:t>
            </a:r>
            <a:r>
              <a:rPr lang="en-US" sz="2000" dirty="0">
                <a:latin typeface="Bahnschrift Light" panose="020B0502040204020203" pitchFamily="34" charset="0"/>
              </a:rPr>
              <a:t>PELME</a:t>
            </a:r>
            <a:r>
              <a:rPr lang="ru-RU" sz="2000" dirty="0">
                <a:latin typeface="Bahnschrift Light" panose="020B0502040204020203" pitchFamily="34" charset="0"/>
              </a:rPr>
              <a:t>»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целиком посвящен кулинарии. Здесь пользователи найдут множество разнообразных рецептов блюд, узнают подробности их приготовления и изучат ингредиенты.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3695FA-803C-424A-B214-C47A14EB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36" y="-63305"/>
            <a:ext cx="2996623" cy="29966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DF5E73-945B-4134-8CE5-B3095189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07" y="-599128"/>
            <a:ext cx="2720891" cy="27208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6381BEF-9368-4D41-8F32-317AB410E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1" y="3302751"/>
            <a:ext cx="2933022" cy="316322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373A73-B895-446D-BB4E-14C117FBCD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527"/>
          <a:stretch/>
        </p:blipFill>
        <p:spPr>
          <a:xfrm>
            <a:off x="4262530" y="2933318"/>
            <a:ext cx="7373379" cy="37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15665-8DB5-4786-A80C-AE0C758D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ED870-7BBB-426F-B6B7-AD4C9EAAD9BF}"/>
              </a:ext>
            </a:extLst>
          </p:cNvPr>
          <p:cNvSpPr txBox="1"/>
          <p:nvPr/>
        </p:nvSpPr>
        <p:spPr>
          <a:xfrm>
            <a:off x="4761502" y="4014588"/>
            <a:ext cx="6761714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Также на сайте присутствует раздел с информацией о кафе и ресторанах в выбранном городе. Пользователь сможет ознакомится с временем работы, адресом и номером телефона заведения.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81A16D-48E1-44E3-A579-3F08D4E61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5"/>
          <a:stretch/>
        </p:blipFill>
        <p:spPr>
          <a:xfrm>
            <a:off x="0" y="3493740"/>
            <a:ext cx="2516018" cy="20725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82138B-9466-4AE0-90FC-78C354C5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4" y="302081"/>
            <a:ext cx="7154273" cy="34104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A3A137-3A18-4742-B894-DE35D4F0D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34" y="-403698"/>
            <a:ext cx="3585043" cy="46057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38EC1-6B0E-4C33-B303-7A3CBE1F9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70" y="3543668"/>
            <a:ext cx="3314332" cy="33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15665-8DB5-4786-A80C-AE0C758D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A1098-983B-4AC0-8FDB-4EB322988766}"/>
              </a:ext>
            </a:extLst>
          </p:cNvPr>
          <p:cNvSpPr txBox="1"/>
          <p:nvPr/>
        </p:nvSpPr>
        <p:spPr>
          <a:xfrm>
            <a:off x="747960" y="381512"/>
            <a:ext cx="585038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Авторизированным пользователям будут доступны следующие функции</a:t>
            </a:r>
            <a:r>
              <a:rPr lang="en-US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B42FD-442A-42C2-9F08-FBC344C5F214}"/>
              </a:ext>
            </a:extLst>
          </p:cNvPr>
          <p:cNvSpPr txBox="1"/>
          <p:nvPr/>
        </p:nvSpPr>
        <p:spPr>
          <a:xfrm>
            <a:off x="1387152" y="1300867"/>
            <a:ext cx="4572000" cy="25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комментирование рецептов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ставить лайки понравившимся блюдам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своих собственных рецептов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F00785-28A4-4B96-B1EF-297C9EF80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9" y="3950951"/>
            <a:ext cx="3009237" cy="30092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7538BD-A065-44B7-8CEB-E304D519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65" y="4032522"/>
            <a:ext cx="6183976" cy="24439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D76DDB-662C-4D79-8E3C-19534284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537" y="213670"/>
            <a:ext cx="3625480" cy="40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15665-8DB5-4786-A80C-AE0C758D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137289-675C-42DE-8485-C6F8254E840C}"/>
              </a:ext>
            </a:extLst>
          </p:cNvPr>
          <p:cNvSpPr txBox="1"/>
          <p:nvPr/>
        </p:nvSpPr>
        <p:spPr>
          <a:xfrm>
            <a:off x="736846" y="865968"/>
            <a:ext cx="405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Light" panose="020B0502040204020203" pitchFamily="34" charset="0"/>
              </a:rPr>
              <a:t>Технологии</a:t>
            </a:r>
            <a:r>
              <a:rPr lang="en-US" sz="3600" dirty="0">
                <a:latin typeface="Bahnschrift Light" panose="020B0502040204020203" pitchFamily="34" charset="0"/>
              </a:rPr>
              <a:t>:</a:t>
            </a:r>
            <a:endParaRPr lang="ru-RU" sz="3600" dirty="0">
              <a:latin typeface="Bahnschrift Light" panose="020B0502040204020203" pitchFamily="34" charset="0"/>
            </a:endParaRPr>
          </a:p>
        </p:txBody>
      </p:sp>
      <p:sp>
        <p:nvSpPr>
          <p:cNvPr id="4" name="AutoShape 2" descr="Flask (веб-фреймворк) — Википедия">
            <a:extLst>
              <a:ext uri="{FF2B5EF4-FFF2-40B4-BE49-F238E27FC236}">
                <a16:creationId xmlns:a16="http://schemas.microsoft.com/office/drawing/2014/main" id="{D152B7A0-0CE6-48E3-A7D9-BA1138F7C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Flask (веб-фреймворк) — Википедия">
            <a:extLst>
              <a:ext uri="{FF2B5EF4-FFF2-40B4-BE49-F238E27FC236}">
                <a16:creationId xmlns:a16="http://schemas.microsoft.com/office/drawing/2014/main" id="{6FD6F269-1CB8-4A2A-A705-703F982732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893903" cy="18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Flask (веб-фреймворк) — Википедия">
            <a:extLst>
              <a:ext uri="{FF2B5EF4-FFF2-40B4-BE49-F238E27FC236}">
                <a16:creationId xmlns:a16="http://schemas.microsoft.com/office/drawing/2014/main" id="{D3788381-0608-41DB-8469-058E5B0B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4" y="1040296"/>
            <a:ext cx="5586914" cy="21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18CF27-B26F-4C72-B181-0A78D0207715}"/>
              </a:ext>
            </a:extLst>
          </p:cNvPr>
          <p:cNvSpPr txBox="1"/>
          <p:nvPr/>
        </p:nvSpPr>
        <p:spPr>
          <a:xfrm>
            <a:off x="1235497" y="1588034"/>
            <a:ext cx="6165540" cy="364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ru-RU" sz="2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Flask-Login</a:t>
            </a:r>
            <a:endParaRPr lang="ru-RU" sz="2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Flask-Uploads</a:t>
            </a:r>
            <a:endParaRPr lang="ru-RU" sz="2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Flask-WTF</a:t>
            </a:r>
            <a:endParaRPr lang="ru-RU" sz="2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endParaRPr lang="ru-RU" sz="2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605636-AD60-4275-987F-9E0E57057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76" y="4029876"/>
            <a:ext cx="584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15665-8DB5-4786-A80C-AE0C758D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C901B24-4FEA-4EB0-906F-44C3C7E0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80" y="432798"/>
            <a:ext cx="7988979" cy="58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Cascadia Mono SemiLight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Козырева</dc:creator>
  <cp:lastModifiedBy>Елизавета Козырева</cp:lastModifiedBy>
  <cp:revision>9</cp:revision>
  <dcterms:created xsi:type="dcterms:W3CDTF">2024-04-26T16:20:35Z</dcterms:created>
  <dcterms:modified xsi:type="dcterms:W3CDTF">2024-04-26T19:28:00Z</dcterms:modified>
</cp:coreProperties>
</file>