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лизавета Козырева" initials="ЕК" lastIdx="1" clrIdx="0">
    <p:extLst>
      <p:ext uri="{19B8F6BF-5375-455C-9EA6-DF929625EA0E}">
        <p15:presenceInfo xmlns:p15="http://schemas.microsoft.com/office/powerpoint/2012/main" userId="6520959a8a6382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23T20:16:56.09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97A3-FF1C-4478-9D1B-2E9F83329092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9231-CD92-4C15-9A92-189E527C6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152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97A3-FF1C-4478-9D1B-2E9F83329092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9231-CD92-4C15-9A92-189E527C6F7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839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97A3-FF1C-4478-9D1B-2E9F83329092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9231-CD92-4C15-9A92-189E527C6F7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228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97A3-FF1C-4478-9D1B-2E9F83329092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9231-CD92-4C15-9A92-189E527C6F7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63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97A3-FF1C-4478-9D1B-2E9F83329092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9231-CD92-4C15-9A92-189E527C6F7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058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97A3-FF1C-4478-9D1B-2E9F83329092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9231-CD92-4C15-9A92-189E527C6F7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316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97A3-FF1C-4478-9D1B-2E9F83329092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9231-CD92-4C15-9A92-189E527C6F7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466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97A3-FF1C-4478-9D1B-2E9F83329092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9231-CD92-4C15-9A92-189E527C6F7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739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97A3-FF1C-4478-9D1B-2E9F83329092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9231-CD92-4C15-9A92-189E527C6F75}" type="slidenum">
              <a:rPr lang="ru-RU" smtClean="0"/>
              <a:t>‹#›</a:t>
            </a:fld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937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97A3-FF1C-4478-9D1B-2E9F83329092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9231-CD92-4C15-9A92-189E527C6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97A3-FF1C-4478-9D1B-2E9F83329092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9231-CD92-4C15-9A92-189E527C6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34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4CD197A3-FF1C-4478-9D1B-2E9F83329092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97F49231-CD92-4C15-9A92-189E527C6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46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4C9D6-D13B-4BEA-BE59-43442C6D88A0}"/>
              </a:ext>
            </a:extLst>
          </p:cNvPr>
          <p:cNvSpPr txBox="1"/>
          <p:nvPr/>
        </p:nvSpPr>
        <p:spPr>
          <a:xfrm>
            <a:off x="577511" y="765420"/>
            <a:ext cx="8682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2"/>
                </a:solidFill>
                <a:effectLst/>
                <a:latin typeface="JetBrains Mono"/>
              </a:rPr>
              <a:t>Maze Runner: Money Hunt</a:t>
            </a: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C51192-7BF5-4056-A84B-CC04AEF25E60}"/>
              </a:ext>
            </a:extLst>
          </p:cNvPr>
          <p:cNvSpPr txBox="1"/>
          <p:nvPr/>
        </p:nvSpPr>
        <p:spPr>
          <a:xfrm>
            <a:off x="7872274" y="6185062"/>
            <a:ext cx="3251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bg1"/>
                </a:solidFill>
              </a:rPr>
              <a:t>Автор</a:t>
            </a:r>
            <a:r>
              <a:rPr lang="en-US" sz="1800" dirty="0">
                <a:solidFill>
                  <a:schemeClr val="bg1"/>
                </a:solidFill>
              </a:rPr>
              <a:t>: </a:t>
            </a:r>
            <a:r>
              <a:rPr lang="ru-RU" sz="1800" dirty="0">
                <a:solidFill>
                  <a:schemeClr val="bg1"/>
                </a:solidFill>
              </a:rPr>
              <a:t>Козырева Елизавета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E2E7FF-60FB-4AE3-A5A4-3AC2978F97B8}"/>
              </a:ext>
            </a:extLst>
          </p:cNvPr>
          <p:cNvSpPr txBox="1"/>
          <p:nvPr/>
        </p:nvSpPr>
        <p:spPr>
          <a:xfrm>
            <a:off x="794089" y="1365584"/>
            <a:ext cx="668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ru-RU" dirty="0"/>
            </a:br>
            <a:r>
              <a:rPr lang="ru-RU" b="0" i="0" dirty="0">
                <a:solidFill>
                  <a:schemeClr val="tx2"/>
                </a:solidFill>
                <a:effectLst/>
                <a:latin typeface="JetBrains Mono"/>
              </a:rPr>
              <a:t>Бегущий в Лабиринте: Охота за деньгами</a:t>
            </a:r>
            <a:endParaRPr lang="ru-RU" dirty="0">
              <a:solidFill>
                <a:schemeClr val="tx2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38087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0C6E23-2A2F-400E-8F99-0686249EED71}"/>
              </a:ext>
            </a:extLst>
          </p:cNvPr>
          <p:cNvSpPr txBox="1"/>
          <p:nvPr/>
        </p:nvSpPr>
        <p:spPr>
          <a:xfrm>
            <a:off x="1457325" y="830907"/>
            <a:ext cx="506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>
                <a:latin typeface="Arial" panose="020B0604020202020204" pitchFamily="34" charset="0"/>
                <a:cs typeface="Arial" panose="020B0604020202020204" pitchFamily="34" charset="0"/>
              </a:rPr>
              <a:t>Технологии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Создание игр на Python 3 и Pygame: Часть 2 / Хабр">
            <a:extLst>
              <a:ext uri="{FF2B5EF4-FFF2-40B4-BE49-F238E27FC236}">
                <a16:creationId xmlns:a16="http://schemas.microsoft.com/office/drawing/2014/main" id="{EA2EA3B1-AB96-41F1-A372-8C30F2F47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3776176"/>
            <a:ext cx="5924550" cy="17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9C8FE7-199C-4DA2-80E6-99C2DE520C4B}"/>
              </a:ext>
            </a:extLst>
          </p:cNvPr>
          <p:cNvSpPr txBox="1"/>
          <p:nvPr/>
        </p:nvSpPr>
        <p:spPr>
          <a:xfrm>
            <a:off x="952500" y="1938724"/>
            <a:ext cx="6543675" cy="1843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– для написания видеоигр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Sqlite3 – 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для работы с базами данных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Random – 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для генерации случайных чисел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17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4760BA-C57A-414C-B6D4-1411E0FA33E2}"/>
              </a:ext>
            </a:extLst>
          </p:cNvPr>
          <p:cNvSpPr txBox="1"/>
          <p:nvPr/>
        </p:nvSpPr>
        <p:spPr>
          <a:xfrm>
            <a:off x="4733925" y="447675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Цель игры.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FB127-6C1C-4CBF-A25D-6AF9E20DA3A6}"/>
              </a:ext>
            </a:extLst>
          </p:cNvPr>
          <p:cNvSpPr txBox="1"/>
          <p:nvPr/>
        </p:nvSpPr>
        <p:spPr>
          <a:xfrm>
            <a:off x="1238250" y="1362074"/>
            <a:ext cx="9258300" cy="3241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Игра состоит из некоторого количества уровней. На каждом из них игроку предстоит пройти лабиринт, собирая по пути деньги для перехода на следующий уровень.  Призраки, живущие в этих лабиринтах, будут пытаться убить игрока, на это у них есть 3 попытки.  При каждом касании они забирают одну жизнь и 100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любых денег.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 мобов можно защищаться, обстреливая их. Они не такие крепкие, как игрок, так что погибают от одного выстрела.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565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D019E99-EACF-4F59-8068-A54939D8B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38" y="1019175"/>
            <a:ext cx="9516612" cy="55877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6F7586-A05B-427F-9777-F1F11C56CCF4}"/>
              </a:ext>
            </a:extLst>
          </p:cNvPr>
          <p:cNvSpPr txBox="1"/>
          <p:nvPr/>
        </p:nvSpPr>
        <p:spPr>
          <a:xfrm>
            <a:off x="4538663" y="320159"/>
            <a:ext cx="6105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Игровое поле.</a:t>
            </a:r>
          </a:p>
        </p:txBody>
      </p:sp>
    </p:spTree>
    <p:extLst>
      <p:ext uri="{BB962C8B-B14F-4D97-AF65-F5344CB8AC3E}">
        <p14:creationId xmlns:p14="http://schemas.microsoft.com/office/powerpoint/2010/main" val="236184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94F7E7B-97DC-4C4F-9F9B-5D45553D4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672" y="665513"/>
            <a:ext cx="7232655" cy="578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71163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42</TotalTime>
  <Words>125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Bahnschrift</vt:lpstr>
      <vt:lpstr>Calibri</vt:lpstr>
      <vt:lpstr>Century Schoolbook</vt:lpstr>
      <vt:lpstr>JetBrains Mono</vt:lpstr>
      <vt:lpstr>Wingdings 2</vt:lpstr>
      <vt:lpstr>Вид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Елизавета Козырева</dc:creator>
  <cp:lastModifiedBy>Елизавета Козырева</cp:lastModifiedBy>
  <cp:revision>5</cp:revision>
  <dcterms:created xsi:type="dcterms:W3CDTF">2024-01-23T17:13:36Z</dcterms:created>
  <dcterms:modified xsi:type="dcterms:W3CDTF">2024-01-23T18:06:28Z</dcterms:modified>
</cp:coreProperties>
</file>