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Barlow Semi Condensed Light"/>
      <p:regular r:id="rId35"/>
      <p:bold r:id="rId36"/>
      <p:italic r:id="rId37"/>
      <p:boldItalic r:id="rId38"/>
    </p:embeddedFont>
    <p:embeddedFont>
      <p:font typeface="Fjalla One"/>
      <p:regular r:id="rId39"/>
    </p:embeddedFont>
    <p:embeddedFont>
      <p:font typeface="Barlow Semi Condensed Medium"/>
      <p:regular r:id="rId40"/>
      <p:bold r:id="rId41"/>
      <p:italic r:id="rId42"/>
      <p:boldItalic r:id="rId43"/>
    </p:embeddedFont>
    <p:embeddedFont>
      <p:font typeface="Barlow Semi Condensed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8" roundtripDataSignature="AMtx7mgSg0uHyqzv2pEocccqBv3/HThT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B451CA-1204-4752-99BF-624E8015035C}">
  <a:tblStyle styleId="{F9B451CA-1204-4752-99BF-624E8015035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SemiCondensedMedium-regular.fntdata"/><Relationship Id="rId20" Type="http://schemas.openxmlformats.org/officeDocument/2006/relationships/slide" Target="slides/slide15.xml"/><Relationship Id="rId42" Type="http://schemas.openxmlformats.org/officeDocument/2006/relationships/font" Target="fonts/BarlowSemiCondensedMedium-italic.fntdata"/><Relationship Id="rId41" Type="http://schemas.openxmlformats.org/officeDocument/2006/relationships/font" Target="fonts/BarlowSemiCondensedMedium-bold.fntdata"/><Relationship Id="rId22" Type="http://schemas.openxmlformats.org/officeDocument/2006/relationships/slide" Target="slides/slide17.xml"/><Relationship Id="rId44" Type="http://schemas.openxmlformats.org/officeDocument/2006/relationships/font" Target="fonts/BarlowSemiCondensed-regular.fntdata"/><Relationship Id="rId21" Type="http://schemas.openxmlformats.org/officeDocument/2006/relationships/slide" Target="slides/slide16.xml"/><Relationship Id="rId43" Type="http://schemas.openxmlformats.org/officeDocument/2006/relationships/font" Target="fonts/BarlowSemiCondensedMedium-boldItalic.fntdata"/><Relationship Id="rId24" Type="http://schemas.openxmlformats.org/officeDocument/2006/relationships/slide" Target="slides/slide19.xml"/><Relationship Id="rId46" Type="http://schemas.openxmlformats.org/officeDocument/2006/relationships/font" Target="fonts/BarlowSemiCondensed-italic.fntdata"/><Relationship Id="rId23" Type="http://schemas.openxmlformats.org/officeDocument/2006/relationships/slide" Target="slides/slide18.xml"/><Relationship Id="rId45" Type="http://schemas.openxmlformats.org/officeDocument/2006/relationships/font" Target="fonts/BarlowSemiCondense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customschemas.google.com/relationships/presentationmetadata" Target="metadata"/><Relationship Id="rId25" Type="http://schemas.openxmlformats.org/officeDocument/2006/relationships/slide" Target="slides/slide20.xml"/><Relationship Id="rId47" Type="http://schemas.openxmlformats.org/officeDocument/2006/relationships/font" Target="fonts/BarlowSemiCondensed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BarlowSemiCondensedLight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BarlowSemiCondensedLight-italic.fntdata"/><Relationship Id="rId14" Type="http://schemas.openxmlformats.org/officeDocument/2006/relationships/slide" Target="slides/slide9.xml"/><Relationship Id="rId36" Type="http://schemas.openxmlformats.org/officeDocument/2006/relationships/font" Target="fonts/BarlowSemiCondensedLight-bold.fntdata"/><Relationship Id="rId17" Type="http://schemas.openxmlformats.org/officeDocument/2006/relationships/slide" Target="slides/slide12.xml"/><Relationship Id="rId39" Type="http://schemas.openxmlformats.org/officeDocument/2006/relationships/font" Target="fonts/FjallaOne-regular.fntdata"/><Relationship Id="rId16" Type="http://schemas.openxmlformats.org/officeDocument/2006/relationships/slide" Target="slides/slide11.xml"/><Relationship Id="rId38" Type="http://schemas.openxmlformats.org/officeDocument/2006/relationships/font" Target="fonts/BarlowSemiCondensedLigh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4" name="Google Shape;16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5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g251dca9dc5d_1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7" name="Google Shape;2227;g251dca9dc5d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3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g251dca9dc5d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5" name="Google Shape;2235;g251dca9dc5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3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g24f7155afb5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5" name="Google Shape;2245;g24f7155afb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0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2" name="Google Shape;22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4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g24f7155afb5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6" name="Google Shape;2276;g24f7155afb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g2512fb3a696_0_2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3" name="Google Shape;2283;g2512fb3a696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0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251dca9dc5d_1_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2" name="Google Shape;2292;g251dca9dc5d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7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g2512fb3a696_0_2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9" name="Google Shape;2299;g2512fb3a696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4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6" name="Google Shape;23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7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g24f7155afb5_0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9" name="Google Shape;2319;g24f7155afb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6" name="Google Shape;18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4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g24f39096103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6" name="Google Shape;2326;g24f3909610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3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g2512fb3a696_0_2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5" name="Google Shape;2335;g2512fb3a696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1" name="Shape 2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Google Shape;2342;g2512fb3a696_0_2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3" name="Google Shape;2343;g2512fb3a69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8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4f7155afb5_0_2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0" name="Google Shape;2350;g24f7155afb5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7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g24f7155afb5_0_1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9" name="Google Shape;2359;g24f7155afb5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4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Google Shape;2365;g251dca9dc5d_1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6" name="Google Shape;2366;g251dca9dc5d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g251dca9dc5d_1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3" name="Google Shape;2373;g251dca9dc5d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9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Google Shape;2380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1" name="Google Shape;238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3" name="Shape 2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Google Shape;2394;g251dca9dc5d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5" name="Google Shape;2395;g251dca9dc5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6" name="Shape 2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8" name="Google Shape;240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0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2" name="Google Shape;21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7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9" name="Google Shape;21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5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7" name="Google Shape;217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4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g251dca9dc5d_1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6" name="Google Shape;2196;g251dca9dc5d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g251dca9dc5d_1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5" name="Google Shape;2205;g251dca9dc5d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g251dca9dc5d_1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3" name="Google Shape;2213;g251dca9dc5d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g251dca9dc5d_1_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0" name="Google Shape;2220;g251dca9dc5d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50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50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50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50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50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" name="Google Shape;13;p50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5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5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5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5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5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50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5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5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5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5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50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0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0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0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0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0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31;p50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5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35;p5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5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39;p50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5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5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1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4" name="Google Shape;444;p51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5" name="Google Shape;445;p51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6" name="Google Shape;446;p51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47" name="Google Shape;447;p51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448" name="Google Shape;448;p5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5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2" name="Google Shape;452;p51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453" name="Google Shape;453;p5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5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5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5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5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5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59" name="Google Shape;459;p51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0" name="Google Shape;460;p51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61" name="Google Shape;461;p51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462" name="Google Shape;462;p5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5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5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5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5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5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8" name="Google Shape;468;p51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469" name="Google Shape;469;p5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5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5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5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3" name="Google Shape;473;p51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474" name="Google Shape;474;p5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5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5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5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8" name="Google Shape;478;p51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479" name="Google Shape;479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2" name="Google Shape;482;p51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483" name="Google Shape;483;p5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5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5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488" name="Google Shape;488;p5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489" name="Google Shape;489;p5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5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5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2" name="Google Shape;492;p5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93" name="Google Shape;493;p5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494" name="Google Shape;494;p5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95" name="Google Shape;495;p5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496" name="Google Shape;496;p5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5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5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5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5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5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2" name="Google Shape;502;p5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503" name="Google Shape;503;p5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5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5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5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7" name="Google Shape;507;p5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508" name="Google Shape;508;p5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5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5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5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12" name="Google Shape;512;p5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13" name="Google Shape;513;p5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514" name="Google Shape;514;p5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5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5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5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5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5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0" name="Google Shape;520;p5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521" name="Google Shape;521;p5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5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5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5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5" name="Google Shape;525;p5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526" name="Google Shape;526;p5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5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5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5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0" name="Google Shape;530;p5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531" name="Google Shape;531;p5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5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5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4" name="Google Shape;534;p5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535" name="Google Shape;535;p5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5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5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8" name="Google Shape;538;p5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539" name="Google Shape;539;p5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5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5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2" name="Google Shape;542;p5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543" name="Google Shape;543;p5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5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5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46" name="Google Shape;546;p5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7" name="Google Shape;547;p5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48" name="Google Shape;548;p5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8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54" name="Google Shape;554;p58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555" name="Google Shape;555;p58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6" name="Google Shape;556;p58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7" name="Google Shape;557;p58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58" name="Google Shape;558;p58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559" name="Google Shape;559;p5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5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5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5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5" name="Google Shape;565;p58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566" name="Google Shape;566;p5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5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0" name="Google Shape;570;p58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58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58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58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58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58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6" name="Google Shape;576;p58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577" name="Google Shape;577;p5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5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5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0" name="Google Shape;580;p58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581" name="Google Shape;581;p5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5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5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4" name="Google Shape;584;p58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585" name="Google Shape;585;p5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5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5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88" name="Google Shape;588;p58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9" name="Google Shape;589;p58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90" name="Google Shape;590;p58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591" name="Google Shape;591;p5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5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5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5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5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5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7" name="Google Shape;597;p58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598" name="Google Shape;598;p5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5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5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5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2" name="Google Shape;602;p58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603" name="Google Shape;603;p5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5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5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5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7" name="Google Shape;607;p58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608" name="Google Shape;608;p5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5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5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1" name="Google Shape;611;p58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612" name="Google Shape;612;p5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5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5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" name="Google Shape;616;p59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617" name="Google Shape;617;p59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59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9" name="Google Shape;619;p59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620" name="Google Shape;620;p59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621" name="Google Shape;621;p59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2" name="Google Shape;622;p59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3" name="Google Shape;623;p59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4" name="Google Shape;624;p59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25" name="Google Shape;625;p59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626" name="Google Shape;626;p5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5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5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5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5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5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2" name="Google Shape;632;p59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633" name="Google Shape;633;p5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5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5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5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7" name="Google Shape;637;p59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638" name="Google Shape;638;p5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5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5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5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2" name="Google Shape;642;p59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643" name="Google Shape;643;p59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59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59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59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59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59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9" name="Google Shape;649;p59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650" name="Google Shape;650;p5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5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5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53" name="Google Shape;653;p59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4" name="Google Shape;654;p59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5" name="Google Shape;655;p59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56" name="Google Shape;656;p59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657" name="Google Shape;657;p5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5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5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5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5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5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3" name="Google Shape;663;p59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664" name="Google Shape;664;p5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5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5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5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8" name="Google Shape;668;p59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669" name="Google Shape;669;p5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5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5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5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73" name="Google Shape;673;p59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59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59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59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59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59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9" name="Google Shape;679;p59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680" name="Google Shape;680;p5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5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5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3" name="Google Shape;683;p59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684" name="Google Shape;684;p5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5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5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61"/>
          <p:cNvSpPr txBox="1"/>
          <p:nvPr>
            <p:ph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89" name="Google Shape;689;p61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90" name="Google Shape;690;p61"/>
          <p:cNvSpPr txBox="1"/>
          <p:nvPr>
            <p:ph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91" name="Google Shape;691;p61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92" name="Google Shape;692;p61"/>
          <p:cNvSpPr txBox="1"/>
          <p:nvPr>
            <p:ph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93" name="Google Shape;693;p61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94" name="Google Shape;694;p6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5" name="Google Shape;695;p6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6" name="Google Shape;696;p6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7" name="Google Shape;697;p6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98" name="Google Shape;698;p6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699" name="Google Shape;699;p6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6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6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6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6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6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5" name="Google Shape;705;p6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706" name="Google Shape;706;p6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6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6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6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0" name="Google Shape;710;p6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711" name="Google Shape;711;p6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6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6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6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5" name="Google Shape;715;p6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716" name="Google Shape;716;p6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6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6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6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6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6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2" name="Google Shape;722;p6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723" name="Google Shape;723;p6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6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6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26" name="Google Shape;726;p6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7" name="Google Shape;727;p6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8" name="Google Shape;728;p6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29" name="Google Shape;729;p6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730" name="Google Shape;730;p6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6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6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6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6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6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6" name="Google Shape;736;p6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737" name="Google Shape;737;p6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6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6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6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1" name="Google Shape;741;p6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742" name="Google Shape;742;p6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6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6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6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6" name="Google Shape;746;p6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6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6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6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6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6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2" name="Google Shape;752;p6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753" name="Google Shape;753;p6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6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6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6" name="Google Shape;756;p6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757" name="Google Shape;757;p6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6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6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0" name="Google Shape;760;p6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761" name="Google Shape;761;p6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6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6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62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66" name="Google Shape;766;p62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7" name="Google Shape;767;p62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8" name="Google Shape;768;p62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69" name="Google Shape;769;p62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770" name="Google Shape;770;p6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6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6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6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4" name="Google Shape;774;p62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775" name="Google Shape;775;p6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6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6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6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6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6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1" name="Google Shape;781;p62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782" name="Google Shape;782;p6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6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6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85" name="Google Shape;785;p62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86" name="Google Shape;786;p62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787" name="Google Shape;787;p6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6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6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6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6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6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3" name="Google Shape;793;p62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94" name="Google Shape;794;p6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6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6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6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8" name="Google Shape;798;p62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99" name="Google Shape;799;p6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6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6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3" name="Google Shape;803;p63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804" name="Google Shape;804;p63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63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6" name="Google Shape;806;p63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807" name="Google Shape;807;p63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808" name="Google Shape;808;p63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9" name="Google Shape;809;p63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0" name="Google Shape;810;p63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1" name="Google Shape;811;p63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12" name="Google Shape;812;p63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813" name="Google Shape;813;p6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6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6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6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6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6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9" name="Google Shape;819;p63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820" name="Google Shape;820;p6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6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6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6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4" name="Google Shape;824;p63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825" name="Google Shape;825;p6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6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6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6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9" name="Google Shape;829;p63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830" name="Google Shape;830;p63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63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63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63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63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63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6" name="Google Shape;836;p63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837" name="Google Shape;837;p6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6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6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40" name="Google Shape;840;p63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1" name="Google Shape;841;p63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2" name="Google Shape;842;p63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43" name="Google Shape;843;p63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844" name="Google Shape;844;p6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6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6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6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6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6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50" name="Google Shape;850;p63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851" name="Google Shape;851;p6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6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6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6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55" name="Google Shape;855;p63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856" name="Google Shape;856;p6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6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6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6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0" name="Google Shape;860;p63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63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63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63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63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63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6" name="Google Shape;866;p63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867" name="Google Shape;867;p6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6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6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0" name="Google Shape;870;p63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871" name="Google Shape;871;p6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6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6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74" name="Google Shape;874;p63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6" name="Google Shape;876;p6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7" name="Google Shape;877;p64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878" name="Google Shape;878;p6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79" name="Google Shape;879;p6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880" name="Google Shape;880;p6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6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6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6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4" name="Google Shape;884;p6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885" name="Google Shape;885;p6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6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6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6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6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6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91" name="Google Shape;891;p6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2" name="Google Shape;892;p6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93" name="Google Shape;893;p6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894" name="Google Shape;894;p6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6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6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6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6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6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0" name="Google Shape;900;p6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901" name="Google Shape;901;p6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6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6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6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5" name="Google Shape;905;p6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906" name="Google Shape;906;p6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6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6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6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0" name="Google Shape;910;p6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911" name="Google Shape;911;p6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6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6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4" name="Google Shape;914;p6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915" name="Google Shape;915;p6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6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6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8" name="Google Shape;918;p64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19" name="Google Shape;919;p64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20" name="Google Shape;920;p64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21" name="Google Shape;921;p64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2" name="Google Shape;922;p64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23" name="Google Shape;923;p64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65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6" name="Google Shape;926;p65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27" name="Google Shape;927;p65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28" name="Google Shape;928;p65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29" name="Google Shape;929;p65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30" name="Google Shape;930;p65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31" name="Google Shape;931;p65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32" name="Google Shape;932;p65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33" name="Google Shape;933;p65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34" name="Google Shape;934;p65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35" name="Google Shape;935;p65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36" name="Google Shape;936;p65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37" name="Google Shape;937;p65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38" name="Google Shape;938;p65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9" name="Google Shape;939;p65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0" name="Google Shape;940;p65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1" name="Google Shape;941;p65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42" name="Google Shape;942;p65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943" name="Google Shape;943;p6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6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6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6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6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6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9" name="Google Shape;949;p65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950" name="Google Shape;950;p6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6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6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6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4" name="Google Shape;954;p65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955" name="Google Shape;955;p6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6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6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6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9" name="Google Shape;959;p65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960" name="Google Shape;960;p6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6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6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6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6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6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6" name="Google Shape;966;p65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967" name="Google Shape;967;p6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6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6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70" name="Google Shape;970;p65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1" name="Google Shape;971;p65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2" name="Google Shape;972;p65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73" name="Google Shape;973;p65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974" name="Google Shape;974;p6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6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6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6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6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6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0" name="Google Shape;980;p65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981" name="Google Shape;981;p6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6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6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6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5" name="Google Shape;985;p65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986" name="Google Shape;986;p6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6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6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6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0" name="Google Shape;990;p65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65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65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65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65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65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6" name="Google Shape;996;p65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997" name="Google Shape;997;p6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6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6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0" name="Google Shape;1000;p65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1001" name="Google Shape;1001;p6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6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6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66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06" name="Google Shape;1006;p66"/>
          <p:cNvGrpSpPr/>
          <p:nvPr/>
        </p:nvGrpSpPr>
        <p:grpSpPr>
          <a:xfrm>
            <a:off x="261711" y="-1158"/>
            <a:ext cx="8550327" cy="3981600"/>
            <a:chOff x="261711" y="-1158"/>
            <a:chExt cx="8550327" cy="3981600"/>
          </a:xfrm>
        </p:grpSpPr>
        <p:cxnSp>
          <p:nvCxnSpPr>
            <p:cNvPr id="1007" name="Google Shape;1007;p66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08" name="Google Shape;1008;p66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009" name="Google Shape;1009;p66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10" name="Google Shape;1010;p6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6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6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6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14" name="Google Shape;1014;p66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15" name="Google Shape;1015;p6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6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6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6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19" name="Google Shape;1019;p66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20" name="Google Shape;1020;p6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6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6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Google Shape;1023;p6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p6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6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26" name="Google Shape;1026;p66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27" name="Google Shape;1027;p66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28" name="Google Shape;1028;p66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29" name="Google Shape;1029;p66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30" name="Google Shape;1030;p66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31" name="Google Shape;1031;p66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2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52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46" name="Google Shape;46;p52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47" name="Google Shape;47;p52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48" name="Google Shape;48;p52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49" name="Google Shape;49;p52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50" name="Google Shape;50;p52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1" name="Google Shape;51;p52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52" name="Google Shape;52;p52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3" name="Google Shape;53;p52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52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52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52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3" name="Google Shape;1033;p67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4" name="Google Shape;1034;p67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035" name="Google Shape;1035;p67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36" name="Google Shape;1036;p67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37" name="Google Shape;1037;p6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6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6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6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1" name="Google Shape;1041;p67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042" name="Google Shape;1042;p6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6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6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6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6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6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48" name="Google Shape;1048;p67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9" name="Google Shape;1049;p67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50" name="Google Shape;1050;p67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051" name="Google Shape;1051;p6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6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6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6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6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6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7" name="Google Shape;1057;p67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058" name="Google Shape;1058;p6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6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6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6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2" name="Google Shape;1062;p67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063" name="Google Shape;1063;p6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6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6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6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6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068" name="Google Shape;1068;p6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6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6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1" name="Google Shape;1071;p67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072" name="Google Shape;1072;p6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6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6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5" name="Google Shape;1075;p67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76" name="Google Shape;1076;p67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77" name="Google Shape;1077;p67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78" name="Google Shape;1078;p67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79" name="Google Shape;1079;p67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0" name="Google Shape;1080;p67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2" name="Google Shape;1082;p68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1083" name="Google Shape;1083;p68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68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68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6" name="Google Shape;1086;p68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087" name="Google Shape;1087;p68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8" name="Google Shape;1088;p68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9" name="Google Shape;1089;p68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0" name="Google Shape;1090;p68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91" name="Google Shape;1091;p68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092" name="Google Shape;1092;p6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6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6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6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6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6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8" name="Google Shape;1098;p68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99" name="Google Shape;1099;p6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6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6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6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3" name="Google Shape;1103;p68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104" name="Google Shape;1104;p6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6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6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6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8" name="Google Shape;1108;p68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109" name="Google Shape;1109;p6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6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6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6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6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6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5" name="Google Shape;1115;p68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116" name="Google Shape;1116;p6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6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6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19" name="Google Shape;1119;p68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0" name="Google Shape;1120;p68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1" name="Google Shape;1121;p68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22" name="Google Shape;1122;p68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123" name="Google Shape;1123;p6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6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6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6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6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6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9" name="Google Shape;1129;p68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130" name="Google Shape;1130;p6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6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6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6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4" name="Google Shape;1134;p68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135" name="Google Shape;1135;p6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6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6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6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9" name="Google Shape;1139;p68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68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68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68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68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p68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5" name="Google Shape;1145;p68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146" name="Google Shape;1146;p6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6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6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9" name="Google Shape;1149;p68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150" name="Google Shape;1150;p6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6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6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3" name="Google Shape;1153;p68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154" name="Google Shape;1154;p6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6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6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7" name="Google Shape;1157;p68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69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0" name="Google Shape;1160;p69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61" name="Google Shape;1161;p69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2" name="Google Shape;1162;p69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3" name="Google Shape;1163;p69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64" name="Google Shape;1164;p69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165" name="Google Shape;1165;p6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6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6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6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9" name="Google Shape;1169;p69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170" name="Google Shape;1170;p6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6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6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6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6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6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6" name="Google Shape;1176;p69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177" name="Google Shape;1177;p6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6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6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80" name="Google Shape;1180;p69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81" name="Google Shape;1181;p69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182" name="Google Shape;1182;p6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6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6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6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6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6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8" name="Google Shape;1188;p69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189" name="Google Shape;1189;p6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6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6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6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3" name="Google Shape;1193;p69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194" name="Google Shape;1194;p6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6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6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97" name="Google Shape;1197;p69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8" name="Google Shape;1198;p69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9" name="Google Shape;1199;p69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0" name="Google Shape;1200;p69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01" name="Google Shape;1201;p69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1202" name="Google Shape;1202;p6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6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6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6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6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6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8" name="Google Shape;1208;p69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1209" name="Google Shape;1209;p6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6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6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6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3" name="Google Shape;1213;p69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1214" name="Google Shape;1214;p6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6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6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6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8" name="Google Shape;1218;p69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1219" name="Google Shape;1219;p6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6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6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6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6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6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5" name="Google Shape;1225;p69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1226" name="Google Shape;1226;p6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6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6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70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31" name="Google Shape;1231;p70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2" name="Google Shape;1232;p70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3" name="Google Shape;1233;p70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34" name="Google Shape;1234;p70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5" name="Google Shape;1235;p7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7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7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7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7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7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1" name="Google Shape;1241;p70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42" name="Google Shape;1242;p7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7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7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7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6" name="Google Shape;1246;p70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70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70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70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p70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70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2" name="Google Shape;1252;p70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3" name="Google Shape;1253;p7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7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7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6" name="Google Shape;1256;p70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7" name="Google Shape;1257;p7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7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7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0" name="Google Shape;1260;p70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61" name="Google Shape;1261;p7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7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7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64" name="Google Shape;1264;p70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5" name="Google Shape;1265;p70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66" name="Google Shape;1266;p70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7" name="Google Shape;1267;p7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7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7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7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7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7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3" name="Google Shape;1273;p70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4" name="Google Shape;1274;p7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7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7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7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8" name="Google Shape;1278;p70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9" name="Google Shape;1279;p7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7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7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7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3" name="Google Shape;1283;p70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4" name="Google Shape;1284;p7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7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7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7" name="Google Shape;1287;p70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8" name="Google Shape;1288;p7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7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7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72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1293" name="Google Shape;1293;p72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294" name="Google Shape;1294;p72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5" name="Google Shape;1295;p72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96" name="Google Shape;1296;p7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297" name="Google Shape;1297;p7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7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7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7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1" name="Google Shape;1301;p72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1302" name="Google Shape;1302;p7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7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7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7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7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7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08" name="Google Shape;1308;p7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9" name="Google Shape;1309;p7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10" name="Google Shape;1310;p7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311" name="Google Shape;1311;p7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7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7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7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7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7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7" name="Google Shape;1317;p7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318" name="Google Shape;1318;p7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7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7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7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2" name="Google Shape;1322;p7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323" name="Google Shape;1323;p7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7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7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7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7" name="Google Shape;1327;p7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328" name="Google Shape;1328;p7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7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7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1" name="Google Shape;1331;p7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332" name="Google Shape;1332;p7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7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7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74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337" name="Google Shape;1337;p74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338" name="Google Shape;1338;p74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339" name="Google Shape;1339;p7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340" name="Google Shape;1340;p7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41" name="Google Shape;1341;p7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342" name="Google Shape;1342;p7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7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7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7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7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7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8" name="Google Shape;1348;p7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349" name="Google Shape;1349;p7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p7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1" name="Google Shape;1351;p7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p7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53" name="Google Shape;1353;p7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54" name="Google Shape;1354;p7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p7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p7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p7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358" name="Google Shape;1358;p7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59" name="Google Shape;1359;p7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60" name="Google Shape;1360;p7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1" name="Google Shape;1361;p7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7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7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7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7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66" name="Google Shape;1366;p7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367" name="Google Shape;1367;p7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8" name="Google Shape;1368;p7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7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7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1" name="Google Shape;1371;p7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372" name="Google Shape;1372;p7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7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7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7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6" name="Google Shape;1376;p7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377" name="Google Shape;1377;p7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7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7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0" name="Google Shape;1380;p7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381" name="Google Shape;1381;p7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7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7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4" name="Google Shape;1384;p7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385" name="Google Shape;1385;p7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7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7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8" name="Google Shape;1388;p7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389" name="Google Shape;1389;p7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0" name="Google Shape;1390;p7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p7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392" name="Google Shape;1392;p7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3" name="Google Shape;1393;p7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94" name="Google Shape;1394;p7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7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7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7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77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00" name="Google Shape;1400;p77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401" name="Google Shape;1401;p7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2" name="Google Shape;1402;p7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3" name="Google Shape;1403;p7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04" name="Google Shape;1404;p7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405" name="Google Shape;1405;p7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7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7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7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7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7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1" name="Google Shape;1411;p7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412" name="Google Shape;1412;p7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7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7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7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6" name="Google Shape;1416;p7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p7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8" name="Google Shape;1418;p7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Google Shape;1419;p7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0" name="Google Shape;1420;p7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Google Shape;1421;p7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2" name="Google Shape;1422;p7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423" name="Google Shape;1423;p7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7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7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6" name="Google Shape;1426;p7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427" name="Google Shape;1427;p7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7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7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0" name="Google Shape;1430;p7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431" name="Google Shape;1431;p7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7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7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34" name="Google Shape;1434;p7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5" name="Google Shape;1435;p7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36" name="Google Shape;1436;p7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437" name="Google Shape;1437;p7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7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7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7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7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7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3" name="Google Shape;1443;p7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444" name="Google Shape;1444;p7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7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7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7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8" name="Google Shape;1448;p7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449" name="Google Shape;1449;p7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7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7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7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3" name="Google Shape;1453;p7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454" name="Google Shape;1454;p7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7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7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7" name="Google Shape;1457;p7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458" name="Google Shape;1458;p7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7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7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3" name="Google Shape;1463;p7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4" name="Google Shape;1464;p7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5" name="Google Shape;1465;p7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6" name="Google Shape;1466;p7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67" name="Google Shape;1467;p7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468" name="Google Shape;1468;p7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7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7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7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7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7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4" name="Google Shape;1474;p7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475" name="Google Shape;1475;p7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7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7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7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9" name="Google Shape;1479;p7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480" name="Google Shape;1480;p7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7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7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7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4" name="Google Shape;1484;p7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485" name="Google Shape;1485;p7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7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7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7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7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7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1" name="Google Shape;1491;p7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492" name="Google Shape;1492;p7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7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7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95" name="Google Shape;1495;p7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6" name="Google Shape;1496;p7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7" name="Google Shape;1497;p7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98" name="Google Shape;1498;p7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499" name="Google Shape;1499;p7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7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7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7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7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7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5" name="Google Shape;1505;p7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506" name="Google Shape;1506;p7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7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7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7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0" name="Google Shape;1510;p7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511" name="Google Shape;1511;p7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7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7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7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5" name="Google Shape;1515;p7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6" name="Google Shape;1516;p7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7" name="Google Shape;1517;p7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8" name="Google Shape;1518;p7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9" name="Google Shape;1519;p7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0" name="Google Shape;1520;p7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1" name="Google Shape;1521;p7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522" name="Google Shape;1522;p7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7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7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5" name="Google Shape;1525;p7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526" name="Google Shape;1526;p7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7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7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9" name="Google Shape;1529;p7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530" name="Google Shape;1530;p7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7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7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4" name="Google Shape;1534;p80"/>
          <p:cNvGrpSpPr/>
          <p:nvPr/>
        </p:nvGrpSpPr>
        <p:grpSpPr>
          <a:xfrm>
            <a:off x="261711" y="-1158"/>
            <a:ext cx="8550327" cy="3981600"/>
            <a:chOff x="261711" y="-1158"/>
            <a:chExt cx="8550327" cy="3981600"/>
          </a:xfrm>
        </p:grpSpPr>
        <p:cxnSp>
          <p:nvCxnSpPr>
            <p:cNvPr id="1535" name="Google Shape;1535;p80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6" name="Google Shape;1536;p80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37" name="Google Shape;1537;p80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538" name="Google Shape;1538;p8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8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8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8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2" name="Google Shape;1542;p80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543" name="Google Shape;1543;p8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544;p8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Google Shape;1545;p8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6" name="Google Shape;1546;p8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7" name="Google Shape;1547;p80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548" name="Google Shape;1548;p8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9" name="Google Shape;1549;p8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0" name="Google Shape;1550;p8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1" name="Google Shape;1551;p8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Google Shape;1552;p8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3" name="Google Shape;1553;p8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5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59" name="Google Shape;59;p5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5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53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63" name="Google Shape;63;p5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" name="Google Shape;64;p5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65" name="Google Shape;65;p5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6" name="Google Shape;66;p5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67" name="Google Shape;67;p5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5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5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5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5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5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" name="Google Shape;73;p5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74" name="Google Shape;74;p5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5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5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5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5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79" name="Google Shape;79;p5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5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5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5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3" name="Google Shape;83;p5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4" name="Google Shape;84;p5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85" name="Google Shape;85;p5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5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5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5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5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5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" name="Google Shape;91;p5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92" name="Google Shape;92;p5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5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5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5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" name="Google Shape;96;p5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97" name="Google Shape;97;p5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5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5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5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1" name="Google Shape;101;p5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02" name="Google Shape;102;p5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5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5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5" name="Google Shape;105;p5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06" name="Google Shape;106;p5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5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5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9" name="Google Shape;109;p5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10" name="Google Shape;110;p5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5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5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" name="Google Shape;113;p5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14" name="Google Shape;114;p5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5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5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7" name="Google Shape;117;p5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" name="Google Shape;118;p5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9" name="Google Shape;119;p5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5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5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5" name="Google Shape;1555;p81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556" name="Google Shape;1556;p81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57" name="Google Shape;1557;p81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558" name="Google Shape;1558;p8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8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8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8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1562;p8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3" name="Google Shape;1563;p8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4" name="Google Shape;1564;p81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565" name="Google Shape;1565;p8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6" name="Google Shape;1566;p8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7" name="Google Shape;1567;p8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8" name="Google Shape;1568;p8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9" name="Google Shape;1569;p81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570" name="Google Shape;1570;p8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1" name="Google Shape;1571;p8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2" name="Google Shape;1572;p8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3" name="Google Shape;1573;p8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574" name="Google Shape;1574;p81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75" name="Google Shape;1575;p81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576" name="Google Shape;1576;p8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7" name="Google Shape;1577;p8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8" name="Google Shape;1578;p8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9" name="Google Shape;1579;p8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0" name="Google Shape;1580;p8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1" name="Google Shape;1581;p8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2" name="Google Shape;1582;p81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583" name="Google Shape;1583;p8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4" name="Google Shape;1584;p8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5" name="Google Shape;1585;p8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p8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7" name="Google Shape;1587;p81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588" name="Google Shape;1588;p8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9" name="Google Shape;1589;p8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8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Google Shape;1591;p8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2" name="Google Shape;1592;p81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93" name="Google Shape;1593;p8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4" name="Google Shape;1594;p8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5" name="Google Shape;1595;p8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6" name="Google Shape;1596;p81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97" name="Google Shape;1597;p8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8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9" name="Google Shape;1599;p8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0" name="Google Shape;1600;p81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01" name="Google Shape;1601;p8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8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8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4" name="Google Shape;1604;p81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05" name="Google Shape;1605;p8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6" name="Google Shape;1606;p8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p8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08" name="Google Shape;1608;p81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9" name="Google Shape;1609;p81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10" name="Google Shape;1610;p81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81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81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81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5" name="Google Shape;1615;p82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616" name="Google Shape;1616;p82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7" name="Google Shape;1617;p82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8" name="Google Shape;1618;p82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9" name="Google Shape;1619;p82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20" name="Google Shape;1620;p82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621" name="Google Shape;1621;p8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2" name="Google Shape;1622;p8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3" name="Google Shape;1623;p8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4" name="Google Shape;1624;p8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5" name="Google Shape;1625;p8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6" name="Google Shape;1626;p8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27" name="Google Shape;1627;p82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628" name="Google Shape;1628;p8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9" name="Google Shape;1629;p8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0" name="Google Shape;1630;p8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1" name="Google Shape;1631;p8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2" name="Google Shape;1632;p82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633" name="Google Shape;1633;p8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4" name="Google Shape;1634;p8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5" name="Google Shape;1635;p8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6" name="Google Shape;1636;p8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7" name="Google Shape;1637;p82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638" name="Google Shape;1638;p82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9" name="Google Shape;1639;p82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0" name="Google Shape;1640;p82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1" name="Google Shape;1641;p82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2" name="Google Shape;1642;p82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3" name="Google Shape;1643;p82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44" name="Google Shape;1644;p82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645" name="Google Shape;1645;p8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6" name="Google Shape;1646;p8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7" name="Google Shape;1647;p8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48" name="Google Shape;1648;p82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9" name="Google Shape;1649;p82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0" name="Google Shape;1650;p82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51" name="Google Shape;1651;p82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652" name="Google Shape;1652;p8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3" name="Google Shape;1653;p8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4" name="Google Shape;1654;p8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5" name="Google Shape;1655;p8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6" name="Google Shape;1656;p8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7" name="Google Shape;1657;p8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58" name="Google Shape;1658;p82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659" name="Google Shape;1659;p8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0" name="Google Shape;1660;p8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1" name="Google Shape;1661;p8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2" name="Google Shape;1662;p8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3" name="Google Shape;1663;p82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64" name="Google Shape;1664;p8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5" name="Google Shape;1665;p8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6" name="Google Shape;1666;p8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7" name="Google Shape;1667;p8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68" name="Google Shape;1668;p82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82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82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82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82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82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74" name="Google Shape;1674;p82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75" name="Google Shape;1675;p8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6" name="Google Shape;1676;p8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7" name="Google Shape;1677;p8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8" name="Google Shape;1678;p82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79" name="Google Shape;1679;p8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p8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8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6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56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26" name="Google Shape;126;p56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27" name="Google Shape;127;p56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28" name="Google Shape;128;p56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29" name="Google Shape;129;p56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30" name="Google Shape;130;p56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31" name="Google Shape;131;p56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32" name="Google Shape;132;p56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33" name="Google Shape;133;p5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5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5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6" name="Google Shape;136;p5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37" name="Google Shape;137;p5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5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42" name="Google Shape;142;p5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" name="Google Shape;148;p5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49" name="Google Shape;149;p5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2" name="Google Shape;152;p5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3" name="Google Shape;153;p5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54" name="Google Shape;154;p5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5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5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160;p5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61" name="Google Shape;161;p5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5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66" name="Google Shape;166;p5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5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5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0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71" name="Google Shape;171;p60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60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3" name="Google Shape;173;p6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74" name="Google Shape;174;p6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6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6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p60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79" name="Google Shape;179;p6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6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6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6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6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6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5" name="Google Shape;185;p6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p6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7" name="Google Shape;187;p6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88" name="Google Shape;188;p6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6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6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6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6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6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6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95" name="Google Shape;195;p6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6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6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6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" name="Google Shape;199;p6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200" name="Google Shape;200;p6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6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6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6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" name="Google Shape;204;p6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205" name="Google Shape;205;p6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6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6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6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209" name="Google Shape;209;p6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6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6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5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4" name="Google Shape;214;p55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15" name="Google Shape;215;p55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16" name="Google Shape;216;p55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17" name="Google Shape;217;p55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18" name="Google Shape;218;p55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19" name="Google Shape;219;p55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220" name="Google Shape;220;p55"/>
          <p:cNvGrpSpPr/>
          <p:nvPr/>
        </p:nvGrpSpPr>
        <p:grpSpPr>
          <a:xfrm>
            <a:off x="261711" y="-1158"/>
            <a:ext cx="8550327" cy="3981600"/>
            <a:chOff x="261711" y="-1158"/>
            <a:chExt cx="8550327" cy="3981600"/>
          </a:xfrm>
        </p:grpSpPr>
        <p:cxnSp>
          <p:nvCxnSpPr>
            <p:cNvPr id="221" name="Google Shape;221;p55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2" name="Google Shape;222;p55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23" name="Google Shape;223;p55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224" name="Google Shape;224;p5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5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5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5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55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229" name="Google Shape;229;p5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5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5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5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3" name="Google Shape;233;p55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234" name="Google Shape;234;p5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5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5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5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5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5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7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2" name="Google Shape;242;p57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3" name="Google Shape;243;p57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44" name="Google Shape;244;p57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5" name="Google Shape;245;p5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5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5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5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5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5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1" name="Google Shape;251;p57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2" name="Google Shape;252;p5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5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5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5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6" name="Google Shape;256;p57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7" name="Google Shape;257;p5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5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5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5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61" name="Google Shape;261;p57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62" name="Google Shape;262;p57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3" name="Google Shape;263;p5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5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5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5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5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5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9" name="Google Shape;269;p57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0" name="Google Shape;270;p5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5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5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5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4" name="Google Shape;274;p57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5" name="Google Shape;275;p5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5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5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5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9" name="Google Shape;279;p57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0" name="Google Shape;280;p5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5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5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3" name="Google Shape;283;p57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4" name="Google Shape;284;p5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5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5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7" name="Google Shape;287;p57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88" name="Google Shape;288;p5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5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5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1" name="Google Shape;291;p57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2" name="Google Shape;292;p5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5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5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95" name="Google Shape;295;p57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6" name="Google Shape;296;p57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7" name="Google Shape;297;p57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57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57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57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1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3" name="Google Shape;303;p71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4" name="Google Shape;304;p71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1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6" name="Google Shape;306;p71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7" name="Google Shape;307;p71"/>
          <p:cNvSpPr txBox="1"/>
          <p:nvPr>
            <p:ph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8" name="Google Shape;308;p71"/>
          <p:cNvSpPr txBox="1"/>
          <p:nvPr>
            <p:ph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09" name="Google Shape;309;p71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310" name="Google Shape;310;p71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11" name="Google Shape;311;p71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312" name="Google Shape;312;p7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7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7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7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7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7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8" name="Google Shape;318;p71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319" name="Google Shape;319;p7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7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7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7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3" name="Google Shape;323;p71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324" name="Google Shape;324;p7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7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7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7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28" name="Google Shape;328;p71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29" name="Google Shape;329;p71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330" name="Google Shape;330;p7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7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7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7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7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7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6" name="Google Shape;336;p71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337" name="Google Shape;337;p7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7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7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7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1" name="Google Shape;341;p71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342" name="Google Shape;342;p7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7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7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7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6" name="Google Shape;346;p71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347" name="Google Shape;347;p7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7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7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0" name="Google Shape;350;p71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351" name="Google Shape;351;p7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7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7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4" name="Google Shape;354;p71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355" name="Google Shape;355;p7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7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7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8" name="Google Shape;358;p71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359" name="Google Shape;359;p7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7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7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62" name="Google Shape;362;p71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3" name="Google Shape;363;p71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4" name="Google Shape;364;p71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71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71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71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3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9pPr>
          </a:lstStyle>
          <a:p/>
        </p:txBody>
      </p:sp>
      <p:sp>
        <p:nvSpPr>
          <p:cNvPr id="370" name="Google Shape;370;p73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71" name="Google Shape;371;p73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b="0" i="0" lang="en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b="0" i="0" lang="en" sz="1100" u="none" cap="none" strike="noStrike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b="0" i="0" lang="en" sz="1100" u="none" cap="none" strike="noStrike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b="0" i="0" lang="en" sz="1100" u="none" cap="none" strike="noStrike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b="0" i="0" lang="en" sz="1100" u="none" cap="none" strike="noStrike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0" i="0" sz="1400" u="none" cap="none" strike="noStrike"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372" name="Google Shape;372;p73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3" name="Google Shape;373;p73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4" name="Google Shape;374;p73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5" name="Google Shape;375;p73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6" name="Google Shape;376;p73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377" name="Google Shape;377;p7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7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7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7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7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7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3" name="Google Shape;383;p73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384" name="Google Shape;384;p7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7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7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7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8" name="Google Shape;388;p73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389" name="Google Shape;389;p7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7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7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7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3" name="Google Shape;393;p73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394" name="Google Shape;394;p7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7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7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7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7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7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0" name="Google Shape;400;p73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401" name="Google Shape;401;p7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7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7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04" name="Google Shape;404;p73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5" name="Google Shape;405;p73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6" name="Google Shape;406;p73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07" name="Google Shape;407;p73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408" name="Google Shape;408;p7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7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7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7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7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7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4" name="Google Shape;414;p73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415" name="Google Shape;415;p7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7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7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7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9" name="Google Shape;419;p73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420" name="Google Shape;420;p7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7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7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7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4" name="Google Shape;424;p73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73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3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3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73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73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0" name="Google Shape;430;p73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431" name="Google Shape;431;p7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7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7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4" name="Google Shape;434;p73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435" name="Google Shape;435;p7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7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7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8" name="Google Shape;438;p73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439" name="Google Shape;439;p7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7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7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9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youtube.com/watch?v=NpsbkX_SR-k" TargetMode="External"/><Relationship Id="rId4" Type="http://schemas.openxmlformats.org/officeDocument/2006/relationships/image" Target="../media/image1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1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1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1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1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1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1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1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1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1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1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1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1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1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1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1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1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1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1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1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1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1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1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1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1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1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1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1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1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1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1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1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1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1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1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1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1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1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1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1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1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1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1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1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1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1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1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1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1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1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1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1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1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1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1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1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1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1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1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1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1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1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1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1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1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1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1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1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1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1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1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1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1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1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1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1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1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1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1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1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1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1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1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1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1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1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1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1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1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1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1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1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1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1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1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1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1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1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1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1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1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1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1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1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1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1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1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1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1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1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1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1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1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1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1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1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1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1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1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1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1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1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1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1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1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1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1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1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1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1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1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1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1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1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1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1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1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1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1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1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1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1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1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1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1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1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1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1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1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1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1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1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1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1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1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1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1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1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1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1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1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1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1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1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1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1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1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1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1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1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1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1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1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1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1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1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1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1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1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1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1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1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1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1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1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1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1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1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1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1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1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1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1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1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1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1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0" name="Google Shape;1880;p1"/>
          <p:cNvSpPr txBox="1"/>
          <p:nvPr>
            <p:ph type="ctrTitle"/>
          </p:nvPr>
        </p:nvSpPr>
        <p:spPr>
          <a:xfrm>
            <a:off x="5248656" y="1675661"/>
            <a:ext cx="3264300" cy="17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000"/>
              <a:t>KOTXE AUTONOMOA</a:t>
            </a:r>
            <a:endParaRPr sz="5000"/>
          </a:p>
        </p:txBody>
      </p:sp>
      <p:sp>
        <p:nvSpPr>
          <p:cNvPr id="1881" name="Google Shape;1881;p1"/>
          <p:cNvSpPr txBox="1"/>
          <p:nvPr>
            <p:ph idx="1" type="subTitle"/>
          </p:nvPr>
        </p:nvSpPr>
        <p:spPr>
          <a:xfrm>
            <a:off x="5248650" y="3467847"/>
            <a:ext cx="32643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200"/>
              <a:t>UR BERRAONDO</a:t>
            </a:r>
            <a:endParaRPr sz="12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200"/>
              <a:t>LAREN HERNANDEZ</a:t>
            </a:r>
            <a:endParaRPr sz="12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200"/>
              <a:t>LUKEN IRIONDO</a:t>
            </a:r>
            <a:endParaRPr sz="12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200"/>
              <a:t>IBAI LAZKANO</a:t>
            </a:r>
            <a:endParaRPr sz="12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200"/>
              <a:t>ANJE MAIZTEGI</a:t>
            </a:r>
            <a:endParaRPr sz="12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200"/>
              <a:t>AITOR ORTIZ</a:t>
            </a:r>
            <a:endParaRPr sz="12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2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200"/>
          </a:p>
        </p:txBody>
      </p:sp>
      <p:sp>
        <p:nvSpPr>
          <p:cNvPr id="1882" name="Google Shape;1882;p1"/>
          <p:cNvSpPr txBox="1"/>
          <p:nvPr>
            <p:ph type="ctrTitle"/>
          </p:nvPr>
        </p:nvSpPr>
        <p:spPr>
          <a:xfrm>
            <a:off x="8585125" y="4611275"/>
            <a:ext cx="504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600"/>
              <a:t>1</a:t>
            </a:r>
            <a:endParaRPr sz="1600"/>
          </a:p>
        </p:txBody>
      </p:sp>
      <p:sp>
        <p:nvSpPr>
          <p:cNvPr id="1883" name="Google Shape;1883;p1"/>
          <p:cNvSpPr txBox="1"/>
          <p:nvPr/>
        </p:nvSpPr>
        <p:spPr>
          <a:xfrm>
            <a:off x="472450" y="181925"/>
            <a:ext cx="379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Arrasaten, 2023 -ko ekainaren 14 a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8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g251dca9dc5d_1_3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ERABILITAKO ELEMENTUAK</a:t>
            </a:r>
            <a:endParaRPr/>
          </a:p>
        </p:txBody>
      </p:sp>
      <p:pic>
        <p:nvPicPr>
          <p:cNvPr id="2230" name="Google Shape;2230;g251dca9dc5d_1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9025" y="1958375"/>
            <a:ext cx="3267075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1" name="Google Shape;2231;g251dca9dc5d_1_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4025" y="2020288"/>
            <a:ext cx="3086100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2" name="Google Shape;2232;g251dca9dc5d_1_35"/>
          <p:cNvSpPr txBox="1"/>
          <p:nvPr>
            <p:ph idx="4294967295" type="ctrTitle"/>
          </p:nvPr>
        </p:nvSpPr>
        <p:spPr>
          <a:xfrm>
            <a:off x="8585125" y="4611275"/>
            <a:ext cx="504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10</a:t>
            </a:r>
            <a:endParaRPr b="0" i="0" sz="16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g251dca9dc5d_1_0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ERABILITAKO TEKNOLOGIAK</a:t>
            </a:r>
            <a:endParaRPr/>
          </a:p>
        </p:txBody>
      </p:sp>
      <p:pic>
        <p:nvPicPr>
          <p:cNvPr id="2238" name="Google Shape;2238;g251dca9dc5d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6700" y="1038153"/>
            <a:ext cx="2141172" cy="2141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9" name="Google Shape;2239;g251dca9dc5d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8772" y="3179325"/>
            <a:ext cx="1857450" cy="18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0" name="Google Shape;2240;g251dca9dc5d_1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70599" y="3047999"/>
            <a:ext cx="1217994" cy="18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1" name="Google Shape;2241;g251dca9dc5d_1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98488" y="1746788"/>
            <a:ext cx="2562225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2" name="Google Shape;2242;g251dca9dc5d_1_0"/>
          <p:cNvSpPr txBox="1"/>
          <p:nvPr>
            <p:ph idx="4294967295" type="ctrTitle"/>
          </p:nvPr>
        </p:nvSpPr>
        <p:spPr>
          <a:xfrm>
            <a:off x="8585125" y="4611275"/>
            <a:ext cx="504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11</a:t>
            </a:r>
            <a:endParaRPr b="0" i="0" sz="16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6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g24f7155afb5_0_45"/>
          <p:cNvSpPr txBox="1"/>
          <p:nvPr>
            <p:ph type="title"/>
          </p:nvPr>
        </p:nvSpPr>
        <p:spPr>
          <a:xfrm>
            <a:off x="2565900" y="2231100"/>
            <a:ext cx="3779400" cy="20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700"/>
              <a:t>PRODUKTUAREN GARAPENA</a:t>
            </a:r>
            <a:endParaRPr sz="4700"/>
          </a:p>
        </p:txBody>
      </p:sp>
      <p:sp>
        <p:nvSpPr>
          <p:cNvPr id="2248" name="Google Shape;2248;g24f7155afb5_0_45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49" name="Google Shape;2249;g24f7155afb5_0_45"/>
          <p:cNvSpPr txBox="1"/>
          <p:nvPr>
            <p:ph idx="4294967295" type="ctrTitle"/>
          </p:nvPr>
        </p:nvSpPr>
        <p:spPr>
          <a:xfrm>
            <a:off x="8585125" y="4611275"/>
            <a:ext cx="504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12</a:t>
            </a:r>
            <a:endParaRPr b="0" i="0" sz="16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3" name="Shape 2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4" name="Google Shape;2254;p6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2255" name="Google Shape;2255;p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8" name="Google Shape;2258;p6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2259" name="Google Shape;2259;p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62" name="Google Shape;2262;p6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263" name="Google Shape;2263;p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66" name="Google Shape;2266;p6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ALGORITMOAK</a:t>
            </a:r>
            <a:endParaRPr/>
          </a:p>
        </p:txBody>
      </p:sp>
      <p:sp>
        <p:nvSpPr>
          <p:cNvPr id="2267" name="Google Shape;2267;p6"/>
          <p:cNvSpPr txBox="1"/>
          <p:nvPr>
            <p:ph idx="4" type="subTitle"/>
          </p:nvPr>
        </p:nvSpPr>
        <p:spPr>
          <a:xfrm>
            <a:off x="3694126" y="2572421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MARRA BELTZA JARRAITZEKO GAI DA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268" name="Google Shape;2268;p6"/>
          <p:cNvSpPr txBox="1"/>
          <p:nvPr>
            <p:ph idx="5" type="subTitle"/>
          </p:nvPr>
        </p:nvSpPr>
        <p:spPr>
          <a:xfrm>
            <a:off x="1024078" y="2572421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BASYS 3-AREN BOTOIEN BIDEZ MUGITZEN DA</a:t>
            </a:r>
            <a:endParaRPr/>
          </a:p>
        </p:txBody>
      </p:sp>
      <p:sp>
        <p:nvSpPr>
          <p:cNvPr id="2269" name="Google Shape;2269;p6"/>
          <p:cNvSpPr txBox="1"/>
          <p:nvPr>
            <p:ph idx="6" type="subTitle"/>
          </p:nvPr>
        </p:nvSpPr>
        <p:spPr>
          <a:xfrm>
            <a:off x="6364180" y="247774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MARRA BELTZA JARRAITUZ IBILBIDE LABURRENA JARRAIZTEN DU</a:t>
            </a:r>
            <a:endParaRPr/>
          </a:p>
        </p:txBody>
      </p:sp>
      <p:sp>
        <p:nvSpPr>
          <p:cNvPr id="2270" name="Google Shape;2270;p6"/>
          <p:cNvSpPr txBox="1"/>
          <p:nvPr>
            <p:ph idx="4294967295" type="ctrTitle"/>
          </p:nvPr>
        </p:nvSpPr>
        <p:spPr>
          <a:xfrm>
            <a:off x="8585125" y="4611275"/>
            <a:ext cx="504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13</a:t>
            </a:r>
            <a:endParaRPr b="0" i="0" sz="16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2271" name="Google Shape;227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4113" y="1896728"/>
            <a:ext cx="5048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2" name="Google Shape;227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6238" y="1896728"/>
            <a:ext cx="5048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3" name="Google Shape;227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63" y="1896716"/>
            <a:ext cx="50482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7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g24f7155afb5_0_60"/>
          <p:cNvSpPr txBox="1"/>
          <p:nvPr>
            <p:ph type="title"/>
          </p:nvPr>
        </p:nvSpPr>
        <p:spPr>
          <a:xfrm>
            <a:off x="1486050" y="338325"/>
            <a:ext cx="6171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BASYS 3-AREN BOTOIEN BIDEZ MUGITZEN DA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79" name="Google Shape;2279;g24f7155afb5_0_60"/>
          <p:cNvSpPr txBox="1"/>
          <p:nvPr>
            <p:ph idx="4294967295" type="ctrTitle"/>
          </p:nvPr>
        </p:nvSpPr>
        <p:spPr>
          <a:xfrm>
            <a:off x="8585125" y="4611275"/>
            <a:ext cx="504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14</a:t>
            </a:r>
            <a:endParaRPr b="0" i="0" sz="16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2280" name="Google Shape;2280;g24f7155afb5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4275" y="932625"/>
            <a:ext cx="6195452" cy="390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4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g2512fb3a696_0_257"/>
          <p:cNvSpPr txBox="1"/>
          <p:nvPr>
            <p:ph type="title"/>
          </p:nvPr>
        </p:nvSpPr>
        <p:spPr>
          <a:xfrm>
            <a:off x="1486050" y="338325"/>
            <a:ext cx="6171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MARRA BELTZA JARRAITZEKO GAI DA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86" name="Google Shape;2286;g2512fb3a696_0_257"/>
          <p:cNvSpPr txBox="1"/>
          <p:nvPr>
            <p:ph idx="4294967295" type="ctrTitle"/>
          </p:nvPr>
        </p:nvSpPr>
        <p:spPr>
          <a:xfrm>
            <a:off x="8585125" y="4611275"/>
            <a:ext cx="504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15</a:t>
            </a:r>
            <a:endParaRPr b="0" i="0" sz="16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2287" name="Google Shape;2287;g2512fb3a696_0_2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3875" y="1041313"/>
            <a:ext cx="2041649" cy="18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8" name="Google Shape;2288;g2512fb3a696_0_2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5925" y="3033725"/>
            <a:ext cx="1758500" cy="188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9" name="Google Shape;2289;g2512fb3a696_0_257"/>
          <p:cNvSpPr txBox="1"/>
          <p:nvPr/>
        </p:nvSpPr>
        <p:spPr>
          <a:xfrm>
            <a:off x="942325" y="1078000"/>
            <a:ext cx="3603600" cy="3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Char char="❏"/>
            </a:pPr>
            <a:r>
              <a:rPr b="0" i="0" lang="en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Sentsoreetatik informazioa jaso </a:t>
            </a:r>
            <a:endParaRPr b="0" i="0" sz="16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Char char="❏"/>
            </a:pPr>
            <a:r>
              <a:rPr b="0" i="0" lang="en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Interpretatu eta agindua bidali motoreei</a:t>
            </a:r>
            <a:endParaRPr b="0" i="0" sz="16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Char char="❏"/>
            </a:pPr>
            <a:r>
              <a:rPr b="0" i="0" lang="en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Kolore beltz minimoa 210</a:t>
            </a:r>
            <a:endParaRPr b="0" i="0" sz="16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Char char="❏"/>
            </a:pPr>
            <a:r>
              <a:rPr b="0" i="0" lang="en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Kolore zuri maximoa 200</a:t>
            </a:r>
            <a:endParaRPr b="0" i="0" sz="16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3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g251dca9dc5d_1_99"/>
          <p:cNvSpPr txBox="1"/>
          <p:nvPr>
            <p:ph type="title"/>
          </p:nvPr>
        </p:nvSpPr>
        <p:spPr>
          <a:xfrm>
            <a:off x="1486050" y="338325"/>
            <a:ext cx="6171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MARRA BELTZA JARRAITZEKO GAI DA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95" name="Google Shape;2295;g251dca9dc5d_1_99"/>
          <p:cNvSpPr txBox="1"/>
          <p:nvPr>
            <p:ph idx="4294967295" type="ctrTitle"/>
          </p:nvPr>
        </p:nvSpPr>
        <p:spPr>
          <a:xfrm>
            <a:off x="8585125" y="4611275"/>
            <a:ext cx="504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16</a:t>
            </a:r>
            <a:endParaRPr b="0" i="0" sz="16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2296" name="Google Shape;2296;g251dca9dc5d_1_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163" y="932625"/>
            <a:ext cx="7511681" cy="390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0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g2512fb3a696_0_262"/>
          <p:cNvSpPr txBox="1"/>
          <p:nvPr>
            <p:ph type="title"/>
          </p:nvPr>
        </p:nvSpPr>
        <p:spPr>
          <a:xfrm>
            <a:off x="1486050" y="338325"/>
            <a:ext cx="6171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MARRA BELTZA JARRAITUZ IBILBIDE LABURRENA BILATZEN DU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02" name="Google Shape;2302;g2512fb3a696_0_262"/>
          <p:cNvSpPr txBox="1"/>
          <p:nvPr>
            <p:ph idx="4294967295" type="ctrTitle"/>
          </p:nvPr>
        </p:nvSpPr>
        <p:spPr>
          <a:xfrm>
            <a:off x="8585125" y="4611275"/>
            <a:ext cx="504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17</a:t>
            </a:r>
            <a:endParaRPr b="0" i="0" sz="16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2303" name="Google Shape;2303;g2512fb3a696_0_2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8438" y="1487300"/>
            <a:ext cx="4907125" cy="30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9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MAPAREN ALGORITMOA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309" name="Google Shape;230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0966" y="1292953"/>
            <a:ext cx="2790160" cy="2790160"/>
          </a:xfrm>
          <a:prstGeom prst="rect">
            <a:avLst/>
          </a:prstGeom>
          <a:noFill/>
          <a:ln>
            <a:noFill/>
          </a:ln>
        </p:spPr>
      </p:pic>
      <p:sp>
        <p:nvSpPr>
          <p:cNvPr id="2310" name="Google Shape;2310;p9"/>
          <p:cNvSpPr txBox="1"/>
          <p:nvPr>
            <p:ph idx="1" type="subTitle"/>
          </p:nvPr>
        </p:nvSpPr>
        <p:spPr>
          <a:xfrm>
            <a:off x="6024550" y="845325"/>
            <a:ext cx="261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5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</a:t>
            </a:r>
            <a:endParaRPr b="1" i="0" sz="3100" u="none" cap="none" strike="noStrike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11" name="Google Shape;2311;p9"/>
          <p:cNvSpPr txBox="1"/>
          <p:nvPr>
            <p:ph idx="2" type="subTitle"/>
          </p:nvPr>
        </p:nvSpPr>
        <p:spPr>
          <a:xfrm>
            <a:off x="4428850" y="2505188"/>
            <a:ext cx="261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5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1</a:t>
            </a:r>
            <a:endParaRPr b="1" i="0" sz="2500" u="none" cap="none" strike="noStrike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12" name="Google Shape;2312;p9"/>
          <p:cNvSpPr txBox="1"/>
          <p:nvPr>
            <p:ph idx="3" type="subTitle"/>
          </p:nvPr>
        </p:nvSpPr>
        <p:spPr>
          <a:xfrm>
            <a:off x="6024550" y="4165050"/>
            <a:ext cx="261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5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2</a:t>
            </a:r>
            <a:endParaRPr b="1" i="0" sz="2500" u="none" cap="none" strike="noStrike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13" name="Google Shape;2313;p9"/>
          <p:cNvSpPr txBox="1"/>
          <p:nvPr>
            <p:ph idx="4" type="subTitle"/>
          </p:nvPr>
        </p:nvSpPr>
        <p:spPr>
          <a:xfrm>
            <a:off x="7721350" y="2505188"/>
            <a:ext cx="261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5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3</a:t>
            </a:r>
            <a:endParaRPr b="1" i="0" sz="2500" u="none" cap="none" strike="noStrike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14" name="Google Shape;2314;p9"/>
          <p:cNvSpPr txBox="1"/>
          <p:nvPr>
            <p:ph idx="4294967295" type="ctrTitle"/>
          </p:nvPr>
        </p:nvSpPr>
        <p:spPr>
          <a:xfrm>
            <a:off x="8585125" y="4611275"/>
            <a:ext cx="504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18</a:t>
            </a:r>
            <a:endParaRPr b="0" i="0" sz="16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2315" name="Google Shape;231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9700" y="3318450"/>
            <a:ext cx="3941500" cy="892996"/>
          </a:xfrm>
          <a:prstGeom prst="rect">
            <a:avLst/>
          </a:prstGeom>
          <a:noFill/>
          <a:ln>
            <a:noFill/>
          </a:ln>
        </p:spPr>
      </p:pic>
      <p:sp>
        <p:nvSpPr>
          <p:cNvPr id="2316" name="Google Shape;2316;p9"/>
          <p:cNvSpPr txBox="1"/>
          <p:nvPr/>
        </p:nvSpPr>
        <p:spPr>
          <a:xfrm>
            <a:off x="1119700" y="2598875"/>
            <a:ext cx="36036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.TXT FITXATEGIAK HONAKO EGITURA:</a:t>
            </a:r>
            <a:endParaRPr b="0" i="0" sz="16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0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g24f7155afb5_0_190"/>
          <p:cNvSpPr txBox="1"/>
          <p:nvPr>
            <p:ph type="title"/>
          </p:nvPr>
        </p:nvSpPr>
        <p:spPr>
          <a:xfrm>
            <a:off x="2827650" y="1873450"/>
            <a:ext cx="3488700" cy="20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700"/>
              <a:t>GIZARTERATZE PLANA</a:t>
            </a:r>
            <a:endParaRPr sz="4700"/>
          </a:p>
        </p:txBody>
      </p:sp>
      <p:sp>
        <p:nvSpPr>
          <p:cNvPr id="2322" name="Google Shape;2322;g24f7155afb5_0_190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323" name="Google Shape;2323;g24f7155afb5_0_190"/>
          <p:cNvSpPr txBox="1"/>
          <p:nvPr>
            <p:ph idx="4294967295" type="ctrTitle"/>
          </p:nvPr>
        </p:nvSpPr>
        <p:spPr>
          <a:xfrm>
            <a:off x="8585125" y="4611275"/>
            <a:ext cx="504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19</a:t>
            </a:r>
            <a:endParaRPr b="0" i="0" sz="16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p3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1889" name="Google Shape;1889;p3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1890" name="Google Shape;1890;p3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1" name="Google Shape;1891;p3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2" name="Google Shape;1892;p3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1893" name="Google Shape;1893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4" name="Google Shape;1894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5" name="Google Shape;1895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96" name="Google Shape;1896;p3"/>
          <p:cNvGrpSpPr/>
          <p:nvPr/>
        </p:nvGrpSpPr>
        <p:grpSpPr>
          <a:xfrm>
            <a:off x="731647" y="1650460"/>
            <a:ext cx="635100" cy="733491"/>
            <a:chOff x="731647" y="1650460"/>
            <a:chExt cx="635100" cy="733491"/>
          </a:xfrm>
        </p:grpSpPr>
        <p:grpSp>
          <p:nvGrpSpPr>
            <p:cNvPr id="1897" name="Google Shape;1897;p3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1898" name="Google Shape;1898;p3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9" name="Google Shape;1899;p3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00" name="Google Shape;1900;p3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1901" name="Google Shape;1901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2" name="Google Shape;1902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3" name="Google Shape;1903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04" name="Google Shape;1904;p3"/>
          <p:cNvGrpSpPr/>
          <p:nvPr/>
        </p:nvGrpSpPr>
        <p:grpSpPr>
          <a:xfrm>
            <a:off x="731647" y="2728277"/>
            <a:ext cx="635100" cy="734983"/>
            <a:chOff x="731647" y="2728277"/>
            <a:chExt cx="635100" cy="734983"/>
          </a:xfrm>
        </p:grpSpPr>
        <p:grpSp>
          <p:nvGrpSpPr>
            <p:cNvPr id="1905" name="Google Shape;1905;p3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1906" name="Google Shape;1906;p3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7" name="Google Shape;1907;p3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08" name="Google Shape;1908;p3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1909" name="Google Shape;1909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0" name="Google Shape;1910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1" name="Google Shape;1911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12" name="Google Shape;1912;p3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1913" name="Google Shape;1913;p3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1914" name="Google Shape;1914;p3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5" name="Google Shape;1915;p3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16" name="Google Shape;1916;p3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1917" name="Google Shape;1917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8" name="Google Shape;1918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9" name="Google Shape;1919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20" name="Google Shape;1920;p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SARRERA</a:t>
            </a:r>
            <a:endParaRPr/>
          </a:p>
        </p:txBody>
      </p:sp>
      <p:sp>
        <p:nvSpPr>
          <p:cNvPr id="1921" name="Google Shape;1921;p3"/>
          <p:cNvSpPr txBox="1"/>
          <p:nvPr>
            <p:ph idx="3" type="subTitle"/>
          </p:nvPr>
        </p:nvSpPr>
        <p:spPr>
          <a:xfrm>
            <a:off x="1664200" y="1431713"/>
            <a:ext cx="45543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PRODUKTUAREN GARAPENA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22" name="Google Shape;1922;p3"/>
          <p:cNvSpPr txBox="1"/>
          <p:nvPr>
            <p:ph idx="5" type="subTitle"/>
          </p:nvPr>
        </p:nvSpPr>
        <p:spPr>
          <a:xfrm>
            <a:off x="1664208" y="2729477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GIZARTERATZE PLANA</a:t>
            </a:r>
            <a:endParaRPr/>
          </a:p>
        </p:txBody>
      </p:sp>
      <p:sp>
        <p:nvSpPr>
          <p:cNvPr id="1923" name="Google Shape;1923;p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GJH/ODS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24" name="Google Shape;1924;p3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25" name="Google Shape;1925;p3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26" name="Google Shape;1926;p3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27" name="Google Shape;1927;p3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928" name="Google Shape;1928;p3"/>
          <p:cNvGrpSpPr/>
          <p:nvPr/>
        </p:nvGrpSpPr>
        <p:grpSpPr>
          <a:xfrm>
            <a:off x="5122947" y="697013"/>
            <a:ext cx="635100" cy="734704"/>
            <a:chOff x="731647" y="3806675"/>
            <a:chExt cx="635100" cy="734704"/>
          </a:xfrm>
        </p:grpSpPr>
        <p:grpSp>
          <p:nvGrpSpPr>
            <p:cNvPr id="1929" name="Google Shape;1929;p3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1930" name="Google Shape;1930;p3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1" name="Google Shape;1931;p3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32" name="Google Shape;1932;p3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1933" name="Google Shape;1933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4" name="Google Shape;1934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5" name="Google Shape;1935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36" name="Google Shape;1936;p3"/>
          <p:cNvSpPr txBox="1"/>
          <p:nvPr>
            <p:ph idx="15" type="title"/>
          </p:nvPr>
        </p:nvSpPr>
        <p:spPr>
          <a:xfrm>
            <a:off x="5205116" y="84969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937" name="Google Shape;1937;p3"/>
          <p:cNvSpPr txBox="1"/>
          <p:nvPr>
            <p:ph idx="7" type="subTitle"/>
          </p:nvPr>
        </p:nvSpPr>
        <p:spPr>
          <a:xfrm>
            <a:off x="6076558" y="697006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ONDORIOAK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38" name="Google Shape;1938;p3"/>
          <p:cNvSpPr txBox="1"/>
          <p:nvPr>
            <p:ph type="title"/>
          </p:nvPr>
        </p:nvSpPr>
        <p:spPr>
          <a:xfrm>
            <a:off x="2528238" y="135053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AURKIBIDEA</a:t>
            </a:r>
            <a:endParaRPr/>
          </a:p>
        </p:txBody>
      </p:sp>
      <p:sp>
        <p:nvSpPr>
          <p:cNvPr id="1939" name="Google Shape;1939;p3"/>
          <p:cNvSpPr txBox="1"/>
          <p:nvPr>
            <p:ph idx="4294967295" type="ctrTitle"/>
          </p:nvPr>
        </p:nvSpPr>
        <p:spPr>
          <a:xfrm>
            <a:off x="8585125" y="4687475"/>
            <a:ext cx="504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2</a:t>
            </a:r>
            <a:endParaRPr b="0" i="0" sz="16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grpSp>
        <p:nvGrpSpPr>
          <p:cNvPr id="1940" name="Google Shape;1940;p3"/>
          <p:cNvGrpSpPr/>
          <p:nvPr/>
        </p:nvGrpSpPr>
        <p:grpSpPr>
          <a:xfrm>
            <a:off x="5281164" y="2383929"/>
            <a:ext cx="3143553" cy="2232779"/>
            <a:chOff x="862950" y="825025"/>
            <a:chExt cx="5862650" cy="4111175"/>
          </a:xfrm>
        </p:grpSpPr>
        <p:sp>
          <p:nvSpPr>
            <p:cNvPr id="1941" name="Google Shape;1941;p3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3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3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3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3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3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3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3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3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3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3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3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3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3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3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3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3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3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3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3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3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3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3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3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3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3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3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3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3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3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3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3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3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3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3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3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3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3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3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3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3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3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3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3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3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3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3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3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3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3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3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3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3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3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3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3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3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3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3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3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3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3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3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3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3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3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3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3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3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3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3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3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3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3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3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3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3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3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3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3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3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3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3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3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3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3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3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3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3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3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3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3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3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3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3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3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3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3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3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3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3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3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3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3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3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3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3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3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3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3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3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3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3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3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3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3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3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3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3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3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3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3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3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3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3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3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3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3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3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3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3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3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3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3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3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3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3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3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3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3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3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3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3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3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3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3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3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3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3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3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3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3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3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3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3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3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3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3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3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3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3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3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3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3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3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3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3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3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3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3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3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3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3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3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3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3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3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3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3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3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3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3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3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3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3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3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3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3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3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3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3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3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3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3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3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3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3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3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3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3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3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3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3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3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3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3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3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3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3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7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g24f39096103_0_19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GIZARTERATZE PLANA</a:t>
            </a:r>
            <a:endParaRPr/>
          </a:p>
        </p:txBody>
      </p:sp>
      <p:sp>
        <p:nvSpPr>
          <p:cNvPr id="2329" name="Google Shape;2329;g24f39096103_0_19"/>
          <p:cNvSpPr txBox="1"/>
          <p:nvPr/>
        </p:nvSpPr>
        <p:spPr>
          <a:xfrm>
            <a:off x="940100" y="1384450"/>
            <a:ext cx="705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0" name="Google Shape;2330;g24f39096103_0_19"/>
          <p:cNvSpPr txBox="1"/>
          <p:nvPr>
            <p:ph idx="4294967295" type="ctrTitle"/>
          </p:nvPr>
        </p:nvSpPr>
        <p:spPr>
          <a:xfrm>
            <a:off x="8585125" y="4611275"/>
            <a:ext cx="504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20</a:t>
            </a:r>
            <a:endParaRPr b="0" i="0" sz="16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2331" name="Google Shape;2331;g24f39096103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9250" y="1789063"/>
            <a:ext cx="2228850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2" name="Google Shape;2332;g24f39096103_0_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9500" y="2301040"/>
            <a:ext cx="3295650" cy="12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6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g2512fb3a696_0_280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PRODUKTUA</a:t>
            </a:r>
            <a:endParaRPr/>
          </a:p>
        </p:txBody>
      </p:sp>
      <p:sp>
        <p:nvSpPr>
          <p:cNvPr id="2338" name="Google Shape;2338;g2512fb3a696_0_280"/>
          <p:cNvSpPr txBox="1"/>
          <p:nvPr/>
        </p:nvSpPr>
        <p:spPr>
          <a:xfrm>
            <a:off x="940100" y="1384450"/>
            <a:ext cx="705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9" name="Google Shape;2339;g2512fb3a696_0_280"/>
          <p:cNvSpPr txBox="1"/>
          <p:nvPr>
            <p:ph idx="4294967295" type="ctrTitle"/>
          </p:nvPr>
        </p:nvSpPr>
        <p:spPr>
          <a:xfrm>
            <a:off x="8585125" y="4611275"/>
            <a:ext cx="504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21</a:t>
            </a:r>
            <a:endParaRPr b="0" i="0" sz="16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2340" name="Google Shape;2340;g2512fb3a696_0_280" title="2 pbl demo def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1313" y="1129675"/>
            <a:ext cx="5661375" cy="31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4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Google Shape;2345;g2512fb3a696_0_232"/>
          <p:cNvSpPr txBox="1"/>
          <p:nvPr>
            <p:ph type="title"/>
          </p:nvPr>
        </p:nvSpPr>
        <p:spPr>
          <a:xfrm>
            <a:off x="2827650" y="1873450"/>
            <a:ext cx="3488700" cy="20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700"/>
              <a:t>GJH/ODS</a:t>
            </a:r>
            <a:endParaRPr sz="4700"/>
          </a:p>
        </p:txBody>
      </p:sp>
      <p:sp>
        <p:nvSpPr>
          <p:cNvPr id="2346" name="Google Shape;2346;g2512fb3a696_0_232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47" name="Google Shape;2347;g2512fb3a696_0_232"/>
          <p:cNvSpPr txBox="1"/>
          <p:nvPr>
            <p:ph idx="4294967295" type="ctrTitle"/>
          </p:nvPr>
        </p:nvSpPr>
        <p:spPr>
          <a:xfrm>
            <a:off x="8585125" y="4611275"/>
            <a:ext cx="504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22</a:t>
            </a:r>
            <a:endParaRPr b="0" i="0" sz="16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24f7155afb5_0_247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GARAPEN JASANGARRIKO HELBURUA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53" name="Google Shape;2353;g24f7155afb5_0_247"/>
          <p:cNvSpPr txBox="1"/>
          <p:nvPr>
            <p:ph idx="2" type="subTitle"/>
          </p:nvPr>
        </p:nvSpPr>
        <p:spPr>
          <a:xfrm>
            <a:off x="1307300" y="1095450"/>
            <a:ext cx="4119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Auto honen helburua gidatu ezin duten pertsonei beraien auto propioa izateko aukera ematea da, mugikortasuna handituz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2354" name="Google Shape;2354;g24f7155afb5_0_2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500" y="2558900"/>
            <a:ext cx="6577001" cy="23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5" name="Google Shape;2355;g24f7155afb5_0_247"/>
          <p:cNvSpPr txBox="1"/>
          <p:nvPr>
            <p:ph idx="4294967295" type="ctrTitle"/>
          </p:nvPr>
        </p:nvSpPr>
        <p:spPr>
          <a:xfrm>
            <a:off x="8585125" y="4611275"/>
            <a:ext cx="504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23</a:t>
            </a:r>
            <a:endParaRPr b="0" i="0" sz="16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2356" name="Google Shape;2356;g24f7155afb5_0_2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9075" y="1095437"/>
            <a:ext cx="1550089" cy="1550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0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g24f7155afb5_0_196"/>
          <p:cNvSpPr txBox="1"/>
          <p:nvPr>
            <p:ph type="title"/>
          </p:nvPr>
        </p:nvSpPr>
        <p:spPr>
          <a:xfrm>
            <a:off x="2827650" y="1873450"/>
            <a:ext cx="3488700" cy="20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700"/>
              <a:t>ONDORIOAK</a:t>
            </a:r>
            <a:endParaRPr sz="4700"/>
          </a:p>
        </p:txBody>
      </p:sp>
      <p:sp>
        <p:nvSpPr>
          <p:cNvPr id="2362" name="Google Shape;2362;g24f7155afb5_0_196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363" name="Google Shape;2363;g24f7155afb5_0_196"/>
          <p:cNvSpPr txBox="1"/>
          <p:nvPr>
            <p:ph idx="4294967295" type="ctrTitle"/>
          </p:nvPr>
        </p:nvSpPr>
        <p:spPr>
          <a:xfrm>
            <a:off x="8585125" y="4611275"/>
            <a:ext cx="504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24</a:t>
            </a:r>
            <a:endParaRPr b="0" i="0" sz="16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7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" name="Google Shape;2368;g251dca9dc5d_1_65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ONDORIOAK</a:t>
            </a:r>
            <a:endParaRPr/>
          </a:p>
        </p:txBody>
      </p:sp>
      <p:sp>
        <p:nvSpPr>
          <p:cNvPr id="2369" name="Google Shape;2369;g251dca9dc5d_1_65"/>
          <p:cNvSpPr txBox="1"/>
          <p:nvPr>
            <p:ph idx="4294967295" type="ctrTitle"/>
          </p:nvPr>
        </p:nvSpPr>
        <p:spPr>
          <a:xfrm>
            <a:off x="8585125" y="4611275"/>
            <a:ext cx="504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25</a:t>
            </a:r>
            <a:endParaRPr b="0" i="0" sz="16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graphicFrame>
        <p:nvGraphicFramePr>
          <p:cNvPr id="2370" name="Google Shape;2370;g251dca9dc5d_1_65"/>
          <p:cNvGraphicFramePr/>
          <p:nvPr/>
        </p:nvGraphicFramePr>
        <p:xfrm>
          <a:off x="1607725" y="99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{F9B451CA-1204-4752-99BF-624E8015035C}</a:tableStyleId>
              </a:tblPr>
              <a:tblGrid>
                <a:gridCol w="3404400"/>
                <a:gridCol w="1276675"/>
                <a:gridCol w="1247300"/>
              </a:tblGrid>
              <a:tr h="67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Deskribapena</a:t>
                      </a:r>
                      <a:endParaRPr sz="1400" u="none" cap="none" strike="noStrike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Lortu dugu</a:t>
                      </a:r>
                      <a:endParaRPr sz="1400" u="none" cap="none" strike="noStrike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Ez dugu lortu</a:t>
                      </a:r>
                      <a:endParaRPr sz="1400" u="none" cap="none" strike="noStrike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Motoreak akzionatzea.</a:t>
                      </a:r>
                      <a:endParaRPr sz="1400" u="none" cap="none" strike="noStrike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Kotxea teklen bidez mugitzea.</a:t>
                      </a:r>
                      <a:endParaRPr sz="1400" u="none" cap="none" strike="noStrike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Kotxea mugitzeko Bluetooth erabiltzea.</a:t>
                      </a:r>
                      <a:endParaRPr sz="1400" u="none" cap="none" strike="noStrike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Kotxeak marra beltza jarraitzea.</a:t>
                      </a:r>
                      <a:endParaRPr sz="1400" u="none" cap="none" strike="noStrike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3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Kotxeak Dijkstra algoritmoa erabiliz bide motzena aurkitzea.</a:t>
                      </a:r>
                      <a:endParaRPr sz="1400" u="none" cap="none" strike="noStrike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4" name="Shape 2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" name="Google Shape;2375;g251dca9dc5d_1_71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ERABILPENAK</a:t>
            </a:r>
            <a:endParaRPr/>
          </a:p>
        </p:txBody>
      </p:sp>
      <p:pic>
        <p:nvPicPr>
          <p:cNvPr id="2376" name="Google Shape;2376;g251dca9dc5d_1_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8937" y="2311424"/>
            <a:ext cx="6605975" cy="283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7" name="Google Shape;2377;g251dca9dc5d_1_71"/>
          <p:cNvSpPr txBox="1"/>
          <p:nvPr>
            <p:ph idx="1" type="subTitle"/>
          </p:nvPr>
        </p:nvSpPr>
        <p:spPr>
          <a:xfrm>
            <a:off x="1268923" y="1075050"/>
            <a:ext cx="66060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Gure kotxearen erabilpen nagusia kotxeak bakarrik gidatzea da. Munduan pertsona asko daude ezin dutenak gidatu eta honek asko lagunduko lioke jendeari mugikortasun gehiago emanez.</a:t>
            </a:r>
            <a:endParaRPr b="0" i="0" sz="1400" u="none" cap="none" strike="noStrike">
              <a:solidFill>
                <a:srgbClr val="00000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78" name="Google Shape;2378;g251dca9dc5d_1_71"/>
          <p:cNvSpPr txBox="1"/>
          <p:nvPr/>
        </p:nvSpPr>
        <p:spPr>
          <a:xfrm>
            <a:off x="8585125" y="4611275"/>
            <a:ext cx="504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26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2" name="Shape 2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" name="Google Shape;2383;p27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ETORKIZUNERAKO HOBEKUNTZAK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84" name="Google Shape;2384;p27"/>
          <p:cNvSpPr/>
          <p:nvPr/>
        </p:nvSpPr>
        <p:spPr>
          <a:xfrm>
            <a:off x="4665800" y="1135707"/>
            <a:ext cx="2676000" cy="3222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5" name="Google Shape;2385;p27"/>
          <p:cNvSpPr/>
          <p:nvPr/>
        </p:nvSpPr>
        <p:spPr>
          <a:xfrm>
            <a:off x="4850900" y="1329357"/>
            <a:ext cx="2305800" cy="2835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6" name="Google Shape;2386;p27"/>
          <p:cNvSpPr/>
          <p:nvPr/>
        </p:nvSpPr>
        <p:spPr>
          <a:xfrm>
            <a:off x="1802225" y="1135707"/>
            <a:ext cx="2676000" cy="3222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7" name="Google Shape;2387;p27"/>
          <p:cNvSpPr/>
          <p:nvPr/>
        </p:nvSpPr>
        <p:spPr>
          <a:xfrm>
            <a:off x="1987325" y="1329357"/>
            <a:ext cx="2305800" cy="2835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8" name="Google Shape;2388;p27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Kotxearen autonomia maila haunditzea.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89" name="Google Shape;2389;p27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Denbora txikitzea kotxearen abiadura haunditzea.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390" name="Google Shape;2390;p27"/>
          <p:cNvSpPr txBox="1"/>
          <p:nvPr>
            <p:ph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91" name="Google Shape;2391;p27"/>
          <p:cNvSpPr txBox="1"/>
          <p:nvPr>
            <p:ph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92" name="Google Shape;2392;p27"/>
          <p:cNvSpPr txBox="1"/>
          <p:nvPr>
            <p:ph idx="4294967295" type="ctrTitle"/>
          </p:nvPr>
        </p:nvSpPr>
        <p:spPr>
          <a:xfrm>
            <a:off x="8585125" y="4611275"/>
            <a:ext cx="504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27</a:t>
            </a:r>
            <a:endParaRPr b="0" i="0" sz="16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6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Google Shape;2397;g251dca9dc5d_2_0"/>
          <p:cNvSpPr txBox="1"/>
          <p:nvPr>
            <p:ph idx="2" type="subTitle"/>
          </p:nvPr>
        </p:nvSpPr>
        <p:spPr>
          <a:xfrm>
            <a:off x="3688476" y="26871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398" name="Google Shape;2398;g251dca9dc5d_2_0"/>
          <p:cNvSpPr txBox="1"/>
          <p:nvPr>
            <p:ph idx="4" type="subTitle"/>
          </p:nvPr>
        </p:nvSpPr>
        <p:spPr>
          <a:xfrm>
            <a:off x="3688476" y="23580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399" name="Google Shape;2399;g251dca9dc5d_2_0"/>
          <p:cNvSpPr txBox="1"/>
          <p:nvPr>
            <p:ph idx="5" type="title"/>
          </p:nvPr>
        </p:nvSpPr>
        <p:spPr>
          <a:xfrm>
            <a:off x="4374276" y="1781932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400" name="Google Shape;2400;g251dca9dc5d_2_0"/>
          <p:cNvSpPr txBox="1"/>
          <p:nvPr>
            <p:ph type="title"/>
          </p:nvPr>
        </p:nvSpPr>
        <p:spPr>
          <a:xfrm>
            <a:off x="1865371" y="386100"/>
            <a:ext cx="5528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ETORKIZUNERAKO HOBEKUNTZAK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401" name="Google Shape;2401;g251dca9dc5d_2_0"/>
          <p:cNvSpPr/>
          <p:nvPr/>
        </p:nvSpPr>
        <p:spPr>
          <a:xfrm>
            <a:off x="3396725" y="1290007"/>
            <a:ext cx="2676000" cy="3222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2" name="Google Shape;2402;g251dca9dc5d_2_0"/>
          <p:cNvSpPr/>
          <p:nvPr/>
        </p:nvSpPr>
        <p:spPr>
          <a:xfrm>
            <a:off x="3581825" y="1483657"/>
            <a:ext cx="2305800" cy="2835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3" name="Google Shape;2403;g251dca9dc5d_2_0"/>
          <p:cNvSpPr txBox="1"/>
          <p:nvPr>
            <p:ph idx="2" type="subTitle"/>
          </p:nvPr>
        </p:nvSpPr>
        <p:spPr>
          <a:xfrm>
            <a:off x="3688476" y="26871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Autoak mapa bere kabuz ikastea. Matrizea bakarrik sortuz.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404" name="Google Shape;2404;g251dca9dc5d_2_0"/>
          <p:cNvSpPr txBox="1"/>
          <p:nvPr>
            <p:ph idx="5" type="title"/>
          </p:nvPr>
        </p:nvSpPr>
        <p:spPr>
          <a:xfrm>
            <a:off x="4374276" y="1781932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05" name="Google Shape;2405;g251dca9dc5d_2_0"/>
          <p:cNvSpPr txBox="1"/>
          <p:nvPr/>
        </p:nvSpPr>
        <p:spPr>
          <a:xfrm>
            <a:off x="8585125" y="4611275"/>
            <a:ext cx="504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28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9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p2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6900"/>
              <a:t>Eskerrik asko!</a:t>
            </a:r>
            <a:endParaRPr sz="6900"/>
          </a:p>
        </p:txBody>
      </p:sp>
      <p:sp>
        <p:nvSpPr>
          <p:cNvPr id="2411" name="Google Shape;2411;p29"/>
          <p:cNvSpPr txBox="1"/>
          <p:nvPr>
            <p:ph idx="1" type="subTitle"/>
          </p:nvPr>
        </p:nvSpPr>
        <p:spPr>
          <a:xfrm>
            <a:off x="2954466" y="2579135"/>
            <a:ext cx="30999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Ba al daukazue galderarik</a:t>
            </a:r>
            <a:r>
              <a:rPr lang="en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?</a:t>
            </a:r>
            <a:endParaRPr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2412" name="Google Shape;2412;p29"/>
          <p:cNvSpPr txBox="1"/>
          <p:nvPr>
            <p:ph idx="1" type="subTitle"/>
          </p:nvPr>
        </p:nvSpPr>
        <p:spPr>
          <a:xfrm>
            <a:off x="2673650" y="4233275"/>
            <a:ext cx="3793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Please keep this slide for attribution</a:t>
            </a:r>
            <a:endParaRPr b="0" i="0" sz="1100" u="none" cap="none" strike="noStrike">
              <a:solidFill>
                <a:srgbClr val="000000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413" name="Google Shape;2413;p29"/>
          <p:cNvGrpSpPr/>
          <p:nvPr/>
        </p:nvGrpSpPr>
        <p:grpSpPr>
          <a:xfrm>
            <a:off x="3733763" y="3145425"/>
            <a:ext cx="1681025" cy="338356"/>
            <a:chOff x="3733763" y="3183525"/>
            <a:chExt cx="1681025" cy="338356"/>
          </a:xfrm>
        </p:grpSpPr>
        <p:sp>
          <p:nvSpPr>
            <p:cNvPr id="2414" name="Google Shape;2414;p29"/>
            <p:cNvSpPr/>
            <p:nvPr/>
          </p:nvSpPr>
          <p:spPr>
            <a:xfrm>
              <a:off x="3733763" y="3183525"/>
              <a:ext cx="338345" cy="338295"/>
            </a:xfrm>
            <a:custGeom>
              <a:rect b="b" l="l" r="r" t="t"/>
              <a:pathLst>
                <a:path extrusionOk="0" h="19982" w="19982">
                  <a:moveTo>
                    <a:pt x="14602" y="3500"/>
                  </a:moveTo>
                  <a:cubicBezTo>
                    <a:pt x="15137" y="3500"/>
                    <a:pt x="15682" y="3563"/>
                    <a:pt x="16247" y="3689"/>
                  </a:cubicBezTo>
                  <a:cubicBezTo>
                    <a:pt x="16179" y="4154"/>
                    <a:pt x="16095" y="4705"/>
                    <a:pt x="16033" y="5120"/>
                  </a:cubicBezTo>
                  <a:cubicBezTo>
                    <a:pt x="15810" y="5075"/>
                    <a:pt x="15484" y="5035"/>
                    <a:pt x="15150" y="5035"/>
                  </a:cubicBezTo>
                  <a:cubicBezTo>
                    <a:pt x="14968" y="5035"/>
                    <a:pt x="14783" y="5047"/>
                    <a:pt x="14611" y="5076"/>
                  </a:cubicBezTo>
                  <a:cubicBezTo>
                    <a:pt x="13536" y="5258"/>
                    <a:pt x="12918" y="5925"/>
                    <a:pt x="12918" y="6907"/>
                  </a:cubicBezTo>
                  <a:lnTo>
                    <a:pt x="12918" y="8819"/>
                  </a:lnTo>
                  <a:cubicBezTo>
                    <a:pt x="12918" y="9143"/>
                    <a:pt x="13180" y="9405"/>
                    <a:pt x="13504" y="9405"/>
                  </a:cubicBezTo>
                  <a:lnTo>
                    <a:pt x="15681" y="9405"/>
                  </a:lnTo>
                  <a:lnTo>
                    <a:pt x="15388" y="10576"/>
                  </a:lnTo>
                  <a:lnTo>
                    <a:pt x="13504" y="10576"/>
                  </a:lnTo>
                  <a:cubicBezTo>
                    <a:pt x="13180" y="10576"/>
                    <a:pt x="12918" y="10838"/>
                    <a:pt x="12918" y="11161"/>
                  </a:cubicBezTo>
                  <a:lnTo>
                    <a:pt x="12918" y="18811"/>
                  </a:lnTo>
                  <a:lnTo>
                    <a:pt x="11162" y="18811"/>
                  </a:lnTo>
                  <a:lnTo>
                    <a:pt x="11162" y="11161"/>
                  </a:lnTo>
                  <a:cubicBezTo>
                    <a:pt x="11162" y="10838"/>
                    <a:pt x="10900" y="10576"/>
                    <a:pt x="10576" y="10576"/>
                  </a:cubicBezTo>
                  <a:lnTo>
                    <a:pt x="9407" y="10576"/>
                  </a:lnTo>
                  <a:lnTo>
                    <a:pt x="9407" y="9405"/>
                  </a:lnTo>
                  <a:lnTo>
                    <a:pt x="10576" y="9405"/>
                  </a:lnTo>
                  <a:cubicBezTo>
                    <a:pt x="10900" y="9405"/>
                    <a:pt x="11162" y="9143"/>
                    <a:pt x="11162" y="8821"/>
                  </a:cubicBezTo>
                  <a:cubicBezTo>
                    <a:pt x="11162" y="7215"/>
                    <a:pt x="11162" y="6481"/>
                    <a:pt x="11162" y="6143"/>
                  </a:cubicBezTo>
                  <a:cubicBezTo>
                    <a:pt x="11162" y="5520"/>
                    <a:pt x="11163" y="4843"/>
                    <a:pt x="11770" y="4324"/>
                  </a:cubicBezTo>
                  <a:cubicBezTo>
                    <a:pt x="12234" y="3928"/>
                    <a:pt x="12823" y="3687"/>
                    <a:pt x="13628" y="3571"/>
                  </a:cubicBezTo>
                  <a:cubicBezTo>
                    <a:pt x="13950" y="3524"/>
                    <a:pt x="14274" y="3500"/>
                    <a:pt x="14602" y="3500"/>
                  </a:cubicBezTo>
                  <a:close/>
                  <a:moveTo>
                    <a:pt x="17017" y="1170"/>
                  </a:moveTo>
                  <a:cubicBezTo>
                    <a:pt x="17990" y="1170"/>
                    <a:pt x="18811" y="1975"/>
                    <a:pt x="18811" y="2927"/>
                  </a:cubicBezTo>
                  <a:lnTo>
                    <a:pt x="18811" y="17056"/>
                  </a:lnTo>
                  <a:cubicBezTo>
                    <a:pt x="18811" y="18023"/>
                    <a:pt x="18024" y="18811"/>
                    <a:pt x="17056" y="18811"/>
                  </a:cubicBezTo>
                  <a:lnTo>
                    <a:pt x="14089" y="18811"/>
                  </a:lnTo>
                  <a:lnTo>
                    <a:pt x="14089" y="11747"/>
                  </a:lnTo>
                  <a:lnTo>
                    <a:pt x="15846" y="11747"/>
                  </a:lnTo>
                  <a:cubicBezTo>
                    <a:pt x="16115" y="11747"/>
                    <a:pt x="16348" y="11565"/>
                    <a:pt x="16414" y="11305"/>
                  </a:cubicBezTo>
                  <a:lnTo>
                    <a:pt x="16999" y="8963"/>
                  </a:lnTo>
                  <a:cubicBezTo>
                    <a:pt x="17042" y="8787"/>
                    <a:pt x="17003" y="8602"/>
                    <a:pt x="16893" y="8460"/>
                  </a:cubicBezTo>
                  <a:cubicBezTo>
                    <a:pt x="16782" y="8317"/>
                    <a:pt x="16612" y="8235"/>
                    <a:pt x="16431" y="8235"/>
                  </a:cubicBezTo>
                  <a:lnTo>
                    <a:pt x="14089" y="8235"/>
                  </a:lnTo>
                  <a:lnTo>
                    <a:pt x="14089" y="6909"/>
                  </a:lnTo>
                  <a:cubicBezTo>
                    <a:pt x="14089" y="6638"/>
                    <a:pt x="14144" y="6343"/>
                    <a:pt x="14808" y="6229"/>
                  </a:cubicBezTo>
                  <a:cubicBezTo>
                    <a:pt x="14936" y="6208"/>
                    <a:pt x="15061" y="6199"/>
                    <a:pt x="15182" y="6199"/>
                  </a:cubicBezTo>
                  <a:cubicBezTo>
                    <a:pt x="15552" y="6199"/>
                    <a:pt x="15890" y="6283"/>
                    <a:pt x="16198" y="6360"/>
                  </a:cubicBezTo>
                  <a:cubicBezTo>
                    <a:pt x="16304" y="6387"/>
                    <a:pt x="16415" y="6421"/>
                    <a:pt x="16532" y="6421"/>
                  </a:cubicBezTo>
                  <a:cubicBezTo>
                    <a:pt x="16632" y="6421"/>
                    <a:pt x="16736" y="6396"/>
                    <a:pt x="16847" y="6321"/>
                  </a:cubicBezTo>
                  <a:cubicBezTo>
                    <a:pt x="16983" y="6229"/>
                    <a:pt x="17074" y="6084"/>
                    <a:pt x="17098" y="5923"/>
                  </a:cubicBezTo>
                  <a:cubicBezTo>
                    <a:pt x="17098" y="5923"/>
                    <a:pt x="17362" y="4156"/>
                    <a:pt x="17482" y="3339"/>
                  </a:cubicBezTo>
                  <a:cubicBezTo>
                    <a:pt x="17525" y="3049"/>
                    <a:pt x="17346" y="2769"/>
                    <a:pt x="17063" y="2690"/>
                  </a:cubicBezTo>
                  <a:cubicBezTo>
                    <a:pt x="16267" y="2463"/>
                    <a:pt x="15346" y="2343"/>
                    <a:pt x="14504" y="2343"/>
                  </a:cubicBezTo>
                  <a:cubicBezTo>
                    <a:pt x="14137" y="2343"/>
                    <a:pt x="13786" y="2365"/>
                    <a:pt x="13467" y="2412"/>
                  </a:cubicBezTo>
                  <a:cubicBezTo>
                    <a:pt x="12434" y="2562"/>
                    <a:pt x="11646" y="2888"/>
                    <a:pt x="11009" y="3434"/>
                  </a:cubicBezTo>
                  <a:cubicBezTo>
                    <a:pt x="10121" y="4193"/>
                    <a:pt x="10010" y="5168"/>
                    <a:pt x="9999" y="5833"/>
                  </a:cubicBezTo>
                  <a:cubicBezTo>
                    <a:pt x="9999" y="5847"/>
                    <a:pt x="9999" y="7029"/>
                    <a:pt x="9999" y="8235"/>
                  </a:cubicBezTo>
                  <a:lnTo>
                    <a:pt x="8821" y="8235"/>
                  </a:lnTo>
                  <a:cubicBezTo>
                    <a:pt x="8497" y="8235"/>
                    <a:pt x="8236" y="8497"/>
                    <a:pt x="8236" y="8819"/>
                  </a:cubicBezTo>
                  <a:lnTo>
                    <a:pt x="8236" y="11161"/>
                  </a:lnTo>
                  <a:cubicBezTo>
                    <a:pt x="8236" y="11485"/>
                    <a:pt x="8497" y="11747"/>
                    <a:pt x="8821" y="11747"/>
                  </a:cubicBezTo>
                  <a:lnTo>
                    <a:pt x="9991" y="11747"/>
                  </a:lnTo>
                  <a:lnTo>
                    <a:pt x="9991" y="18811"/>
                  </a:lnTo>
                  <a:lnTo>
                    <a:pt x="2927" y="18811"/>
                  </a:lnTo>
                  <a:cubicBezTo>
                    <a:pt x="1959" y="18811"/>
                    <a:pt x="1172" y="18023"/>
                    <a:pt x="1172" y="17054"/>
                  </a:cubicBezTo>
                  <a:lnTo>
                    <a:pt x="1172" y="2927"/>
                  </a:lnTo>
                  <a:cubicBezTo>
                    <a:pt x="1172" y="1959"/>
                    <a:pt x="1959" y="1170"/>
                    <a:pt x="2927" y="1170"/>
                  </a:cubicBezTo>
                  <a:close/>
                  <a:moveTo>
                    <a:pt x="2927" y="1"/>
                  </a:moveTo>
                  <a:cubicBezTo>
                    <a:pt x="1314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4" y="19982"/>
                    <a:pt x="2927" y="19982"/>
                  </a:cubicBezTo>
                  <a:lnTo>
                    <a:pt x="17054" y="19982"/>
                  </a:lnTo>
                  <a:cubicBezTo>
                    <a:pt x="18669" y="19982"/>
                    <a:pt x="19982" y="18669"/>
                    <a:pt x="19982" y="17056"/>
                  </a:cubicBezTo>
                  <a:lnTo>
                    <a:pt x="19982" y="2927"/>
                  </a:lnTo>
                  <a:cubicBezTo>
                    <a:pt x="19982" y="2145"/>
                    <a:pt x="19669" y="1409"/>
                    <a:pt x="19101" y="853"/>
                  </a:cubicBezTo>
                  <a:cubicBezTo>
                    <a:pt x="18538" y="303"/>
                    <a:pt x="17797" y="1"/>
                    <a:pt x="170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15" name="Google Shape;2415;p29"/>
            <p:cNvGrpSpPr/>
            <p:nvPr/>
          </p:nvGrpSpPr>
          <p:grpSpPr>
            <a:xfrm>
              <a:off x="4166050" y="3183549"/>
              <a:ext cx="338366" cy="338332"/>
              <a:chOff x="812101" y="2571761"/>
              <a:chExt cx="417066" cy="417024"/>
            </a:xfrm>
          </p:grpSpPr>
          <p:sp>
            <p:nvSpPr>
              <p:cNvPr id="2416" name="Google Shape;2416;p29"/>
              <p:cNvSpPr/>
              <p:nvPr/>
            </p:nvSpPr>
            <p:spPr>
              <a:xfrm>
                <a:off x="935084" y="2694744"/>
                <a:ext cx="171071" cy="171071"/>
              </a:xfrm>
              <a:custGeom>
                <a:rect b="b" l="l" r="r" t="t"/>
                <a:pathLst>
                  <a:path extrusionOk="0" h="8197" w="8197">
                    <a:moveTo>
                      <a:pt x="4099" y="1171"/>
                    </a:moveTo>
                    <a:cubicBezTo>
                      <a:pt x="5712" y="1171"/>
                      <a:pt x="7027" y="2484"/>
                      <a:pt x="7027" y="4097"/>
                    </a:cubicBezTo>
                    <a:cubicBezTo>
                      <a:pt x="7027" y="5712"/>
                      <a:pt x="5712" y="7025"/>
                      <a:pt x="4099" y="7025"/>
                    </a:cubicBezTo>
                    <a:cubicBezTo>
                      <a:pt x="2486" y="7025"/>
                      <a:pt x="1171" y="5712"/>
                      <a:pt x="1171" y="4097"/>
                    </a:cubicBezTo>
                    <a:cubicBezTo>
                      <a:pt x="1171" y="2484"/>
                      <a:pt x="2486" y="1171"/>
                      <a:pt x="4099" y="1171"/>
                    </a:cubicBezTo>
                    <a:close/>
                    <a:moveTo>
                      <a:pt x="4099" y="0"/>
                    </a:moveTo>
                    <a:cubicBezTo>
                      <a:pt x="1840" y="0"/>
                      <a:pt x="0" y="1838"/>
                      <a:pt x="0" y="4097"/>
                    </a:cubicBezTo>
                    <a:cubicBezTo>
                      <a:pt x="0" y="6358"/>
                      <a:pt x="1840" y="8196"/>
                      <a:pt x="4099" y="8196"/>
                    </a:cubicBezTo>
                    <a:cubicBezTo>
                      <a:pt x="6358" y="8196"/>
                      <a:pt x="8196" y="6358"/>
                      <a:pt x="8196" y="4097"/>
                    </a:cubicBezTo>
                    <a:cubicBezTo>
                      <a:pt x="8196" y="1838"/>
                      <a:pt x="6358" y="0"/>
                      <a:pt x="40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7" name="Google Shape;2417;p29"/>
              <p:cNvSpPr/>
              <p:nvPr/>
            </p:nvSpPr>
            <p:spPr>
              <a:xfrm>
                <a:off x="860977" y="2620616"/>
                <a:ext cx="319311" cy="319290"/>
              </a:xfrm>
              <a:custGeom>
                <a:rect b="b" l="l" r="r" t="t"/>
                <a:pathLst>
                  <a:path extrusionOk="0" h="15299" w="15300">
                    <a:moveTo>
                      <a:pt x="12333" y="1171"/>
                    </a:moveTo>
                    <a:cubicBezTo>
                      <a:pt x="13306" y="1171"/>
                      <a:pt x="14128" y="1994"/>
                      <a:pt x="14128" y="2967"/>
                    </a:cubicBezTo>
                    <a:lnTo>
                      <a:pt x="14128" y="12334"/>
                    </a:lnTo>
                    <a:cubicBezTo>
                      <a:pt x="14128" y="13307"/>
                      <a:pt x="13306" y="14129"/>
                      <a:pt x="12333" y="14129"/>
                    </a:cubicBezTo>
                    <a:lnTo>
                      <a:pt x="2968" y="14129"/>
                    </a:lnTo>
                    <a:cubicBezTo>
                      <a:pt x="1993" y="14129"/>
                      <a:pt x="1172" y="13307"/>
                      <a:pt x="1172" y="12334"/>
                    </a:cubicBezTo>
                    <a:lnTo>
                      <a:pt x="1172" y="2967"/>
                    </a:lnTo>
                    <a:cubicBezTo>
                      <a:pt x="1172" y="1994"/>
                      <a:pt x="1993" y="1171"/>
                      <a:pt x="2968" y="1171"/>
                    </a:cubicBezTo>
                    <a:close/>
                    <a:moveTo>
                      <a:pt x="2968" y="0"/>
                    </a:moveTo>
                    <a:cubicBezTo>
                      <a:pt x="1351" y="0"/>
                      <a:pt x="1" y="1346"/>
                      <a:pt x="1" y="2967"/>
                    </a:cubicBezTo>
                    <a:lnTo>
                      <a:pt x="1" y="12334"/>
                    </a:lnTo>
                    <a:cubicBezTo>
                      <a:pt x="1" y="13952"/>
                      <a:pt x="1349" y="15299"/>
                      <a:pt x="2968" y="15299"/>
                    </a:cubicBezTo>
                    <a:lnTo>
                      <a:pt x="12333" y="15299"/>
                    </a:lnTo>
                    <a:cubicBezTo>
                      <a:pt x="13953" y="15299"/>
                      <a:pt x="15299" y="13951"/>
                      <a:pt x="15299" y="12334"/>
                    </a:cubicBezTo>
                    <a:lnTo>
                      <a:pt x="15299" y="2967"/>
                    </a:lnTo>
                    <a:cubicBezTo>
                      <a:pt x="15299" y="1345"/>
                      <a:pt x="13948" y="0"/>
                      <a:pt x="12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8" name="Google Shape;2418;p29"/>
              <p:cNvSpPr/>
              <p:nvPr/>
            </p:nvSpPr>
            <p:spPr>
              <a:xfrm>
                <a:off x="812101" y="2571761"/>
                <a:ext cx="417066" cy="417024"/>
              </a:xfrm>
              <a:custGeom>
                <a:rect b="b" l="l" r="r" t="t"/>
                <a:pathLst>
                  <a:path extrusionOk="0" h="19982" w="19984">
                    <a:moveTo>
                      <a:pt x="17056" y="1172"/>
                    </a:moveTo>
                    <a:cubicBezTo>
                      <a:pt x="18025" y="1172"/>
                      <a:pt x="18812" y="1959"/>
                      <a:pt x="18812" y="2927"/>
                    </a:cubicBezTo>
                    <a:lnTo>
                      <a:pt x="18812" y="17056"/>
                    </a:lnTo>
                    <a:cubicBezTo>
                      <a:pt x="18812" y="18023"/>
                      <a:pt x="18025" y="18811"/>
                      <a:pt x="17056" y="18811"/>
                    </a:cubicBezTo>
                    <a:lnTo>
                      <a:pt x="2928" y="18811"/>
                    </a:lnTo>
                    <a:cubicBezTo>
                      <a:pt x="1961" y="18811"/>
                      <a:pt x="1172" y="18023"/>
                      <a:pt x="1172" y="17056"/>
                    </a:cubicBezTo>
                    <a:lnTo>
                      <a:pt x="1172" y="2927"/>
                    </a:lnTo>
                    <a:cubicBezTo>
                      <a:pt x="1172" y="1959"/>
                      <a:pt x="1961" y="1172"/>
                      <a:pt x="2928" y="1172"/>
                    </a:cubicBezTo>
                    <a:close/>
                    <a:moveTo>
                      <a:pt x="2928" y="1"/>
                    </a:moveTo>
                    <a:cubicBezTo>
                      <a:pt x="1313" y="1"/>
                      <a:pt x="1" y="1313"/>
                      <a:pt x="1" y="2927"/>
                    </a:cubicBezTo>
                    <a:lnTo>
                      <a:pt x="1" y="17056"/>
                    </a:lnTo>
                    <a:cubicBezTo>
                      <a:pt x="1" y="18669"/>
                      <a:pt x="1313" y="19982"/>
                      <a:pt x="2928" y="19982"/>
                    </a:cubicBezTo>
                    <a:lnTo>
                      <a:pt x="17056" y="19982"/>
                    </a:lnTo>
                    <a:cubicBezTo>
                      <a:pt x="18669" y="19982"/>
                      <a:pt x="19984" y="18669"/>
                      <a:pt x="19984" y="17056"/>
                    </a:cubicBezTo>
                    <a:lnTo>
                      <a:pt x="19984" y="2927"/>
                    </a:lnTo>
                    <a:cubicBezTo>
                      <a:pt x="19984" y="1313"/>
                      <a:pt x="18669" y="1"/>
                      <a:pt x="170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9" name="Google Shape;2419;p29"/>
              <p:cNvSpPr/>
              <p:nvPr/>
            </p:nvSpPr>
            <p:spPr>
              <a:xfrm>
                <a:off x="1081712" y="2670306"/>
                <a:ext cx="48878" cy="48898"/>
              </a:xfrm>
              <a:custGeom>
                <a:rect b="b" l="l" r="r" t="t"/>
                <a:pathLst>
                  <a:path extrusionOk="0" h="2343" w="2342">
                    <a:moveTo>
                      <a:pt x="1170" y="0"/>
                    </a:moveTo>
                    <a:cubicBezTo>
                      <a:pt x="524" y="0"/>
                      <a:pt x="1" y="526"/>
                      <a:pt x="1" y="1171"/>
                    </a:cubicBezTo>
                    <a:cubicBezTo>
                      <a:pt x="1" y="1817"/>
                      <a:pt x="524" y="2342"/>
                      <a:pt x="1170" y="2342"/>
                    </a:cubicBezTo>
                    <a:cubicBezTo>
                      <a:pt x="1816" y="2342"/>
                      <a:pt x="2341" y="1817"/>
                      <a:pt x="2341" y="1171"/>
                    </a:cubicBezTo>
                    <a:cubicBezTo>
                      <a:pt x="2341" y="526"/>
                      <a:pt x="1816" y="0"/>
                      <a:pt x="1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20" name="Google Shape;2420;p29"/>
            <p:cNvGrpSpPr/>
            <p:nvPr/>
          </p:nvGrpSpPr>
          <p:grpSpPr>
            <a:xfrm>
              <a:off x="4598396" y="3183549"/>
              <a:ext cx="338332" cy="338332"/>
              <a:chOff x="1323129" y="2571761"/>
              <a:chExt cx="417024" cy="417024"/>
            </a:xfrm>
          </p:grpSpPr>
          <p:sp>
            <p:nvSpPr>
              <p:cNvPr id="2421" name="Google Shape;2421;p29"/>
              <p:cNvSpPr/>
              <p:nvPr/>
            </p:nvSpPr>
            <p:spPr>
              <a:xfrm>
                <a:off x="1385007" y="2719183"/>
                <a:ext cx="73337" cy="219907"/>
              </a:xfrm>
              <a:custGeom>
                <a:rect b="b" l="l" r="r" t="t"/>
                <a:pathLst>
                  <a:path extrusionOk="0" h="10537" w="3514">
                    <a:moveTo>
                      <a:pt x="2342" y="1171"/>
                    </a:moveTo>
                    <a:lnTo>
                      <a:pt x="2342" y="9367"/>
                    </a:lnTo>
                    <a:lnTo>
                      <a:pt x="1171" y="9367"/>
                    </a:lnTo>
                    <a:lnTo>
                      <a:pt x="1171" y="1171"/>
                    </a:lnTo>
                    <a:close/>
                    <a:moveTo>
                      <a:pt x="586" y="0"/>
                    </a:moveTo>
                    <a:cubicBezTo>
                      <a:pt x="264" y="0"/>
                      <a:pt x="0" y="262"/>
                      <a:pt x="0" y="586"/>
                    </a:cubicBezTo>
                    <a:lnTo>
                      <a:pt x="0" y="9951"/>
                    </a:lnTo>
                    <a:cubicBezTo>
                      <a:pt x="0" y="10275"/>
                      <a:pt x="264" y="10537"/>
                      <a:pt x="586" y="10537"/>
                    </a:cubicBezTo>
                    <a:lnTo>
                      <a:pt x="2928" y="10537"/>
                    </a:lnTo>
                    <a:cubicBezTo>
                      <a:pt x="3252" y="10537"/>
                      <a:pt x="3514" y="10275"/>
                      <a:pt x="3514" y="9951"/>
                    </a:cubicBezTo>
                    <a:lnTo>
                      <a:pt x="3514" y="586"/>
                    </a:lnTo>
                    <a:cubicBezTo>
                      <a:pt x="3514" y="262"/>
                      <a:pt x="3252" y="0"/>
                      <a:pt x="29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2" name="Google Shape;2422;p29"/>
              <p:cNvSpPr/>
              <p:nvPr/>
            </p:nvSpPr>
            <p:spPr>
              <a:xfrm>
                <a:off x="1385007" y="2621430"/>
                <a:ext cx="73337" cy="73337"/>
              </a:xfrm>
              <a:custGeom>
                <a:rect b="b" l="l" r="r" t="t"/>
                <a:pathLst>
                  <a:path extrusionOk="0" h="3514" w="3514">
                    <a:moveTo>
                      <a:pt x="1757" y="1171"/>
                    </a:moveTo>
                    <a:cubicBezTo>
                      <a:pt x="2081" y="1171"/>
                      <a:pt x="2342" y="1435"/>
                      <a:pt x="2342" y="1757"/>
                    </a:cubicBezTo>
                    <a:cubicBezTo>
                      <a:pt x="2342" y="2080"/>
                      <a:pt x="2081" y="2342"/>
                      <a:pt x="1757" y="2342"/>
                    </a:cubicBezTo>
                    <a:cubicBezTo>
                      <a:pt x="1435" y="2342"/>
                      <a:pt x="1171" y="2080"/>
                      <a:pt x="1171" y="1757"/>
                    </a:cubicBezTo>
                    <a:cubicBezTo>
                      <a:pt x="1171" y="1435"/>
                      <a:pt x="1435" y="1171"/>
                      <a:pt x="1757" y="1171"/>
                    </a:cubicBezTo>
                    <a:close/>
                    <a:moveTo>
                      <a:pt x="1757" y="0"/>
                    </a:moveTo>
                    <a:cubicBezTo>
                      <a:pt x="789" y="0"/>
                      <a:pt x="0" y="789"/>
                      <a:pt x="0" y="1757"/>
                    </a:cubicBezTo>
                    <a:cubicBezTo>
                      <a:pt x="0" y="2726"/>
                      <a:pt x="789" y="3513"/>
                      <a:pt x="1757" y="3513"/>
                    </a:cubicBezTo>
                    <a:cubicBezTo>
                      <a:pt x="2726" y="3513"/>
                      <a:pt x="3514" y="2726"/>
                      <a:pt x="3514" y="1757"/>
                    </a:cubicBezTo>
                    <a:cubicBezTo>
                      <a:pt x="3514" y="789"/>
                      <a:pt x="2726" y="0"/>
                      <a:pt x="17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3" name="Google Shape;2423;p29"/>
              <p:cNvSpPr/>
              <p:nvPr/>
            </p:nvSpPr>
            <p:spPr>
              <a:xfrm>
                <a:off x="1482759" y="2718786"/>
                <a:ext cx="195510" cy="220304"/>
              </a:xfrm>
              <a:custGeom>
                <a:rect b="b" l="l" r="r" t="t"/>
                <a:pathLst>
                  <a:path extrusionOk="0" h="10556" w="9368">
                    <a:moveTo>
                      <a:pt x="5559" y="1173"/>
                    </a:moveTo>
                    <a:cubicBezTo>
                      <a:pt x="5720" y="1173"/>
                      <a:pt x="5883" y="1186"/>
                      <a:pt x="6044" y="1212"/>
                    </a:cubicBezTo>
                    <a:cubicBezTo>
                      <a:pt x="7422" y="1435"/>
                      <a:pt x="8196" y="2535"/>
                      <a:pt x="8196" y="3669"/>
                    </a:cubicBezTo>
                    <a:lnTo>
                      <a:pt x="8196" y="9386"/>
                    </a:lnTo>
                    <a:lnTo>
                      <a:pt x="7025" y="9386"/>
                    </a:lnTo>
                    <a:lnTo>
                      <a:pt x="7025" y="4702"/>
                    </a:lnTo>
                    <a:cubicBezTo>
                      <a:pt x="7025" y="3411"/>
                      <a:pt x="5975" y="2360"/>
                      <a:pt x="4683" y="2360"/>
                    </a:cubicBezTo>
                    <a:cubicBezTo>
                      <a:pt x="3392" y="2360"/>
                      <a:pt x="2341" y="3411"/>
                      <a:pt x="2341" y="4702"/>
                    </a:cubicBezTo>
                    <a:lnTo>
                      <a:pt x="2341" y="9386"/>
                    </a:lnTo>
                    <a:lnTo>
                      <a:pt x="1170" y="9386"/>
                    </a:lnTo>
                    <a:lnTo>
                      <a:pt x="1170" y="1190"/>
                    </a:lnTo>
                    <a:lnTo>
                      <a:pt x="2341" y="1190"/>
                    </a:lnTo>
                    <a:lnTo>
                      <a:pt x="2341" y="1776"/>
                    </a:lnTo>
                    <a:cubicBezTo>
                      <a:pt x="2341" y="2011"/>
                      <a:pt x="2484" y="2225"/>
                      <a:pt x="2704" y="2316"/>
                    </a:cubicBezTo>
                    <a:cubicBezTo>
                      <a:pt x="2776" y="2346"/>
                      <a:pt x="2852" y="2361"/>
                      <a:pt x="2928" y="2361"/>
                    </a:cubicBezTo>
                    <a:cubicBezTo>
                      <a:pt x="3080" y="2361"/>
                      <a:pt x="3229" y="2301"/>
                      <a:pt x="3341" y="2190"/>
                    </a:cubicBezTo>
                    <a:lnTo>
                      <a:pt x="3615" y="1916"/>
                    </a:lnTo>
                    <a:cubicBezTo>
                      <a:pt x="4086" y="1443"/>
                      <a:pt x="4813" y="1173"/>
                      <a:pt x="5559" y="1173"/>
                    </a:cubicBezTo>
                    <a:close/>
                    <a:moveTo>
                      <a:pt x="5553" y="0"/>
                    </a:moveTo>
                    <a:cubicBezTo>
                      <a:pt x="4823" y="0"/>
                      <a:pt x="4110" y="189"/>
                      <a:pt x="3509" y="536"/>
                    </a:cubicBezTo>
                    <a:cubicBezTo>
                      <a:pt x="3475" y="246"/>
                      <a:pt x="3227" y="19"/>
                      <a:pt x="2927" y="19"/>
                    </a:cubicBezTo>
                    <a:lnTo>
                      <a:pt x="586" y="19"/>
                    </a:lnTo>
                    <a:cubicBezTo>
                      <a:pt x="262" y="19"/>
                      <a:pt x="1" y="281"/>
                      <a:pt x="1" y="605"/>
                    </a:cubicBezTo>
                    <a:lnTo>
                      <a:pt x="1" y="9970"/>
                    </a:lnTo>
                    <a:cubicBezTo>
                      <a:pt x="1" y="10294"/>
                      <a:pt x="262" y="10556"/>
                      <a:pt x="586" y="10556"/>
                    </a:cubicBezTo>
                    <a:lnTo>
                      <a:pt x="2927" y="10556"/>
                    </a:lnTo>
                    <a:cubicBezTo>
                      <a:pt x="3250" y="10556"/>
                      <a:pt x="3512" y="10294"/>
                      <a:pt x="3512" y="9970"/>
                    </a:cubicBezTo>
                    <a:lnTo>
                      <a:pt x="3512" y="4702"/>
                    </a:lnTo>
                    <a:cubicBezTo>
                      <a:pt x="3512" y="4056"/>
                      <a:pt x="4038" y="3531"/>
                      <a:pt x="4683" y="3531"/>
                    </a:cubicBezTo>
                    <a:cubicBezTo>
                      <a:pt x="5329" y="3531"/>
                      <a:pt x="5854" y="4056"/>
                      <a:pt x="5854" y="4702"/>
                    </a:cubicBezTo>
                    <a:lnTo>
                      <a:pt x="5854" y="9970"/>
                    </a:lnTo>
                    <a:cubicBezTo>
                      <a:pt x="5854" y="10294"/>
                      <a:pt x="6116" y="10556"/>
                      <a:pt x="6440" y="10556"/>
                    </a:cubicBezTo>
                    <a:lnTo>
                      <a:pt x="8782" y="10556"/>
                    </a:lnTo>
                    <a:cubicBezTo>
                      <a:pt x="9104" y="10556"/>
                      <a:pt x="9368" y="10294"/>
                      <a:pt x="9368" y="9970"/>
                    </a:cubicBezTo>
                    <a:lnTo>
                      <a:pt x="9368" y="3669"/>
                    </a:lnTo>
                    <a:cubicBezTo>
                      <a:pt x="9368" y="1921"/>
                      <a:pt x="8131" y="364"/>
                      <a:pt x="6231" y="55"/>
                    </a:cubicBezTo>
                    <a:cubicBezTo>
                      <a:pt x="6005" y="18"/>
                      <a:pt x="5779" y="0"/>
                      <a:pt x="55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4" name="Google Shape;2424;p29"/>
              <p:cNvSpPr/>
              <p:nvPr/>
            </p:nvSpPr>
            <p:spPr>
              <a:xfrm>
                <a:off x="1323129" y="2571761"/>
                <a:ext cx="417024" cy="417024"/>
              </a:xfrm>
              <a:custGeom>
                <a:rect b="b" l="l" r="r" t="t"/>
                <a:pathLst>
                  <a:path extrusionOk="0" h="19982" w="19982">
                    <a:moveTo>
                      <a:pt x="17015" y="1170"/>
                    </a:moveTo>
                    <a:cubicBezTo>
                      <a:pt x="17989" y="1170"/>
                      <a:pt x="18810" y="1993"/>
                      <a:pt x="18810" y="2966"/>
                    </a:cubicBezTo>
                    <a:lnTo>
                      <a:pt x="18810" y="17015"/>
                    </a:lnTo>
                    <a:cubicBezTo>
                      <a:pt x="18810" y="17990"/>
                      <a:pt x="17989" y="18811"/>
                      <a:pt x="17015" y="18811"/>
                    </a:cubicBezTo>
                    <a:lnTo>
                      <a:pt x="2965" y="18811"/>
                    </a:lnTo>
                    <a:cubicBezTo>
                      <a:pt x="1992" y="18811"/>
                      <a:pt x="1170" y="17990"/>
                      <a:pt x="1170" y="17015"/>
                    </a:cubicBezTo>
                    <a:lnTo>
                      <a:pt x="1170" y="2966"/>
                    </a:lnTo>
                    <a:cubicBezTo>
                      <a:pt x="1170" y="1993"/>
                      <a:pt x="1992" y="1170"/>
                      <a:pt x="2965" y="1170"/>
                    </a:cubicBezTo>
                    <a:close/>
                    <a:moveTo>
                      <a:pt x="2965" y="1"/>
                    </a:moveTo>
                    <a:cubicBezTo>
                      <a:pt x="1347" y="1"/>
                      <a:pt x="0" y="1349"/>
                      <a:pt x="0" y="2966"/>
                    </a:cubicBezTo>
                    <a:lnTo>
                      <a:pt x="0" y="17015"/>
                    </a:lnTo>
                    <a:cubicBezTo>
                      <a:pt x="0" y="18635"/>
                      <a:pt x="1348" y="19982"/>
                      <a:pt x="2965" y="19982"/>
                    </a:cubicBezTo>
                    <a:lnTo>
                      <a:pt x="17017" y="19982"/>
                    </a:lnTo>
                    <a:cubicBezTo>
                      <a:pt x="18635" y="19982"/>
                      <a:pt x="19981" y="18634"/>
                      <a:pt x="19981" y="17015"/>
                    </a:cubicBezTo>
                    <a:lnTo>
                      <a:pt x="19981" y="2966"/>
                    </a:lnTo>
                    <a:cubicBezTo>
                      <a:pt x="19981" y="1347"/>
                      <a:pt x="18633" y="1"/>
                      <a:pt x="170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25" name="Google Shape;2425;p29"/>
            <p:cNvSpPr/>
            <p:nvPr/>
          </p:nvSpPr>
          <p:spPr>
            <a:xfrm>
              <a:off x="5074766" y="3214044"/>
              <a:ext cx="340022" cy="277263"/>
            </a:xfrm>
            <a:custGeom>
              <a:rect b="b" l="l" r="r" t="t"/>
              <a:pathLst>
                <a:path extrusionOk="0" h="16377" w="20081">
                  <a:moveTo>
                    <a:pt x="13632" y="1165"/>
                  </a:moveTo>
                  <a:cubicBezTo>
                    <a:pt x="14903" y="1165"/>
                    <a:pt x="15458" y="1658"/>
                    <a:pt x="15826" y="1984"/>
                  </a:cubicBezTo>
                  <a:cubicBezTo>
                    <a:pt x="16040" y="2173"/>
                    <a:pt x="16244" y="2353"/>
                    <a:pt x="16548" y="2353"/>
                  </a:cubicBezTo>
                  <a:cubicBezTo>
                    <a:pt x="16762" y="2353"/>
                    <a:pt x="17038" y="2293"/>
                    <a:pt x="17344" y="2196"/>
                  </a:cubicBezTo>
                  <a:lnTo>
                    <a:pt x="17344" y="2196"/>
                  </a:lnTo>
                  <a:cubicBezTo>
                    <a:pt x="17236" y="2288"/>
                    <a:pt x="17119" y="2376"/>
                    <a:pt x="16995" y="2461"/>
                  </a:cubicBezTo>
                  <a:cubicBezTo>
                    <a:pt x="16780" y="2612"/>
                    <a:pt x="16689" y="2889"/>
                    <a:pt x="16778" y="3137"/>
                  </a:cubicBezTo>
                  <a:cubicBezTo>
                    <a:pt x="16861" y="3373"/>
                    <a:pt x="17082" y="3528"/>
                    <a:pt x="17329" y="3528"/>
                  </a:cubicBezTo>
                  <a:cubicBezTo>
                    <a:pt x="17343" y="3528"/>
                    <a:pt x="17358" y="3527"/>
                    <a:pt x="17372" y="3526"/>
                  </a:cubicBezTo>
                  <a:cubicBezTo>
                    <a:pt x="17475" y="3519"/>
                    <a:pt x="17576" y="3508"/>
                    <a:pt x="17680" y="3494"/>
                  </a:cubicBezTo>
                  <a:lnTo>
                    <a:pt x="17680" y="3494"/>
                  </a:lnTo>
                  <a:cubicBezTo>
                    <a:pt x="17275" y="3802"/>
                    <a:pt x="16921" y="3990"/>
                    <a:pt x="16937" y="4786"/>
                  </a:cubicBezTo>
                  <a:cubicBezTo>
                    <a:pt x="16937" y="4826"/>
                    <a:pt x="16939" y="4881"/>
                    <a:pt x="16939" y="4971"/>
                  </a:cubicBezTo>
                  <a:cubicBezTo>
                    <a:pt x="16939" y="6510"/>
                    <a:pt x="16350" y="9097"/>
                    <a:pt x="14694" y="11320"/>
                  </a:cubicBezTo>
                  <a:cubicBezTo>
                    <a:pt x="13372" y="13093"/>
                    <a:pt x="10896" y="15207"/>
                    <a:pt x="6611" y="15207"/>
                  </a:cubicBezTo>
                  <a:cubicBezTo>
                    <a:pt x="5368" y="15207"/>
                    <a:pt x="4159" y="14996"/>
                    <a:pt x="3001" y="14582"/>
                  </a:cubicBezTo>
                  <a:cubicBezTo>
                    <a:pt x="4359" y="14345"/>
                    <a:pt x="5612" y="13799"/>
                    <a:pt x="6698" y="12960"/>
                  </a:cubicBezTo>
                  <a:cubicBezTo>
                    <a:pt x="6893" y="12812"/>
                    <a:pt x="6972" y="12557"/>
                    <a:pt x="6900" y="12323"/>
                  </a:cubicBezTo>
                  <a:cubicBezTo>
                    <a:pt x="6827" y="12090"/>
                    <a:pt x="6617" y="11925"/>
                    <a:pt x="6372" y="11913"/>
                  </a:cubicBezTo>
                  <a:cubicBezTo>
                    <a:pt x="5203" y="11849"/>
                    <a:pt x="4280" y="11209"/>
                    <a:pt x="3767" y="10448"/>
                  </a:cubicBezTo>
                  <a:cubicBezTo>
                    <a:pt x="3968" y="10434"/>
                    <a:pt x="4207" y="10404"/>
                    <a:pt x="4564" y="10340"/>
                  </a:cubicBezTo>
                  <a:cubicBezTo>
                    <a:pt x="4832" y="10294"/>
                    <a:pt x="5030" y="10071"/>
                    <a:pt x="5047" y="9801"/>
                  </a:cubicBezTo>
                  <a:cubicBezTo>
                    <a:pt x="5065" y="9532"/>
                    <a:pt x="4895" y="9286"/>
                    <a:pt x="4637" y="9205"/>
                  </a:cubicBezTo>
                  <a:cubicBezTo>
                    <a:pt x="3296" y="8787"/>
                    <a:pt x="2498" y="8025"/>
                    <a:pt x="2180" y="6838"/>
                  </a:cubicBezTo>
                  <a:lnTo>
                    <a:pt x="2180" y="6838"/>
                  </a:lnTo>
                  <a:cubicBezTo>
                    <a:pt x="2390" y="6891"/>
                    <a:pt x="2642" y="6933"/>
                    <a:pt x="3057" y="6986"/>
                  </a:cubicBezTo>
                  <a:cubicBezTo>
                    <a:pt x="3081" y="6989"/>
                    <a:pt x="3105" y="6991"/>
                    <a:pt x="3129" y="6991"/>
                  </a:cubicBezTo>
                  <a:cubicBezTo>
                    <a:pt x="3359" y="6991"/>
                    <a:pt x="3571" y="6854"/>
                    <a:pt x="3666" y="6640"/>
                  </a:cubicBezTo>
                  <a:cubicBezTo>
                    <a:pt x="3770" y="6403"/>
                    <a:pt x="3707" y="6125"/>
                    <a:pt x="3508" y="5957"/>
                  </a:cubicBezTo>
                  <a:cubicBezTo>
                    <a:pt x="2014" y="4697"/>
                    <a:pt x="1936" y="3409"/>
                    <a:pt x="2210" y="2373"/>
                  </a:cubicBezTo>
                  <a:lnTo>
                    <a:pt x="2210" y="2373"/>
                  </a:lnTo>
                  <a:cubicBezTo>
                    <a:pt x="4267" y="4464"/>
                    <a:pt x="6801" y="5670"/>
                    <a:pt x="9880" y="5882"/>
                  </a:cubicBezTo>
                  <a:cubicBezTo>
                    <a:pt x="9894" y="5883"/>
                    <a:pt x="9908" y="5884"/>
                    <a:pt x="9921" y="5884"/>
                  </a:cubicBezTo>
                  <a:cubicBezTo>
                    <a:pt x="10265" y="5884"/>
                    <a:pt x="10539" y="5586"/>
                    <a:pt x="10503" y="5239"/>
                  </a:cubicBezTo>
                  <a:cubicBezTo>
                    <a:pt x="10372" y="3940"/>
                    <a:pt x="10634" y="2919"/>
                    <a:pt x="11281" y="2203"/>
                  </a:cubicBezTo>
                  <a:cubicBezTo>
                    <a:pt x="11975" y="1437"/>
                    <a:pt x="12981" y="1165"/>
                    <a:pt x="13632" y="1165"/>
                  </a:cubicBezTo>
                  <a:close/>
                  <a:moveTo>
                    <a:pt x="13631" y="1"/>
                  </a:moveTo>
                  <a:cubicBezTo>
                    <a:pt x="12698" y="1"/>
                    <a:pt x="11363" y="368"/>
                    <a:pt x="10413" y="1418"/>
                  </a:cubicBezTo>
                  <a:cubicBezTo>
                    <a:pt x="9665" y="2245"/>
                    <a:pt x="9291" y="3332"/>
                    <a:pt x="9300" y="4649"/>
                  </a:cubicBezTo>
                  <a:cubicBezTo>
                    <a:pt x="6556" y="4315"/>
                    <a:pt x="4306" y="3079"/>
                    <a:pt x="2438" y="887"/>
                  </a:cubicBezTo>
                  <a:cubicBezTo>
                    <a:pt x="2327" y="756"/>
                    <a:pt x="2163" y="681"/>
                    <a:pt x="1993" y="681"/>
                  </a:cubicBezTo>
                  <a:cubicBezTo>
                    <a:pt x="1966" y="681"/>
                    <a:pt x="1938" y="683"/>
                    <a:pt x="1911" y="687"/>
                  </a:cubicBezTo>
                  <a:cubicBezTo>
                    <a:pt x="1713" y="715"/>
                    <a:pt x="1541" y="843"/>
                    <a:pt x="1460" y="1025"/>
                  </a:cubicBezTo>
                  <a:cubicBezTo>
                    <a:pt x="1207" y="1582"/>
                    <a:pt x="876" y="2444"/>
                    <a:pt x="922" y="3466"/>
                  </a:cubicBezTo>
                  <a:cubicBezTo>
                    <a:pt x="952" y="4138"/>
                    <a:pt x="1138" y="4773"/>
                    <a:pt x="1479" y="5368"/>
                  </a:cubicBezTo>
                  <a:cubicBezTo>
                    <a:pt x="1469" y="5367"/>
                    <a:pt x="1459" y="5367"/>
                    <a:pt x="1449" y="5367"/>
                  </a:cubicBezTo>
                  <a:cubicBezTo>
                    <a:pt x="1114" y="5367"/>
                    <a:pt x="843" y="5650"/>
                    <a:pt x="865" y="5990"/>
                  </a:cubicBezTo>
                  <a:cubicBezTo>
                    <a:pt x="963" y="7455"/>
                    <a:pt x="1501" y="8589"/>
                    <a:pt x="2470" y="9380"/>
                  </a:cubicBezTo>
                  <a:cubicBezTo>
                    <a:pt x="2284" y="9528"/>
                    <a:pt x="2208" y="9773"/>
                    <a:pt x="2274" y="9999"/>
                  </a:cubicBezTo>
                  <a:cubicBezTo>
                    <a:pt x="2578" y="11057"/>
                    <a:pt x="3469" y="12207"/>
                    <a:pt x="4833" y="12757"/>
                  </a:cubicBezTo>
                  <a:cubicBezTo>
                    <a:pt x="3802" y="13279"/>
                    <a:pt x="2644" y="13546"/>
                    <a:pt x="1412" y="13546"/>
                  </a:cubicBezTo>
                  <a:cubicBezTo>
                    <a:pt x="1173" y="13546"/>
                    <a:pt x="932" y="13536"/>
                    <a:pt x="689" y="13516"/>
                  </a:cubicBezTo>
                  <a:cubicBezTo>
                    <a:pt x="673" y="13515"/>
                    <a:pt x="658" y="13514"/>
                    <a:pt x="642" y="13514"/>
                  </a:cubicBezTo>
                  <a:cubicBezTo>
                    <a:pt x="390" y="13514"/>
                    <a:pt x="164" y="13676"/>
                    <a:pt x="84" y="13919"/>
                  </a:cubicBezTo>
                  <a:cubicBezTo>
                    <a:pt x="0" y="14177"/>
                    <a:pt x="105" y="14460"/>
                    <a:pt x="338" y="14600"/>
                  </a:cubicBezTo>
                  <a:cubicBezTo>
                    <a:pt x="2284" y="15778"/>
                    <a:pt x="4395" y="16376"/>
                    <a:pt x="6611" y="16376"/>
                  </a:cubicBezTo>
                  <a:cubicBezTo>
                    <a:pt x="11382" y="16376"/>
                    <a:pt x="14151" y="14008"/>
                    <a:pt x="15631" y="12019"/>
                  </a:cubicBezTo>
                  <a:cubicBezTo>
                    <a:pt x="17461" y="9567"/>
                    <a:pt x="18108" y="6689"/>
                    <a:pt x="18108" y="4971"/>
                  </a:cubicBezTo>
                  <a:cubicBezTo>
                    <a:pt x="18108" y="4747"/>
                    <a:pt x="18103" y="4701"/>
                    <a:pt x="18110" y="4637"/>
                  </a:cubicBezTo>
                  <a:cubicBezTo>
                    <a:pt x="18336" y="4435"/>
                    <a:pt x="18964" y="4133"/>
                    <a:pt x="19935" y="2718"/>
                  </a:cubicBezTo>
                  <a:cubicBezTo>
                    <a:pt x="20080" y="2505"/>
                    <a:pt x="20070" y="2221"/>
                    <a:pt x="19909" y="2019"/>
                  </a:cubicBezTo>
                  <a:cubicBezTo>
                    <a:pt x="19795" y="1879"/>
                    <a:pt x="19625" y="1801"/>
                    <a:pt x="19451" y="1801"/>
                  </a:cubicBezTo>
                  <a:cubicBezTo>
                    <a:pt x="19377" y="1801"/>
                    <a:pt x="19303" y="1815"/>
                    <a:pt x="19231" y="1844"/>
                  </a:cubicBezTo>
                  <a:cubicBezTo>
                    <a:pt x="19194" y="1860"/>
                    <a:pt x="19155" y="1874"/>
                    <a:pt x="19118" y="1890"/>
                  </a:cubicBezTo>
                  <a:cubicBezTo>
                    <a:pt x="19269" y="1630"/>
                    <a:pt x="19392" y="1356"/>
                    <a:pt x="19490" y="1062"/>
                  </a:cubicBezTo>
                  <a:cubicBezTo>
                    <a:pt x="19564" y="841"/>
                    <a:pt x="19498" y="598"/>
                    <a:pt x="19327" y="443"/>
                  </a:cubicBezTo>
                  <a:cubicBezTo>
                    <a:pt x="19217" y="344"/>
                    <a:pt x="19076" y="292"/>
                    <a:pt x="18934" y="292"/>
                  </a:cubicBezTo>
                  <a:cubicBezTo>
                    <a:pt x="18853" y="292"/>
                    <a:pt x="18771" y="309"/>
                    <a:pt x="18694" y="344"/>
                  </a:cubicBezTo>
                  <a:cubicBezTo>
                    <a:pt x="18690" y="345"/>
                    <a:pt x="18676" y="351"/>
                    <a:pt x="18651" y="363"/>
                  </a:cubicBezTo>
                  <a:cubicBezTo>
                    <a:pt x="17724" y="830"/>
                    <a:pt x="16999" y="1103"/>
                    <a:pt x="16670" y="1166"/>
                  </a:cubicBezTo>
                  <a:cubicBezTo>
                    <a:pt x="16647" y="1147"/>
                    <a:pt x="16624" y="1126"/>
                    <a:pt x="16603" y="1106"/>
                  </a:cubicBezTo>
                  <a:cubicBezTo>
                    <a:pt x="16194" y="745"/>
                    <a:pt x="15347" y="1"/>
                    <a:pt x="13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26" name="Google Shape;242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7900" y="3727725"/>
            <a:ext cx="4254425" cy="11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7" name="Google Shape;2427;p29"/>
          <p:cNvSpPr txBox="1"/>
          <p:nvPr>
            <p:ph idx="4294967295" type="ctrTitle"/>
          </p:nvPr>
        </p:nvSpPr>
        <p:spPr>
          <a:xfrm>
            <a:off x="8585125" y="4611275"/>
            <a:ext cx="504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29</a:t>
            </a:r>
            <a:endParaRPr b="0" i="0" sz="16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3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p4"/>
          <p:cNvSpPr txBox="1"/>
          <p:nvPr>
            <p:ph type="title"/>
          </p:nvPr>
        </p:nvSpPr>
        <p:spPr>
          <a:xfrm>
            <a:off x="2971800" y="2383536"/>
            <a:ext cx="32004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700"/>
              <a:t>SARRERA</a:t>
            </a:r>
            <a:endParaRPr sz="4700"/>
          </a:p>
        </p:txBody>
      </p:sp>
      <p:sp>
        <p:nvSpPr>
          <p:cNvPr id="2155" name="Google Shape;2155;p4"/>
          <p:cNvSpPr txBox="1"/>
          <p:nvPr>
            <p:ph idx="2" type="title"/>
          </p:nvPr>
        </p:nvSpPr>
        <p:spPr>
          <a:xfrm>
            <a:off x="2971800" y="1313688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56" name="Google Shape;2156;p4"/>
          <p:cNvSpPr txBox="1"/>
          <p:nvPr>
            <p:ph idx="4294967295" type="ctrTitle"/>
          </p:nvPr>
        </p:nvSpPr>
        <p:spPr>
          <a:xfrm>
            <a:off x="8585125" y="4611275"/>
            <a:ext cx="504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3</a:t>
            </a:r>
            <a:endParaRPr b="0" i="0" sz="16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0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p7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SARRERA</a:t>
            </a:r>
            <a:endParaRPr/>
          </a:p>
        </p:txBody>
      </p:sp>
      <p:sp>
        <p:nvSpPr>
          <p:cNvPr id="2162" name="Google Shape;2162;p7"/>
          <p:cNvSpPr txBox="1"/>
          <p:nvPr>
            <p:ph idx="2" type="subTitle"/>
          </p:nvPr>
        </p:nvSpPr>
        <p:spPr>
          <a:xfrm>
            <a:off x="7275063" y="3538363"/>
            <a:ext cx="16098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/>
              <a:t>Ibilbide minimoa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63" name="Google Shape;2163;p7"/>
          <p:cNvSpPr txBox="1"/>
          <p:nvPr/>
        </p:nvSpPr>
        <p:spPr>
          <a:xfrm>
            <a:off x="313701" y="1795972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b="0" i="0" sz="7200" u="none" cap="none" strike="noStrike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164" name="Google Shape;2164;p7"/>
          <p:cNvSpPr txBox="1"/>
          <p:nvPr/>
        </p:nvSpPr>
        <p:spPr>
          <a:xfrm>
            <a:off x="3110304" y="1795972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b="0" i="0" sz="7200" u="none" cap="none" strike="noStrike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165" name="Google Shape;2165;p7"/>
          <p:cNvSpPr txBox="1"/>
          <p:nvPr/>
        </p:nvSpPr>
        <p:spPr>
          <a:xfrm>
            <a:off x="6040732" y="1798061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b="0" i="0" sz="7200" u="none" cap="none" strike="noStrike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166" name="Google Shape;2166;p7"/>
          <p:cNvSpPr txBox="1"/>
          <p:nvPr>
            <p:ph idx="2" type="subTitle"/>
          </p:nvPr>
        </p:nvSpPr>
        <p:spPr>
          <a:xfrm>
            <a:off x="1493288" y="3538363"/>
            <a:ext cx="16098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600"/>
              <a:t>Urruneko kontrola</a:t>
            </a:r>
            <a:endParaRPr sz="1600"/>
          </a:p>
        </p:txBody>
      </p:sp>
      <p:sp>
        <p:nvSpPr>
          <p:cNvPr id="2167" name="Google Shape;2167;p7"/>
          <p:cNvSpPr txBox="1"/>
          <p:nvPr>
            <p:ph idx="2" type="subTitle"/>
          </p:nvPr>
        </p:nvSpPr>
        <p:spPr>
          <a:xfrm>
            <a:off x="7220338" y="1956013"/>
            <a:ext cx="16098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600"/>
              <a:t>C lengoia</a:t>
            </a:r>
            <a:endParaRPr sz="1600"/>
          </a:p>
        </p:txBody>
      </p:sp>
      <p:sp>
        <p:nvSpPr>
          <p:cNvPr id="2168" name="Google Shape;2168;p7"/>
          <p:cNvSpPr txBox="1"/>
          <p:nvPr>
            <p:ph idx="2" type="subTitle"/>
          </p:nvPr>
        </p:nvSpPr>
        <p:spPr>
          <a:xfrm>
            <a:off x="1359488" y="1828738"/>
            <a:ext cx="16098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600"/>
              <a:t>Kotxe autonomoa garatzea.</a:t>
            </a:r>
            <a:endParaRPr sz="1600"/>
          </a:p>
        </p:txBody>
      </p:sp>
      <p:sp>
        <p:nvSpPr>
          <p:cNvPr id="2169" name="Google Shape;2169;p7"/>
          <p:cNvSpPr txBox="1"/>
          <p:nvPr/>
        </p:nvSpPr>
        <p:spPr>
          <a:xfrm>
            <a:off x="313701" y="337833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b="0" i="0" sz="7200" u="none" cap="none" strike="noStrike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170" name="Google Shape;2170;p7"/>
          <p:cNvSpPr txBox="1"/>
          <p:nvPr/>
        </p:nvSpPr>
        <p:spPr>
          <a:xfrm>
            <a:off x="3110304" y="337833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05</a:t>
            </a:r>
            <a:endParaRPr b="0" i="0" sz="7200" u="none" cap="none" strike="noStrike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171" name="Google Shape;2171;p7"/>
          <p:cNvSpPr txBox="1"/>
          <p:nvPr/>
        </p:nvSpPr>
        <p:spPr>
          <a:xfrm>
            <a:off x="6040732" y="3380423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06</a:t>
            </a:r>
            <a:endParaRPr b="0" i="0" sz="7200" u="none" cap="none" strike="noStrike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172" name="Google Shape;2172;p7"/>
          <p:cNvSpPr txBox="1"/>
          <p:nvPr>
            <p:ph idx="2" type="subTitle"/>
          </p:nvPr>
        </p:nvSpPr>
        <p:spPr>
          <a:xfrm>
            <a:off x="4289913" y="3538375"/>
            <a:ext cx="16098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600"/>
              <a:t>Bluetooth.</a:t>
            </a:r>
            <a:endParaRPr sz="1600"/>
          </a:p>
        </p:txBody>
      </p:sp>
      <p:sp>
        <p:nvSpPr>
          <p:cNvPr id="2173" name="Google Shape;2173;p7"/>
          <p:cNvSpPr txBox="1"/>
          <p:nvPr>
            <p:ph idx="2" type="subTitle"/>
          </p:nvPr>
        </p:nvSpPr>
        <p:spPr>
          <a:xfrm>
            <a:off x="4289913" y="1828750"/>
            <a:ext cx="16098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600"/>
              <a:t>ODS/GJH</a:t>
            </a:r>
            <a:endParaRPr sz="1600"/>
          </a:p>
        </p:txBody>
      </p:sp>
      <p:sp>
        <p:nvSpPr>
          <p:cNvPr id="2174" name="Google Shape;2174;p7"/>
          <p:cNvSpPr txBox="1"/>
          <p:nvPr>
            <p:ph idx="4294967295" type="ctrTitle"/>
          </p:nvPr>
        </p:nvSpPr>
        <p:spPr>
          <a:xfrm>
            <a:off x="8585125" y="4611275"/>
            <a:ext cx="504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4</a:t>
            </a:r>
            <a:endParaRPr b="0" i="0" sz="16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8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p25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HASIERAKO HELBURUAK</a:t>
            </a:r>
            <a:endParaRPr/>
          </a:p>
        </p:txBody>
      </p:sp>
      <p:grpSp>
        <p:nvGrpSpPr>
          <p:cNvPr id="2180" name="Google Shape;2180;p25"/>
          <p:cNvGrpSpPr/>
          <p:nvPr/>
        </p:nvGrpSpPr>
        <p:grpSpPr>
          <a:xfrm>
            <a:off x="3167946" y="1549451"/>
            <a:ext cx="2808102" cy="2816821"/>
            <a:chOff x="4820425" y="1329900"/>
            <a:chExt cx="70175" cy="70350"/>
          </a:xfrm>
        </p:grpSpPr>
        <p:sp>
          <p:nvSpPr>
            <p:cNvPr id="2181" name="Google Shape;2181;p25"/>
            <p:cNvSpPr/>
            <p:nvPr/>
          </p:nvSpPr>
          <p:spPr>
            <a:xfrm>
              <a:off x="4862975" y="1335475"/>
              <a:ext cx="27625" cy="34650"/>
            </a:xfrm>
            <a:custGeom>
              <a:rect b="b" l="l" r="r" t="t"/>
              <a:pathLst>
                <a:path extrusionOk="0" h="1386" w="1105">
                  <a:moveTo>
                    <a:pt x="1" y="1"/>
                  </a:moveTo>
                  <a:lnTo>
                    <a:pt x="1" y="491"/>
                  </a:lnTo>
                  <a:cubicBezTo>
                    <a:pt x="217" y="585"/>
                    <a:pt x="376" y="765"/>
                    <a:pt x="441" y="989"/>
                  </a:cubicBezTo>
                  <a:lnTo>
                    <a:pt x="275" y="989"/>
                  </a:lnTo>
                  <a:lnTo>
                    <a:pt x="679" y="1386"/>
                  </a:lnTo>
                  <a:lnTo>
                    <a:pt x="1104" y="989"/>
                  </a:lnTo>
                  <a:lnTo>
                    <a:pt x="917" y="989"/>
                  </a:lnTo>
                  <a:cubicBezTo>
                    <a:pt x="830" y="513"/>
                    <a:pt x="470" y="12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25"/>
            <p:cNvSpPr/>
            <p:nvPr/>
          </p:nvSpPr>
          <p:spPr>
            <a:xfrm>
              <a:off x="4820425" y="1360000"/>
              <a:ext cx="27625" cy="34650"/>
            </a:xfrm>
            <a:custGeom>
              <a:rect b="b" l="l" r="r" t="t"/>
              <a:pathLst>
                <a:path extrusionOk="0" h="1386" w="1105">
                  <a:moveTo>
                    <a:pt x="426" y="1"/>
                  </a:moveTo>
                  <a:lnTo>
                    <a:pt x="1" y="397"/>
                  </a:lnTo>
                  <a:lnTo>
                    <a:pt x="188" y="397"/>
                  </a:lnTo>
                  <a:cubicBezTo>
                    <a:pt x="275" y="873"/>
                    <a:pt x="628" y="1263"/>
                    <a:pt x="1097" y="1386"/>
                  </a:cubicBezTo>
                  <a:lnTo>
                    <a:pt x="1104" y="895"/>
                  </a:lnTo>
                  <a:cubicBezTo>
                    <a:pt x="888" y="801"/>
                    <a:pt x="729" y="621"/>
                    <a:pt x="664" y="397"/>
                  </a:cubicBezTo>
                  <a:lnTo>
                    <a:pt x="830" y="397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25"/>
            <p:cNvSpPr/>
            <p:nvPr/>
          </p:nvSpPr>
          <p:spPr>
            <a:xfrm>
              <a:off x="4850375" y="1372800"/>
              <a:ext cx="34625" cy="27450"/>
            </a:xfrm>
            <a:custGeom>
              <a:rect b="b" l="l" r="r" t="t"/>
              <a:pathLst>
                <a:path extrusionOk="0" h="1098" w="1385">
                  <a:moveTo>
                    <a:pt x="894" y="1"/>
                  </a:moveTo>
                  <a:cubicBezTo>
                    <a:pt x="801" y="210"/>
                    <a:pt x="620" y="369"/>
                    <a:pt x="397" y="434"/>
                  </a:cubicBezTo>
                  <a:lnTo>
                    <a:pt x="397" y="275"/>
                  </a:lnTo>
                  <a:lnTo>
                    <a:pt x="0" y="672"/>
                  </a:lnTo>
                  <a:lnTo>
                    <a:pt x="397" y="1097"/>
                  </a:lnTo>
                  <a:lnTo>
                    <a:pt x="397" y="910"/>
                  </a:lnTo>
                  <a:cubicBezTo>
                    <a:pt x="873" y="823"/>
                    <a:pt x="1262" y="470"/>
                    <a:pt x="1385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25"/>
            <p:cNvSpPr/>
            <p:nvPr/>
          </p:nvSpPr>
          <p:spPr>
            <a:xfrm>
              <a:off x="4825850" y="1329900"/>
              <a:ext cx="34625" cy="27975"/>
            </a:xfrm>
            <a:custGeom>
              <a:rect b="b" l="l" r="r" t="t"/>
              <a:pathLst>
                <a:path extrusionOk="0" h="1119" w="1385">
                  <a:moveTo>
                    <a:pt x="988" y="0"/>
                  </a:moveTo>
                  <a:lnTo>
                    <a:pt x="988" y="188"/>
                  </a:lnTo>
                  <a:cubicBezTo>
                    <a:pt x="505" y="274"/>
                    <a:pt x="123" y="635"/>
                    <a:pt x="0" y="1118"/>
                  </a:cubicBezTo>
                  <a:lnTo>
                    <a:pt x="491" y="1118"/>
                  </a:lnTo>
                  <a:cubicBezTo>
                    <a:pt x="584" y="895"/>
                    <a:pt x="765" y="729"/>
                    <a:pt x="995" y="664"/>
                  </a:cubicBezTo>
                  <a:lnTo>
                    <a:pt x="995" y="830"/>
                  </a:lnTo>
                  <a:lnTo>
                    <a:pt x="1385" y="426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5" name="Google Shape;2185;p25"/>
          <p:cNvSpPr txBox="1"/>
          <p:nvPr>
            <p:ph idx="1" type="subTitle"/>
          </p:nvPr>
        </p:nvSpPr>
        <p:spPr>
          <a:xfrm>
            <a:off x="1104901" y="1835975"/>
            <a:ext cx="2004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01</a:t>
            </a:r>
            <a:endParaRPr b="0" i="0" sz="1800" u="none" cap="none" strike="noStrike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186" name="Google Shape;2186;p25"/>
          <p:cNvSpPr txBox="1"/>
          <p:nvPr>
            <p:ph idx="2" type="subTitle"/>
          </p:nvPr>
        </p:nvSpPr>
        <p:spPr>
          <a:xfrm>
            <a:off x="1104901" y="2153253"/>
            <a:ext cx="200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Mapa ezberdinak kargatzea</a:t>
            </a:r>
            <a:endParaRPr b="0" i="0" sz="16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87" name="Google Shape;2187;p25"/>
          <p:cNvSpPr txBox="1"/>
          <p:nvPr>
            <p:ph idx="3" type="subTitle"/>
          </p:nvPr>
        </p:nvSpPr>
        <p:spPr>
          <a:xfrm>
            <a:off x="1104901" y="2920737"/>
            <a:ext cx="2004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02</a:t>
            </a:r>
            <a:endParaRPr b="0" i="0" sz="1800" u="none" cap="none" strike="noStrike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188" name="Google Shape;2188;p25"/>
          <p:cNvSpPr txBox="1"/>
          <p:nvPr>
            <p:ph idx="4" type="subTitle"/>
          </p:nvPr>
        </p:nvSpPr>
        <p:spPr>
          <a:xfrm>
            <a:off x="1104901" y="3282675"/>
            <a:ext cx="200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Urrutiko kontrolarekin kotxea mugitzea</a:t>
            </a:r>
            <a:endParaRPr b="0" i="0" sz="16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89" name="Google Shape;2189;p25"/>
          <p:cNvSpPr txBox="1"/>
          <p:nvPr>
            <p:ph idx="5" type="subTitle"/>
          </p:nvPr>
        </p:nvSpPr>
        <p:spPr>
          <a:xfrm>
            <a:off x="6128827" y="1835975"/>
            <a:ext cx="2004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03</a:t>
            </a:r>
            <a:endParaRPr b="0" i="0" sz="1800" u="none" cap="none" strike="noStrike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190" name="Google Shape;2190;p25"/>
          <p:cNvSpPr txBox="1"/>
          <p:nvPr>
            <p:ph idx="6" type="subTitle"/>
          </p:nvPr>
        </p:nvSpPr>
        <p:spPr>
          <a:xfrm>
            <a:off x="6128827" y="2153254"/>
            <a:ext cx="200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Lerro beltzak jarraitzea</a:t>
            </a:r>
            <a:endParaRPr b="0" i="0" sz="16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91" name="Google Shape;2191;p25"/>
          <p:cNvSpPr txBox="1"/>
          <p:nvPr>
            <p:ph idx="7" type="subTitle"/>
          </p:nvPr>
        </p:nvSpPr>
        <p:spPr>
          <a:xfrm>
            <a:off x="6128827" y="2920737"/>
            <a:ext cx="2004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04</a:t>
            </a:r>
            <a:endParaRPr b="0" i="0" sz="1800" u="none" cap="none" strike="noStrike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192" name="Google Shape;2192;p25"/>
          <p:cNvSpPr txBox="1"/>
          <p:nvPr>
            <p:ph idx="8" type="subTitle"/>
          </p:nvPr>
        </p:nvSpPr>
        <p:spPr>
          <a:xfrm>
            <a:off x="6128827" y="3282675"/>
            <a:ext cx="200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Bide laburrena jarraitzea</a:t>
            </a:r>
            <a:endParaRPr b="0" i="0" sz="16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93" name="Google Shape;2193;p25"/>
          <p:cNvSpPr txBox="1"/>
          <p:nvPr>
            <p:ph idx="4294967295" type="ctrTitle"/>
          </p:nvPr>
        </p:nvSpPr>
        <p:spPr>
          <a:xfrm>
            <a:off x="8585125" y="4611275"/>
            <a:ext cx="504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5</a:t>
            </a:r>
            <a:endParaRPr b="0" i="0" sz="16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7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g251dca9dc5d_1_47"/>
          <p:cNvSpPr txBox="1"/>
          <p:nvPr>
            <p:ph type="title"/>
          </p:nvPr>
        </p:nvSpPr>
        <p:spPr>
          <a:xfrm>
            <a:off x="723750" y="145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PROIEKTUAREN AZALPENA</a:t>
            </a:r>
            <a:endParaRPr/>
          </a:p>
        </p:txBody>
      </p:sp>
      <p:sp>
        <p:nvSpPr>
          <p:cNvPr id="2199" name="Google Shape;2199;g251dca9dc5d_1_47"/>
          <p:cNvSpPr txBox="1"/>
          <p:nvPr/>
        </p:nvSpPr>
        <p:spPr>
          <a:xfrm>
            <a:off x="518500" y="1114575"/>
            <a:ext cx="4597200" cy="28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Helburu nagusia, kotxe autonomo bat garatzea da.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Kotxe hau pertsonala izango eta bakoitzak bere etxean izango du.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Zertarako?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Beren kabuz gidatu ezin duten pertsonei, autoz bidaiatzeko aukera izateko pertsonentzat.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0" name="Google Shape;2200;g251dca9dc5d_1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8000" y="1252025"/>
            <a:ext cx="2604948" cy="182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1" name="Google Shape;2201;g251dca9dc5d_1_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713623" y="2689100"/>
            <a:ext cx="1953704" cy="2604938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251dca9dc5d_1_47"/>
          <p:cNvSpPr txBox="1"/>
          <p:nvPr/>
        </p:nvSpPr>
        <p:spPr>
          <a:xfrm>
            <a:off x="8585125" y="4611275"/>
            <a:ext cx="504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g251dca9dc5d_1_5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SISTEMA DIGITAL ELEKTRONIKOAK</a:t>
            </a:r>
            <a:endParaRPr/>
          </a:p>
        </p:txBody>
      </p:sp>
      <p:pic>
        <p:nvPicPr>
          <p:cNvPr id="2208" name="Google Shape;2208;g251dca9dc5d_1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8450" y="1719913"/>
            <a:ext cx="3476625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9" name="Google Shape;2209;g251dca9dc5d_1_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0475" y="1978288"/>
            <a:ext cx="2467975" cy="158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0" name="Google Shape;2210;g251dca9dc5d_1_51"/>
          <p:cNvSpPr txBox="1"/>
          <p:nvPr/>
        </p:nvSpPr>
        <p:spPr>
          <a:xfrm>
            <a:off x="8585125" y="4611275"/>
            <a:ext cx="504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7</a:t>
            </a:r>
            <a:endParaRPr b="0" i="0" sz="1600" u="none" cap="none" strike="noStrike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4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g251dca9dc5d_1_55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NOLA BANANDU DUGU PROGRAMA NAGUSIA</a:t>
            </a:r>
            <a:endParaRPr/>
          </a:p>
        </p:txBody>
      </p:sp>
      <p:pic>
        <p:nvPicPr>
          <p:cNvPr id="2216" name="Google Shape;2216;g251dca9dc5d_1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575" y="1188650"/>
            <a:ext cx="7916124" cy="3219774"/>
          </a:xfrm>
          <a:prstGeom prst="rect">
            <a:avLst/>
          </a:prstGeom>
          <a:noFill/>
          <a:ln>
            <a:noFill/>
          </a:ln>
        </p:spPr>
      </p:pic>
      <p:sp>
        <p:nvSpPr>
          <p:cNvPr id="2217" name="Google Shape;2217;g251dca9dc5d_1_55"/>
          <p:cNvSpPr txBox="1"/>
          <p:nvPr/>
        </p:nvSpPr>
        <p:spPr>
          <a:xfrm>
            <a:off x="8585125" y="4611275"/>
            <a:ext cx="504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8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g251dca9dc5d_1_11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PROGRAMAZIOA</a:t>
            </a:r>
            <a:endParaRPr/>
          </a:p>
        </p:txBody>
      </p:sp>
      <p:pic>
        <p:nvPicPr>
          <p:cNvPr id="2223" name="Google Shape;2223;g251dca9dc5d_1_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9088" y="1283700"/>
            <a:ext cx="6765826" cy="3304249"/>
          </a:xfrm>
          <a:prstGeom prst="rect">
            <a:avLst/>
          </a:prstGeom>
          <a:noFill/>
          <a:ln>
            <a:noFill/>
          </a:ln>
        </p:spPr>
      </p:pic>
      <p:sp>
        <p:nvSpPr>
          <p:cNvPr id="2224" name="Google Shape;2224;g251dca9dc5d_1_116"/>
          <p:cNvSpPr txBox="1"/>
          <p:nvPr/>
        </p:nvSpPr>
        <p:spPr>
          <a:xfrm>
            <a:off x="8585125" y="4611275"/>
            <a:ext cx="5049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