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1" r:id="rId4"/>
    <p:sldId id="263" r:id="rId5"/>
    <p:sldId id="267" r:id="rId6"/>
    <p:sldId id="272" r:id="rId7"/>
    <p:sldId id="277" r:id="rId8"/>
    <p:sldId id="280" r:id="rId9"/>
    <p:sldId id="279" r:id="rId10"/>
    <p:sldId id="278" r:id="rId11"/>
    <p:sldId id="281" r:id="rId12"/>
    <p:sldId id="261" r:id="rId13"/>
    <p:sldId id="262" r:id="rId14"/>
    <p:sldId id="264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404"/>
    <a:srgbClr val="FF9900"/>
    <a:srgbClr val="9900CC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-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51111-AA21-48F6-BB4B-5E5DFE3A630A}" type="datetimeFigureOut">
              <a:rPr lang="en-US" smtClean="0"/>
              <a:t>15-Sep-18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129A1-5CE2-4AF7-996B-5B0C9F99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8093364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877160"/>
            <a:ext cx="8093365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B47C-3235-4729-AF8C-6D22033533EB}" type="datetime1">
              <a:rPr lang="en-US" smtClean="0"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BCA0-41B3-482F-8D7A-EA4842AF649A}" type="datetime1">
              <a:rPr lang="en-US" smtClean="0"/>
              <a:t>15-Sep-18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47BA-AB3E-4267-AD8F-81B8089574A0}" type="datetime1">
              <a:rPr lang="en-US" smtClean="0"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078C-0F0E-4C8A-98B1-F4A85763B6C2}" type="datetime1">
              <a:rPr lang="en-US" smtClean="0"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259FD9DF-6596-4329-B03B-8977AC5672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69"/>
            <a:ext cx="8246070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5E51-36BD-4AE2-94EE-685D95D07883}" type="datetime1">
              <a:rPr lang="en-US" smtClean="0"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C7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0E13-02F2-40BA-AD54-841FC32B687B}" type="datetime1">
              <a:rPr lang="en-US" smtClean="0"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860A-F075-40F4-821C-FC65F72A7F2B}" type="datetime1">
              <a:rPr lang="en-US" smtClean="0"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CD72-D33A-4AC7-80D9-82D62D60E0EC}" type="datetime1">
              <a:rPr lang="en-US" smtClean="0"/>
              <a:t>15-Sep-18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1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BD2B-31AE-4F16-A813-F1CEA4E24BD9}" type="datetime1">
              <a:rPr lang="en-US" smtClean="0"/>
              <a:t>15-Sep-18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1A57-07EE-40BF-83AB-71909E87303F}" type="datetime1">
              <a:rPr lang="en-US" smtClean="0"/>
              <a:t>15-Sep-18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888D-AF3E-474F-B69C-1F6A54E2E689}" type="datetime1">
              <a:rPr lang="en-US" smtClean="0"/>
              <a:t>15-Sep-18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4324-4BDA-4EA0-8A1B-BD55BE950AB5}" type="datetime1">
              <a:rPr lang="en-US" smtClean="0"/>
              <a:t>15-Sep-18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8E68-B71D-42B1-B57E-A5B292FC4F0E}" type="datetime1">
              <a:rPr lang="en-US" smtClean="0"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185B1-2A56-4653-8E6D-3FDAD875AE8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502815"/>
            <a:ext cx="8093364" cy="1383822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CLOTHING PALLETTE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419045"/>
            <a:ext cx="8093365" cy="290139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CONTACT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F777B3-A693-451B-B975-E30B24440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1197405"/>
            <a:ext cx="5497380" cy="381592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MAINTENANCE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C73D8E-611A-4A55-A0DA-9838760C4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198563"/>
            <a:ext cx="5623625" cy="3663762"/>
          </a:xfrm>
        </p:spPr>
      </p:pic>
    </p:spTree>
    <p:extLst>
      <p:ext uri="{BB962C8B-B14F-4D97-AF65-F5344CB8AC3E}">
        <p14:creationId xmlns:p14="http://schemas.microsoft.com/office/powerpoint/2010/main" val="185590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260905" cy="351106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Easily knowing facility of different products from anywhere.</a:t>
            </a:r>
          </a:p>
          <a:p>
            <a:r>
              <a:rPr lang="en-US" dirty="0">
                <a:latin typeface="Bell MT" panose="02020503060305020303" pitchFamily="18" charset="0"/>
              </a:rPr>
              <a:t>Communication system with the authority.</a:t>
            </a:r>
          </a:p>
          <a:p>
            <a:r>
              <a:rPr lang="en-US" dirty="0">
                <a:latin typeface="Bell MT" panose="02020503060305020303" pitchFamily="18" charset="0"/>
              </a:rPr>
              <a:t>Getting desired products easily when visiting the website.</a:t>
            </a:r>
          </a:p>
          <a:p>
            <a:r>
              <a:rPr lang="en-US" dirty="0">
                <a:latin typeface="Bell MT" panose="02020503060305020303" pitchFamily="18" charset="0"/>
              </a:rPr>
              <a:t>Displaying latest updated products easily to the visitors.</a:t>
            </a:r>
          </a:p>
          <a:p>
            <a:r>
              <a:rPr lang="en-US" dirty="0">
                <a:latin typeface="Bell MT" panose="02020503060305020303" pitchFamily="18" charset="0"/>
              </a:rPr>
              <a:t>Sharing own opinion to any particular product.</a:t>
            </a:r>
          </a:p>
          <a:p>
            <a:r>
              <a:rPr lang="en-US" dirty="0">
                <a:latin typeface="Bell MT" panose="02020503060305020303" pitchFamily="18" charset="0"/>
              </a:rPr>
              <a:t>All the products are decorated nicely and very much user friendly interface to the visitors.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WHAT WE HAVE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260905" cy="35110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Front End :</a:t>
            </a:r>
          </a:p>
          <a:p>
            <a:r>
              <a:rPr lang="en-US" dirty="0">
                <a:latin typeface="Bell MT" panose="02020503060305020303" pitchFamily="18" charset="0"/>
              </a:rPr>
              <a:t>Html</a:t>
            </a:r>
          </a:p>
          <a:p>
            <a:r>
              <a:rPr lang="en-US" dirty="0" err="1">
                <a:latin typeface="Bell MT" panose="02020503060305020303" pitchFamily="18" charset="0"/>
              </a:rPr>
              <a:t>Css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Bootstrap</a:t>
            </a:r>
          </a:p>
          <a:p>
            <a:r>
              <a:rPr lang="en-US" dirty="0">
                <a:latin typeface="Bell MT" panose="02020503060305020303" pitchFamily="18" charset="0"/>
              </a:rPr>
              <a:t>JavaScript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Back End :</a:t>
            </a:r>
          </a:p>
          <a:p>
            <a:r>
              <a:rPr lang="en-US" dirty="0">
                <a:latin typeface="Bell MT" panose="02020503060305020303" pitchFamily="18" charset="0"/>
              </a:rPr>
              <a:t>Custom Code : php</a:t>
            </a:r>
          </a:p>
          <a:p>
            <a:r>
              <a:rPr lang="en-US" dirty="0">
                <a:latin typeface="Bell MT" panose="02020503060305020303" pitchFamily="18" charset="0"/>
              </a:rPr>
              <a:t>Database: </a:t>
            </a:r>
            <a:r>
              <a:rPr lang="en-US" dirty="0" err="1">
                <a:latin typeface="Bell MT" panose="02020503060305020303" pitchFamily="18" charset="0"/>
              </a:rPr>
              <a:t>Mysql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PLAN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260905" cy="3511061"/>
          </a:xfrm>
        </p:spPr>
        <p:txBody>
          <a:bodyPr/>
          <a:lstStyle/>
          <a:p>
            <a:r>
              <a:rPr lang="en-US" dirty="0"/>
              <a:t>Adding more e-commerce mechanism.</a:t>
            </a:r>
          </a:p>
          <a:p>
            <a:r>
              <a:rPr lang="en-US" dirty="0"/>
              <a:t>Adding commenting system.</a:t>
            </a:r>
          </a:p>
          <a:p>
            <a:r>
              <a:rPr lang="en-US" dirty="0"/>
              <a:t>Adding much more dynamic features.</a:t>
            </a:r>
          </a:p>
          <a:p>
            <a:r>
              <a:rPr lang="en-US" dirty="0"/>
              <a:t>Adding products rating system.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425" y="739290"/>
            <a:ext cx="6260905" cy="57264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03065" y="1808225"/>
            <a:ext cx="6260905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DEVELOPED BY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260905" cy="3511061"/>
          </a:xfrm>
        </p:spPr>
        <p:txBody>
          <a:bodyPr>
            <a:normAutofit/>
          </a:bodyPr>
          <a:lstStyle/>
          <a:p>
            <a:r>
              <a:rPr lang="en-US" dirty="0"/>
              <a:t>Mahmudul Hasan (150201043)</a:t>
            </a:r>
          </a:p>
          <a:p>
            <a:r>
              <a:rPr lang="en-US" dirty="0"/>
              <a:t>Nazmul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Nowfel</a:t>
            </a:r>
            <a:r>
              <a:rPr lang="en-US" dirty="0"/>
              <a:t> (150201045)</a:t>
            </a:r>
          </a:p>
          <a:p>
            <a:r>
              <a:rPr lang="en-US" dirty="0" err="1"/>
              <a:t>Nilaya</a:t>
            </a:r>
            <a:r>
              <a:rPr lang="en-US" dirty="0"/>
              <a:t> Kumar Ghosh (150201041)</a:t>
            </a:r>
          </a:p>
          <a:p>
            <a:r>
              <a:rPr lang="en-US" dirty="0" err="1"/>
              <a:t>Afsara</a:t>
            </a:r>
            <a:r>
              <a:rPr lang="en-US" dirty="0"/>
              <a:t> </a:t>
            </a:r>
            <a:r>
              <a:rPr lang="en-US" dirty="0" err="1"/>
              <a:t>Afia</a:t>
            </a:r>
            <a:r>
              <a:rPr lang="en-US" dirty="0"/>
              <a:t> (150201037)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260905" cy="3511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GRAPHICAL USER INTERFACE</a:t>
            </a:r>
          </a:p>
          <a:p>
            <a:r>
              <a:rPr lang="en-US" dirty="0"/>
              <a:t>MAINTENANCE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WHAT WE HAVE USED</a:t>
            </a:r>
          </a:p>
          <a:p>
            <a:r>
              <a:rPr lang="en-US" dirty="0"/>
              <a:t>FUTURE PLAN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7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260905" cy="351106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To represent a clothing company.</a:t>
            </a:r>
          </a:p>
          <a:p>
            <a:r>
              <a:rPr lang="en-US" dirty="0">
                <a:latin typeface="Bell MT" panose="02020503060305020303" pitchFamily="18" charset="0"/>
              </a:rPr>
              <a:t>Make things easier for the users to have idea about their desired clothing products.</a:t>
            </a:r>
          </a:p>
          <a:p>
            <a:r>
              <a:rPr lang="en-US" dirty="0">
                <a:latin typeface="Bell MT" panose="02020503060305020303" pitchFamily="18" charset="0"/>
              </a:rPr>
              <a:t>To establish a communication system between the users and the authority.</a:t>
            </a:r>
          </a:p>
          <a:p>
            <a:r>
              <a:rPr lang="en-US" dirty="0">
                <a:latin typeface="Bell MT" panose="02020503060305020303" pitchFamily="18" charset="0"/>
              </a:rPr>
              <a:t>To ensure a user friendly interface to the visitors for their desired need.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0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260905" cy="351106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Displaying products with respect to every particular category.</a:t>
            </a:r>
          </a:p>
          <a:p>
            <a:r>
              <a:rPr lang="en-US" dirty="0">
                <a:latin typeface="Bell MT" panose="02020503060305020303" pitchFamily="18" charset="0"/>
              </a:rPr>
              <a:t>Search functionality.</a:t>
            </a:r>
          </a:p>
          <a:p>
            <a:r>
              <a:rPr lang="en-US" dirty="0">
                <a:latin typeface="Bell MT" panose="02020503060305020303" pitchFamily="18" charset="0"/>
              </a:rPr>
              <a:t>Messaging system.</a:t>
            </a:r>
          </a:p>
          <a:p>
            <a:r>
              <a:rPr lang="en-US" dirty="0">
                <a:latin typeface="Bell MT" panose="02020503060305020303" pitchFamily="18" charset="0"/>
              </a:rPr>
              <a:t>Getting idea about related products when visiting a particular category.</a:t>
            </a:r>
          </a:p>
          <a:p>
            <a:r>
              <a:rPr lang="en-US" dirty="0">
                <a:latin typeface="Bell MT" panose="02020503060305020303" pitchFamily="18" charset="0"/>
              </a:rPr>
              <a:t>Displaying latest updated products.</a:t>
            </a:r>
          </a:p>
          <a:p>
            <a:r>
              <a:rPr lang="en-US" dirty="0">
                <a:latin typeface="Bell MT" panose="02020503060305020303" pitchFamily="18" charset="0"/>
              </a:rPr>
              <a:t>Dynamic page display system.</a:t>
            </a:r>
          </a:p>
          <a:p>
            <a:r>
              <a:rPr lang="en-US" dirty="0">
                <a:latin typeface="Bell MT" panose="02020503060305020303" pitchFamily="18" charset="0"/>
              </a:rPr>
              <a:t>Pagination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USER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260905" cy="3511061"/>
          </a:xfr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</a:p>
          <a:p>
            <a:r>
              <a:rPr lang="en-US" dirty="0"/>
              <a:t>Products Page</a:t>
            </a:r>
          </a:p>
          <a:p>
            <a:r>
              <a:rPr lang="en-US" dirty="0"/>
              <a:t>Products Details Page</a:t>
            </a:r>
          </a:p>
          <a:p>
            <a:r>
              <a:rPr lang="en-US" dirty="0"/>
              <a:t>Contact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8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  PAGE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AB36E45-4D67-4E65-B8E2-6D569A6AE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1" y="1198563"/>
            <a:ext cx="5650084" cy="3663762"/>
          </a:xfrm>
        </p:spPr>
      </p:pic>
    </p:spTree>
    <p:extLst>
      <p:ext uri="{BB962C8B-B14F-4D97-AF65-F5344CB8AC3E}">
        <p14:creationId xmlns:p14="http://schemas.microsoft.com/office/powerpoint/2010/main" val="286007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PRODUCTS  PAGE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021EEC0-0CA4-4B66-9247-1FED561B1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1198563"/>
            <a:ext cx="5650085" cy="3511550"/>
          </a:xfrm>
        </p:spPr>
      </p:pic>
    </p:spTree>
    <p:extLst>
      <p:ext uri="{BB962C8B-B14F-4D97-AF65-F5344CB8AC3E}">
        <p14:creationId xmlns:p14="http://schemas.microsoft.com/office/powerpoint/2010/main" val="428673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DETAILS PAGE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39206C-8038-4777-907F-06CC2BA4A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71" y="1198563"/>
            <a:ext cx="5770154" cy="3663762"/>
          </a:xfrm>
        </p:spPr>
      </p:pic>
    </p:spTree>
    <p:extLst>
      <p:ext uri="{BB962C8B-B14F-4D97-AF65-F5344CB8AC3E}">
        <p14:creationId xmlns:p14="http://schemas.microsoft.com/office/powerpoint/2010/main" val="375891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268</Words>
  <Application>Microsoft Office PowerPoint</Application>
  <PresentationFormat>On-screen Show (16:9)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Bell MT</vt:lpstr>
      <vt:lpstr>Bookman Old Style</vt:lpstr>
      <vt:lpstr>Calibri</vt:lpstr>
      <vt:lpstr>Dubai</vt:lpstr>
      <vt:lpstr>Office Theme</vt:lpstr>
      <vt:lpstr>CLOTHING PALLETTE</vt:lpstr>
      <vt:lpstr>DEVELOPED BY</vt:lpstr>
      <vt:lpstr>OUTLINE</vt:lpstr>
      <vt:lpstr>OBJECTIVES</vt:lpstr>
      <vt:lpstr>FEATURES</vt:lpstr>
      <vt:lpstr>GRAPHICAL USER INTERFACE</vt:lpstr>
      <vt:lpstr>HOME  PAGE</vt:lpstr>
      <vt:lpstr>PRODUCTS  PAGE</vt:lpstr>
      <vt:lpstr>PRODUCT DETAILS PAGE</vt:lpstr>
      <vt:lpstr>CONTACT PAGE</vt:lpstr>
      <vt:lpstr>MAINTENANCE</vt:lpstr>
      <vt:lpstr>ADVANTAGES</vt:lpstr>
      <vt:lpstr>WHAT WE HAVE USED</vt:lpstr>
      <vt:lpstr>FUTURE PLAN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Asus</cp:lastModifiedBy>
  <cp:revision>153</cp:revision>
  <dcterms:created xsi:type="dcterms:W3CDTF">2013-08-21T19:17:07Z</dcterms:created>
  <dcterms:modified xsi:type="dcterms:W3CDTF">2018-09-15T16:00:05Z</dcterms:modified>
</cp:coreProperties>
</file>