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82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1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1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6B58-08E1-4F97-AD19-DFEB0252FAA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96ED-D325-434F-B709-D2498DE9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F5EAE2-4091-40E7-99A6-2AA5B76F3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63" y="643466"/>
            <a:ext cx="6466723" cy="3928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1A6299-C9AB-449B-BF9F-9E987F6A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4819137"/>
            <a:ext cx="10353761" cy="940354"/>
          </a:xfrm>
        </p:spPr>
        <p:txBody>
          <a:bodyPr>
            <a:normAutofit/>
          </a:bodyPr>
          <a:lstStyle/>
          <a:p>
            <a:r>
              <a:rPr lang="en-US" sz="3600" dirty="0"/>
              <a:t>Mav’s Ice cream emporium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1147E-B898-483F-A675-56E562898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5759492"/>
            <a:ext cx="10353761" cy="501268"/>
          </a:xfrm>
        </p:spPr>
        <p:txBody>
          <a:bodyPr>
            <a:normAutofit/>
          </a:bodyPr>
          <a:lstStyle/>
          <a:p>
            <a:r>
              <a:rPr lang="en-US" sz="1800"/>
              <a:t>Developer: Nihar Gupte </a:t>
            </a:r>
          </a:p>
        </p:txBody>
      </p:sp>
    </p:spTree>
    <p:extLst>
      <p:ext uri="{BB962C8B-B14F-4D97-AF65-F5344CB8AC3E}">
        <p14:creationId xmlns:p14="http://schemas.microsoft.com/office/powerpoint/2010/main" val="339982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19C829-C112-4B4D-9C29-A1F096959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67" y="643466"/>
            <a:ext cx="9083316" cy="3928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AFFBE-E6BC-495C-8467-014FE3DC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Miscellaneous: Toolbar with 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78E8-45C6-4F95-ADBA-85E3E307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Includes a toolbar with representative items for quicker access to functions</a:t>
            </a:r>
          </a:p>
        </p:txBody>
      </p:sp>
    </p:spTree>
    <p:extLst>
      <p:ext uri="{BB962C8B-B14F-4D97-AF65-F5344CB8AC3E}">
        <p14:creationId xmlns:p14="http://schemas.microsoft.com/office/powerpoint/2010/main" val="324240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E87329EC-F07A-4286-AC09-AA8C41B51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59" y="108445"/>
            <a:ext cx="6048430" cy="5534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AC39E-C7E9-4F65-B135-EB1532E5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5509801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CREDITS &amp; COPYRIGHTS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8059-6276-4FDE-94C0-998C1AA615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313350" y="716275"/>
            <a:ext cx="2301413" cy="139523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2B6030-DF0C-4B30-8060-3CE07773B3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313349" y="3636094"/>
            <a:ext cx="2301413" cy="139523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83984E-01BF-4248-B3C7-BE6E58083F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9350347" y="716275"/>
            <a:ext cx="2301413" cy="139523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9BC1A8-EBD2-4BAD-A446-16D8B9CC0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9457351" y="3636094"/>
            <a:ext cx="2301413" cy="139523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36115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6567-6753-4BAA-A1C0-E7C42B0D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4408"/>
            <a:ext cx="10353761" cy="132632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8D60-2B44-4900-93AD-F16D624C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5" y="1450729"/>
            <a:ext cx="10353762" cy="5245466"/>
          </a:xfrm>
        </p:spPr>
        <p:txBody>
          <a:bodyPr>
            <a:normAutofit/>
          </a:bodyPr>
          <a:lstStyle/>
          <a:p>
            <a:r>
              <a:rPr lang="en-US" dirty="0"/>
              <a:t>Mav’s Ice cream Emporium, also known as the MICE, is a GUI-based application for a billing-based ice cream shop.</a:t>
            </a:r>
          </a:p>
          <a:p>
            <a:r>
              <a:rPr lang="en-US" dirty="0"/>
              <a:t>Basic Features of MICE include: </a:t>
            </a:r>
          </a:p>
          <a:p>
            <a:pPr marL="457200" indent="-457200">
              <a:buAutoNum type="arabicPeriod"/>
            </a:pPr>
            <a:r>
              <a:rPr lang="en-US" dirty="0"/>
              <a:t>Add new flavors (scoops), containers (cones) and toppings (sprinkles)</a:t>
            </a:r>
          </a:p>
          <a:p>
            <a:pPr marL="457200" indent="-457200">
              <a:buAutoNum type="arabicPeriod"/>
            </a:pPr>
            <a:r>
              <a:rPr lang="en-US" dirty="0"/>
              <a:t>Add new customer, server and manager with their name, ID and phone number, plus wage per hour for the server.</a:t>
            </a:r>
          </a:p>
          <a:p>
            <a:pPr marL="457200" indent="-457200">
              <a:buAutoNum type="arabicPeriod"/>
            </a:pPr>
            <a:r>
              <a:rPr lang="en-US" dirty="0"/>
              <a:t>Three order states- unfilled, filled and paid with an option to cancel the order</a:t>
            </a:r>
          </a:p>
          <a:p>
            <a:pPr marL="457200" indent="-457200">
              <a:buAutoNum type="arabicPeriod"/>
            </a:pPr>
            <a:r>
              <a:rPr lang="en-US" dirty="0"/>
              <a:t>Ability to change role as an user to be the owner, manager, server or customer. (appropriate options would be grayed out)</a:t>
            </a:r>
          </a:p>
          <a:p>
            <a:pPr marL="457200" indent="-457200">
              <a:buAutoNum type="arabicPeriod"/>
            </a:pPr>
            <a:r>
              <a:rPr lang="en-US" dirty="0"/>
              <a:t>Save and Load the emporium to ensure data is not lost every time on starting the application.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6A07E-9486-4BE3-A9BA-0DF0DDFBC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8309487" y="124408"/>
            <a:ext cx="2301413" cy="139523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E2829-1C39-4F11-BB89-C52252FD8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1730347" y="124408"/>
            <a:ext cx="2301413" cy="139523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01367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E9DA1D-496F-499D-96BB-C87CCFE37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75" y="2737986"/>
            <a:ext cx="8301050" cy="3590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C1FDC6-A26E-472B-86BA-90C674A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7" y="768483"/>
            <a:ext cx="3648476" cy="173735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FILE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EB58-B8F9-4C70-8A9F-D35ABFF4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997" y="768484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dirty="0"/>
              <a:t>The file menu has options to load, save and quit the emporium and only the manager/ owner is permitted to use them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ECBED-CA53-42D3-85FC-F426524B5D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1791498" y="353825"/>
            <a:ext cx="1642365" cy="995684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57469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DC6-A26E-472B-86BA-90C674A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21" y="845676"/>
            <a:ext cx="3648476" cy="173735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CREATE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EB58-B8F9-4C70-8A9F-D35ABFF4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997" y="768484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dirty="0"/>
              <a:t>The create menu has options to Create an order, customer, server, manager or add a new type of item to the emporium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A636CA-2881-4D81-A083-C4835EF0A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15" y="2660228"/>
            <a:ext cx="7908587" cy="342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3EF28-E4AE-4A4A-9086-9A7F12814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1817763" y="148060"/>
            <a:ext cx="2301413" cy="139523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22190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DC6-A26E-472B-86BA-90C674A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32" y="107002"/>
            <a:ext cx="11090136" cy="173735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Some of the functionalities under create menu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B9462E-5580-4CAA-9878-8D6004E2C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98" y="3428999"/>
            <a:ext cx="3473885" cy="3156321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243B47-8C4E-4B49-8591-3266D42C7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99" y="1369274"/>
            <a:ext cx="3468816" cy="1816999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7843CA-A429-40D3-9386-D846720DC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375396"/>
            <a:ext cx="5600700" cy="3209925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E79A4B-0164-46FB-B41F-7ECD07A17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69275"/>
            <a:ext cx="5600700" cy="1838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95E33D-BDD8-4D77-9E0D-1FBA805D4191}"/>
              </a:ext>
            </a:extLst>
          </p:cNvPr>
          <p:cNvSpPr txBox="1"/>
          <p:nvPr/>
        </p:nvSpPr>
        <p:spPr>
          <a:xfrm>
            <a:off x="484618" y="2452014"/>
            <a:ext cx="24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Serving confirmation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A670D-2CF0-46BE-AB45-55AACD495C77}"/>
              </a:ext>
            </a:extLst>
          </p:cNvPr>
          <p:cNvSpPr txBox="1"/>
          <p:nvPr/>
        </p:nvSpPr>
        <p:spPr>
          <a:xfrm>
            <a:off x="574322" y="5847713"/>
            <a:ext cx="223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confirmation</a:t>
            </a:r>
          </a:p>
        </p:txBody>
      </p:sp>
    </p:spTree>
    <p:extLst>
      <p:ext uri="{BB962C8B-B14F-4D97-AF65-F5344CB8AC3E}">
        <p14:creationId xmlns:p14="http://schemas.microsoft.com/office/powerpoint/2010/main" val="211351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DC6-A26E-472B-86BA-90C674A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59" y="743659"/>
            <a:ext cx="3648476" cy="173735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PROCESS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EB58-B8F9-4C70-8A9F-D35ABFF4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997" y="768484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dirty="0"/>
              <a:t>The process menu has options to change the state of the order.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440233-C77C-470E-8D51-49CBA390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45" y="2589974"/>
            <a:ext cx="9869109" cy="3524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3D377-C36F-4D92-81C5-411F55C25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1597403" y="61135"/>
            <a:ext cx="2186658" cy="132566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6374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DC6-A26E-472B-86BA-90C674A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7" y="768483"/>
            <a:ext cx="3648476" cy="173735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ROLE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EB58-B8F9-4C70-8A9F-D35ABFF4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997" y="768484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dirty="0"/>
              <a:t>The role menu enables the user to select whether the user wants to play the role of the owner, manager, server or customer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8DE1CB-BA02-4A93-A966-B0CF9E2B0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13" y="2769523"/>
            <a:ext cx="9420337" cy="3165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4FD26-DBC9-46F2-8CEA-1F1F9CA84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1550740" y="70867"/>
            <a:ext cx="2301413" cy="139523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05939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AEB3-D0E8-4DF3-8353-752A8AB6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Various previews for various users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67F75F-C210-4167-9D87-4D2BB4238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93" y="1651903"/>
            <a:ext cx="5545305" cy="2404532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C69D21-CE36-426F-8AAD-C4EA57DD7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383457"/>
            <a:ext cx="10571452" cy="232306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C98889-7631-423E-88D3-72A4E37C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" y="1651903"/>
            <a:ext cx="5545305" cy="2404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7D3AFE-B0F2-4754-8A9D-6B9E39DEFE2A}"/>
              </a:ext>
            </a:extLst>
          </p:cNvPr>
          <p:cNvSpPr txBox="1"/>
          <p:nvPr/>
        </p:nvSpPr>
        <p:spPr>
          <a:xfrm>
            <a:off x="3632428" y="3659387"/>
            <a:ext cx="211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 PREVIEW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30B0FD-2FEB-4E5B-B92B-66001AA37FC0}"/>
              </a:ext>
            </a:extLst>
          </p:cNvPr>
          <p:cNvSpPr txBox="1"/>
          <p:nvPr/>
        </p:nvSpPr>
        <p:spPr>
          <a:xfrm>
            <a:off x="6437000" y="3600856"/>
            <a:ext cx="252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 PREVIEW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BD685-EC4F-4560-B607-6F9FC31B2106}"/>
              </a:ext>
            </a:extLst>
          </p:cNvPr>
          <p:cNvSpPr txBox="1"/>
          <p:nvPr/>
        </p:nvSpPr>
        <p:spPr>
          <a:xfrm>
            <a:off x="7503131" y="6248400"/>
            <a:ext cx="398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 AND CUSTOMER PREVIEW</a:t>
            </a:r>
          </a:p>
        </p:txBody>
      </p:sp>
    </p:spTree>
    <p:extLst>
      <p:ext uri="{BB962C8B-B14F-4D97-AF65-F5344CB8AC3E}">
        <p14:creationId xmlns:p14="http://schemas.microsoft.com/office/powerpoint/2010/main" val="394609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DC6-A26E-472B-86BA-90C674A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05" y="921687"/>
            <a:ext cx="3648476" cy="173735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ORDER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EB58-B8F9-4C70-8A9F-D35ABFF4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81" y="797666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dirty="0"/>
              <a:t>The show order menu can be used to retrieve any order via its order number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7D9531-6F1F-40AA-BBE5-5DFA3E6CF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85" y="2812249"/>
            <a:ext cx="9496029" cy="3514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07C3A-5589-40B1-9856-21E602E9B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>
          <a:xfrm>
            <a:off x="1723861" y="70868"/>
            <a:ext cx="2301413" cy="1395232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47644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</TotalTime>
  <Words>290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Mav’s Ice cream emporium</vt:lpstr>
      <vt:lpstr>Introduction</vt:lpstr>
      <vt:lpstr>FILE MENU</vt:lpstr>
      <vt:lpstr>CREATE MENU</vt:lpstr>
      <vt:lpstr>Some of the functionalities under create menu</vt:lpstr>
      <vt:lpstr>PROCESS MENU</vt:lpstr>
      <vt:lpstr>ROLE MENU</vt:lpstr>
      <vt:lpstr>Various previews for various users</vt:lpstr>
      <vt:lpstr>ORDER HISTORY</vt:lpstr>
      <vt:lpstr>Miscellaneous: Toolbar with icons</vt:lpstr>
      <vt:lpstr>CREDITS &amp; COPYRIGHTS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Maverick Ice cream emporium</dc:title>
  <dc:creator>Nihar Gupte</dc:creator>
  <cp:lastModifiedBy>Nihar Gupte</cp:lastModifiedBy>
  <cp:revision>6</cp:revision>
  <dcterms:created xsi:type="dcterms:W3CDTF">2018-05-03T03:27:13Z</dcterms:created>
  <dcterms:modified xsi:type="dcterms:W3CDTF">2018-05-03T04:00:32Z</dcterms:modified>
</cp:coreProperties>
</file>