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0" r:id="rId4"/>
    <p:sldId id="264"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B90893A-1E74-43B9-814E-97E29A1DD6BC}" type="datetimeFigureOut">
              <a:rPr lang="en-US" smtClean="0"/>
              <a:pPr/>
              <a:t>4/11/2022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A0528C9-2519-4374-871A-8D42DF46C7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90893A-1E74-43B9-814E-97E29A1DD6B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28C9-2519-4374-871A-8D42DF46C7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90893A-1E74-43B9-814E-97E29A1DD6B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28C9-2519-4374-871A-8D42DF46C7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B90893A-1E74-43B9-814E-97E29A1DD6BC}" type="datetimeFigureOut">
              <a:rPr lang="en-US" smtClean="0"/>
              <a:pPr/>
              <a:t>4/11/2022</a:t>
            </a:fld>
            <a:endParaRPr lang="en-US"/>
          </a:p>
        </p:txBody>
      </p:sp>
      <p:sp>
        <p:nvSpPr>
          <p:cNvPr id="9" name="Slide Number Placeholder 8"/>
          <p:cNvSpPr>
            <a:spLocks noGrp="1"/>
          </p:cNvSpPr>
          <p:nvPr>
            <p:ph type="sldNum" sz="quarter" idx="15"/>
          </p:nvPr>
        </p:nvSpPr>
        <p:spPr/>
        <p:txBody>
          <a:bodyPr rtlCol="0"/>
          <a:lstStyle/>
          <a:p>
            <a:fld id="{0A0528C9-2519-4374-871A-8D42DF46C7B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B90893A-1E74-43B9-814E-97E29A1DD6BC}" type="datetimeFigureOut">
              <a:rPr lang="en-US" smtClean="0"/>
              <a:pPr/>
              <a:t>4/11/2022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A0528C9-2519-4374-871A-8D42DF46C7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B90893A-1E74-43B9-814E-97E29A1DD6B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528C9-2519-4374-871A-8D42DF46C7B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B90893A-1E74-43B9-814E-97E29A1DD6BC}"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528C9-2519-4374-871A-8D42DF46C7B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B90893A-1E74-43B9-814E-97E29A1DD6BC}" type="datetimeFigureOut">
              <a:rPr lang="en-US" smtClean="0"/>
              <a:pPr/>
              <a:t>4/11/2022</a:t>
            </a:fld>
            <a:endParaRPr lang="en-US"/>
          </a:p>
        </p:txBody>
      </p:sp>
      <p:sp>
        <p:nvSpPr>
          <p:cNvPr id="7" name="Slide Number Placeholder 6"/>
          <p:cNvSpPr>
            <a:spLocks noGrp="1"/>
          </p:cNvSpPr>
          <p:nvPr>
            <p:ph type="sldNum" sz="quarter" idx="11"/>
          </p:nvPr>
        </p:nvSpPr>
        <p:spPr/>
        <p:txBody>
          <a:bodyPr rtlCol="0"/>
          <a:lstStyle/>
          <a:p>
            <a:fld id="{0A0528C9-2519-4374-871A-8D42DF46C7B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0893A-1E74-43B9-814E-97E29A1DD6BC}"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528C9-2519-4374-871A-8D42DF46C7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B90893A-1E74-43B9-814E-97E29A1DD6BC}" type="datetimeFigureOut">
              <a:rPr lang="en-US" smtClean="0"/>
              <a:pPr/>
              <a:t>4/11/2022</a:t>
            </a:fld>
            <a:endParaRPr lang="en-US"/>
          </a:p>
        </p:txBody>
      </p:sp>
      <p:sp>
        <p:nvSpPr>
          <p:cNvPr id="22" name="Slide Number Placeholder 21"/>
          <p:cNvSpPr>
            <a:spLocks noGrp="1"/>
          </p:cNvSpPr>
          <p:nvPr>
            <p:ph type="sldNum" sz="quarter" idx="15"/>
          </p:nvPr>
        </p:nvSpPr>
        <p:spPr/>
        <p:txBody>
          <a:bodyPr rtlCol="0"/>
          <a:lstStyle/>
          <a:p>
            <a:fld id="{0A0528C9-2519-4374-871A-8D42DF46C7B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B90893A-1E74-43B9-814E-97E29A1DD6BC}" type="datetimeFigureOut">
              <a:rPr lang="en-US" smtClean="0"/>
              <a:pPr/>
              <a:t>4/11/2022</a:t>
            </a:fld>
            <a:endParaRPr lang="en-US"/>
          </a:p>
        </p:txBody>
      </p:sp>
      <p:sp>
        <p:nvSpPr>
          <p:cNvPr id="18" name="Slide Number Placeholder 17"/>
          <p:cNvSpPr>
            <a:spLocks noGrp="1"/>
          </p:cNvSpPr>
          <p:nvPr>
            <p:ph type="sldNum" sz="quarter" idx="11"/>
          </p:nvPr>
        </p:nvSpPr>
        <p:spPr/>
        <p:txBody>
          <a:bodyPr rtlCol="0"/>
          <a:lstStyle/>
          <a:p>
            <a:fld id="{0A0528C9-2519-4374-871A-8D42DF46C7B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B90893A-1E74-43B9-814E-97E29A1DD6BC}" type="datetimeFigureOut">
              <a:rPr lang="en-US" smtClean="0"/>
              <a:pPr/>
              <a:t>4/11/2022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0528C9-2519-4374-871A-8D42DF46C7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r>
            <a:br>
              <a:rPr lang="en-US" dirty="0" smtClean="0"/>
            </a:br>
            <a:r>
              <a:rPr lang="en-US" dirty="0" smtClean="0"/>
              <a:t>Mini Project</a:t>
            </a:r>
            <a:br>
              <a:rPr lang="en-US" dirty="0" smtClean="0"/>
            </a:br>
            <a:endParaRPr lang="en-US" dirty="0"/>
          </a:p>
        </p:txBody>
      </p:sp>
      <p:sp>
        <p:nvSpPr>
          <p:cNvPr id="3" name="Subtitle 2"/>
          <p:cNvSpPr>
            <a:spLocks noGrp="1"/>
          </p:cNvSpPr>
          <p:nvPr>
            <p:ph type="subTitle" idx="1"/>
          </p:nvPr>
        </p:nvSpPr>
        <p:spPr/>
        <p:txBody>
          <a:bodyPr>
            <a:normAutofit/>
          </a:bodyPr>
          <a:lstStyle/>
          <a:p>
            <a:r>
              <a:rPr lang="en-US" sz="2800" dirty="0" smtClean="0"/>
              <a:t>HOSTEL MANAGEMENT SYSTEM</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HOSTEL MANAGEMENT SYSTEM</a:t>
            </a:r>
            <a:endParaRPr lang="en-US" dirty="0"/>
          </a:p>
        </p:txBody>
      </p:sp>
      <p:sp>
        <p:nvSpPr>
          <p:cNvPr id="3" name="Content Placeholder 2"/>
          <p:cNvSpPr>
            <a:spLocks noGrp="1"/>
          </p:cNvSpPr>
          <p:nvPr>
            <p:ph sz="quarter" idx="1"/>
          </p:nvPr>
        </p:nvSpPr>
        <p:spPr/>
        <p:txBody>
          <a:bodyPr/>
          <a:lstStyle/>
          <a:p>
            <a:r>
              <a:rPr lang="en-US" b="1" u="sng" dirty="0" smtClean="0"/>
              <a:t>Team Members:</a:t>
            </a:r>
          </a:p>
          <a:p>
            <a:r>
              <a:rPr lang="en-US" dirty="0" err="1" smtClean="0"/>
              <a:t>Vinod</a:t>
            </a:r>
            <a:r>
              <a:rPr lang="en-US" dirty="0" smtClean="0"/>
              <a:t> Kumar L      - 950019104050</a:t>
            </a:r>
          </a:p>
          <a:p>
            <a:r>
              <a:rPr lang="en-US" dirty="0" err="1" smtClean="0"/>
              <a:t>Kaikondar</a:t>
            </a:r>
            <a:r>
              <a:rPr lang="en-US" dirty="0" smtClean="0"/>
              <a:t> S          - 950019104019</a:t>
            </a:r>
          </a:p>
          <a:p>
            <a:r>
              <a:rPr lang="en-US" dirty="0" err="1" smtClean="0"/>
              <a:t>Basvan</a:t>
            </a:r>
            <a:r>
              <a:rPr lang="en-US" dirty="0" smtClean="0"/>
              <a:t> V              - 950019104009</a:t>
            </a:r>
          </a:p>
          <a:p>
            <a:r>
              <a:rPr lang="en-US" dirty="0" err="1" smtClean="0"/>
              <a:t>Sathees</a:t>
            </a:r>
            <a:r>
              <a:rPr lang="en-US" dirty="0" smtClean="0"/>
              <a:t> Kumar K – 950019104302</a:t>
            </a:r>
          </a:p>
          <a:p>
            <a:r>
              <a:rPr lang="en-US" b="1" u="sng" dirty="0" smtClean="0"/>
              <a:t>Guide Name:</a:t>
            </a:r>
            <a:r>
              <a:rPr lang="en-US" dirty="0" smtClean="0"/>
              <a:t> </a:t>
            </a:r>
            <a:r>
              <a:rPr lang="en-US" dirty="0" err="1" smtClean="0"/>
              <a:t>Dr.S.Sabena</a:t>
            </a:r>
            <a:r>
              <a:rPr lang="en-US" dirty="0" smtClean="0"/>
              <a:t>.</a:t>
            </a:r>
          </a:p>
          <a:p>
            <a:r>
              <a:rPr lang="en-US" dirty="0" smtClean="0"/>
              <a:t>3 rd year CSE.</a:t>
            </a:r>
          </a:p>
          <a:p>
            <a:r>
              <a:rPr lang="en-US" dirty="0" smtClean="0"/>
              <a:t>Anna University Regional Campus, </a:t>
            </a:r>
            <a:r>
              <a:rPr lang="en-US" dirty="0" err="1" smtClean="0"/>
              <a:t>Tirunelveli</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Astract</a:t>
            </a:r>
            <a:endParaRPr lang="en-US" dirty="0"/>
          </a:p>
        </p:txBody>
      </p:sp>
      <p:sp>
        <p:nvSpPr>
          <p:cNvPr id="3" name="Content Placeholder 2"/>
          <p:cNvSpPr>
            <a:spLocks noGrp="1"/>
          </p:cNvSpPr>
          <p:nvPr>
            <p:ph sz="quarter" idx="1"/>
          </p:nvPr>
        </p:nvSpPr>
        <p:spPr/>
        <p:txBody>
          <a:bodyPr>
            <a:normAutofit/>
          </a:bodyPr>
          <a:lstStyle/>
          <a:p>
            <a:pPr marL="274320" lvl="1">
              <a:spcBef>
                <a:spcPts val="600"/>
              </a:spcBef>
              <a:buSzPct val="70000"/>
              <a:buNone/>
            </a:pPr>
            <a:r>
              <a:rPr lang="en-US" dirty="0" smtClean="0"/>
              <a:t>		This </a:t>
            </a:r>
            <a:r>
              <a:rPr lang="en-US" dirty="0" smtClean="0"/>
              <a:t>web app “HOSTEL MANAGEMENT  SYSTEM” targeted  for  the College Hostel  integrates the transaction management of the Hostel for better control and timely response. This eliminates time delay and paper transactions being marked. The warden is provided with a better control over the transactions like adding the details of new students in the hostel, modifying the details of the students, deleting the students, viewing the students details in the Hostel</a:t>
            </a:r>
            <a:r>
              <a:rPr lang="en-US" dirty="0" smtClean="0"/>
              <a:t>.</a:t>
            </a:r>
            <a:r>
              <a:rPr lang="en-US" dirty="0" smtClean="0"/>
              <a:t> The goal of this web app is to develop a system for the computerization of the Hostel.</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smtClean="0"/>
              <a:t>To Develop a Web app for Hostel Management System which can automate all the manual operations of the hotels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
          </p:nvPr>
        </p:nvSpPr>
        <p:spPr/>
        <p:txBody>
          <a:bodyPr/>
          <a:lstStyle/>
          <a:p>
            <a:r>
              <a:rPr lang="en-US" dirty="0" smtClean="0"/>
              <a:t>Language:</a:t>
            </a:r>
          </a:p>
          <a:p>
            <a:pPr lvl="1"/>
            <a:r>
              <a:rPr lang="en-US" dirty="0" smtClean="0"/>
              <a:t>Frontend: Html, CSS, JavaScript, Bootstrap.</a:t>
            </a:r>
          </a:p>
          <a:p>
            <a:pPr lvl="1"/>
            <a:r>
              <a:rPr lang="en-US" dirty="0" smtClean="0"/>
              <a:t>Backend: Python/PHP , </a:t>
            </a:r>
            <a:r>
              <a:rPr lang="en-US" dirty="0" err="1" smtClean="0"/>
              <a:t>MySQL</a:t>
            </a:r>
            <a:r>
              <a:rPr lang="en-US" dirty="0" smtClean="0"/>
              <a:t>.</a:t>
            </a:r>
          </a:p>
          <a:p>
            <a:r>
              <a:rPr lang="en-US" dirty="0" smtClean="0"/>
              <a:t>IDE : </a:t>
            </a:r>
            <a:r>
              <a:rPr lang="en-US" dirty="0" err="1" smtClean="0"/>
              <a:t>Vscodium</a:t>
            </a:r>
            <a:r>
              <a:rPr lang="en-US" dirty="0" smtClean="0"/>
              <a:t>.</a:t>
            </a:r>
          </a:p>
          <a:p>
            <a:pPr>
              <a:buNone/>
            </a:pPr>
            <a:endParaRPr lang="en-US" dirty="0" smtClean="0"/>
          </a:p>
          <a:p>
            <a:pPr>
              <a:buNone/>
            </a:pPr>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pPr>
              <a:buNone/>
            </a:pPr>
            <a:r>
              <a:rPr lang="en-US" dirty="0" smtClean="0"/>
              <a:t>		Hostel </a:t>
            </a:r>
            <a:r>
              <a:rPr lang="en-US" dirty="0" smtClean="0"/>
              <a:t>management system is designed to manage all hostel activities like hostel admissions, fees, room, mess allotment, hostel stores &amp; generates related reports for smooth transactions. It is also used to manage monthly mess bill calculation, </a:t>
            </a:r>
            <a:r>
              <a:rPr lang="en-US" dirty="0" smtClean="0"/>
              <a:t>students details, room allotment.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dirty="0" smtClean="0"/>
              <a:t>For Languages : https://www.w3schools.com/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209</TotalTime>
  <Words>100</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 Mini Project </vt:lpstr>
      <vt:lpstr>HOSTEL MANAGEMENT SYSTEM</vt:lpstr>
      <vt:lpstr>Astract</vt:lpstr>
      <vt:lpstr>Objective</vt:lpstr>
      <vt:lpstr>Tools</vt:lpstr>
      <vt:lpstr>Summary</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CSELAB2SYS07</dc:creator>
  <cp:lastModifiedBy>CSELAB2SYS28</cp:lastModifiedBy>
  <cp:revision>54</cp:revision>
  <dcterms:created xsi:type="dcterms:W3CDTF">2022-04-08T08:36:07Z</dcterms:created>
  <dcterms:modified xsi:type="dcterms:W3CDTF">2022-04-11T03:40:08Z</dcterms:modified>
</cp:coreProperties>
</file>