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  <p:sldId id="264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B90893A-1E74-43B9-814E-97E29A1DD6BC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A0528C9-2519-4374-871A-8D42DF46C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93A-1E74-43B9-814E-97E29A1DD6BC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8C9-2519-4374-871A-8D42DF46C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93A-1E74-43B9-814E-97E29A1DD6BC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8C9-2519-4374-871A-8D42DF46C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B90893A-1E74-43B9-814E-97E29A1DD6BC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0528C9-2519-4374-871A-8D42DF46C7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B90893A-1E74-43B9-814E-97E29A1DD6BC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A0528C9-2519-4374-871A-8D42DF46C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93A-1E74-43B9-814E-97E29A1DD6BC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8C9-2519-4374-871A-8D42DF46C7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93A-1E74-43B9-814E-97E29A1DD6BC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8C9-2519-4374-871A-8D42DF46C7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90893A-1E74-43B9-814E-97E29A1DD6BC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0528C9-2519-4374-871A-8D42DF46C7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93A-1E74-43B9-814E-97E29A1DD6BC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8C9-2519-4374-871A-8D42DF46C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B90893A-1E74-43B9-814E-97E29A1DD6BC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0528C9-2519-4374-871A-8D42DF46C7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90893A-1E74-43B9-814E-97E29A1DD6BC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0528C9-2519-4374-871A-8D42DF46C7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B90893A-1E74-43B9-814E-97E29A1DD6BC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A0528C9-2519-4374-871A-8D42DF46C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Mini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HOSTEL MANAGEMENT SYSTEM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HOSTEL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 smtClean="0"/>
              <a:t>Team Members:</a:t>
            </a:r>
          </a:p>
          <a:p>
            <a:r>
              <a:rPr lang="en-US" dirty="0" err="1" smtClean="0"/>
              <a:t>Vinod</a:t>
            </a:r>
            <a:r>
              <a:rPr lang="en-US" dirty="0" smtClean="0"/>
              <a:t> Kumar L      - 950019104050</a:t>
            </a:r>
          </a:p>
          <a:p>
            <a:r>
              <a:rPr lang="en-US" dirty="0" err="1" smtClean="0"/>
              <a:t>Kaikondar</a:t>
            </a:r>
            <a:r>
              <a:rPr lang="en-US" dirty="0" smtClean="0"/>
              <a:t> S          - 950019104019</a:t>
            </a:r>
          </a:p>
          <a:p>
            <a:r>
              <a:rPr lang="en-US" dirty="0" err="1" smtClean="0"/>
              <a:t>Basvan</a:t>
            </a:r>
            <a:r>
              <a:rPr lang="en-US" dirty="0" smtClean="0"/>
              <a:t> V              - 950019104009</a:t>
            </a:r>
          </a:p>
          <a:p>
            <a:r>
              <a:rPr lang="en-US" dirty="0" err="1" smtClean="0"/>
              <a:t>Sathees</a:t>
            </a:r>
            <a:r>
              <a:rPr lang="en-US" dirty="0" smtClean="0"/>
              <a:t> Kumar K – 950019104302</a:t>
            </a:r>
          </a:p>
          <a:p>
            <a:r>
              <a:rPr lang="en-US" b="1" u="sng" dirty="0" smtClean="0"/>
              <a:t>Guide Name:</a:t>
            </a:r>
            <a:r>
              <a:rPr lang="en-US" dirty="0" smtClean="0"/>
              <a:t> </a:t>
            </a:r>
            <a:r>
              <a:rPr lang="en-US" dirty="0" err="1" smtClean="0"/>
              <a:t>Dr.S.Sabena</a:t>
            </a:r>
            <a:r>
              <a:rPr lang="en-US" dirty="0" smtClean="0"/>
              <a:t>.</a:t>
            </a:r>
          </a:p>
          <a:p>
            <a:r>
              <a:rPr lang="en-US" dirty="0" smtClean="0"/>
              <a:t>3 rd year CSE.</a:t>
            </a:r>
          </a:p>
          <a:p>
            <a:r>
              <a:rPr lang="en-US" dirty="0" smtClean="0"/>
              <a:t>Anna University Regional Campus, </a:t>
            </a:r>
            <a:r>
              <a:rPr lang="en-US" dirty="0" err="1" smtClean="0"/>
              <a:t>Tirunelveli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Hostellers </a:t>
            </a:r>
            <a:r>
              <a:rPr lang="en-US" dirty="0" smtClean="0"/>
              <a:t>can check </a:t>
            </a:r>
            <a:r>
              <a:rPr lang="en-US" dirty="0" smtClean="0"/>
              <a:t>the status of every month hostel fees.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Develop a Web app for Hostel Management System.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Language: Html, CSS, </a:t>
            </a:r>
            <a:r>
              <a:rPr lang="en-US" dirty="0" err="1" smtClean="0"/>
              <a:t>Javascript</a:t>
            </a:r>
            <a:r>
              <a:rPr lang="en-US" dirty="0" smtClean="0"/>
              <a:t>, Python/PHP ,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IDE : </a:t>
            </a:r>
            <a:r>
              <a:rPr lang="en-US" dirty="0" err="1" smtClean="0"/>
              <a:t>Vscodium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Languages : https://www.w3schools.com/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</TotalTime>
  <Words>95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 Mini Project </vt:lpstr>
      <vt:lpstr>HOSTEL MANAGEMENT SYSTEM</vt:lpstr>
      <vt:lpstr>Astract</vt:lpstr>
      <vt:lpstr>Objective</vt:lpstr>
      <vt:lpstr>Tools</vt:lpstr>
      <vt:lpstr>Summary</vt:lpstr>
      <vt:lpstr>Reference: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CSELAB2SYS07</dc:creator>
  <cp:lastModifiedBy>046 Srivathsava.M</cp:lastModifiedBy>
  <cp:revision>24</cp:revision>
  <dcterms:created xsi:type="dcterms:W3CDTF">2022-04-08T08:36:07Z</dcterms:created>
  <dcterms:modified xsi:type="dcterms:W3CDTF">2022-04-08T17:43:51Z</dcterms:modified>
</cp:coreProperties>
</file>