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8" r:id="rId3"/>
    <p:sldId id="269" r:id="rId4"/>
    <p:sldId id="270" r:id="rId5"/>
    <p:sldId id="271" r:id="rId6"/>
    <p:sldId id="276" r:id="rId7"/>
    <p:sldId id="272" r:id="rId8"/>
    <p:sldId id="274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12/10/2022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12/10/2022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12/10/2022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12/10/2022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2pPr>
            <a:lvl3pPr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3pPr>
            <a:lvl4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4pPr>
            <a:lvl5pPr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12/10/2022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12/10/2022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12/10/2022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12/10/2022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12/10/2022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12/10/2022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12/10/2022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12/10/2022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12/10/2022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ycle-Icon-Refresh-Recycle-Loop-Reload-Arrows-976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Cycle-Icon-Refresh-Recycle-Loop-Reload-Arrows-9764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72" y="1868742"/>
            <a:ext cx="11732455" cy="2897944"/>
          </a:xfrm>
        </p:spPr>
        <p:txBody>
          <a:bodyPr>
            <a:noAutofit/>
          </a:bodyPr>
          <a:lstStyle/>
          <a:p>
            <a:r>
              <a:rPr lang="en-US" sz="11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ASYNC &amp; AWAIT</a:t>
            </a:r>
            <a:br>
              <a:rPr lang="en-US" sz="66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SYNCHRONOUS &amp; ASYNCHRONOUS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5195301"/>
            <a:ext cx="9601200" cy="9144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</a:rPr>
              <a:t>PRESENTER: MOHAMMAD ADIL</a:t>
            </a:r>
          </a:p>
        </p:txBody>
      </p:sp>
      <p:pic>
        <p:nvPicPr>
          <p:cNvPr id="4" name="Picture 3" descr="JavaScript: substituição em Strings – State Of The Ar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0" y="201168"/>
            <a:ext cx="1568849" cy="1568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DB8D2-8487-2D05-8BE4-EF3EB8B05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182" y="117480"/>
            <a:ext cx="2283078" cy="16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2F5E-475D-4272-D827-B1D73328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B90A-0E03-2B36-DC4B-3A7BBF92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await makes a function wait for a Promise</a:t>
            </a:r>
          </a:p>
          <a:p>
            <a:r>
              <a:rPr lang="en-US" b="1" dirty="0"/>
              <a:t>Promises</a:t>
            </a:r>
            <a:r>
              <a:rPr lang="en-US" dirty="0"/>
              <a:t> introduced in </a:t>
            </a:r>
            <a:r>
              <a:rPr lang="en-US" b="1" dirty="0"/>
              <a:t>es6 2015</a:t>
            </a:r>
          </a:p>
          <a:p>
            <a:r>
              <a:rPr lang="en-US" b="1" dirty="0"/>
              <a:t>Async &amp; await </a:t>
            </a:r>
            <a:r>
              <a:rPr lang="en-US" dirty="0"/>
              <a:t>introduced in </a:t>
            </a:r>
            <a:r>
              <a:rPr lang="en-US" b="1" dirty="0"/>
              <a:t>es 2017</a:t>
            </a:r>
          </a:p>
          <a:p>
            <a:r>
              <a:rPr lang="en-US" dirty="0"/>
              <a:t>We don’t need to write </a:t>
            </a:r>
            <a:r>
              <a:rPr lang="en-US" b="1" dirty="0"/>
              <a:t>resolve</a:t>
            </a:r>
            <a:r>
              <a:rPr lang="en-US" dirty="0"/>
              <a:t> and </a:t>
            </a:r>
            <a:r>
              <a:rPr lang="en-US" b="1" dirty="0"/>
              <a:t>reject</a:t>
            </a:r>
            <a:r>
              <a:rPr lang="en-US" dirty="0"/>
              <a:t> inside </a:t>
            </a:r>
            <a:r>
              <a:rPr lang="en-US" b="1" dirty="0"/>
              <a:t>async function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await</a:t>
            </a:r>
            <a:r>
              <a:rPr lang="en-US" dirty="0"/>
              <a:t> keyword can </a:t>
            </a:r>
            <a:r>
              <a:rPr lang="en-US" b="1" dirty="0"/>
              <a:t>only</a:t>
            </a:r>
            <a:r>
              <a:rPr lang="en-US" dirty="0"/>
              <a:t> be used inside an </a:t>
            </a:r>
            <a:r>
              <a:rPr lang="en-US" b="1" dirty="0"/>
              <a:t>async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E2BE-15EE-FB26-1416-F04A92E2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278227"/>
            <a:ext cx="9509760" cy="1233424"/>
          </a:xfrm>
        </p:spPr>
        <p:txBody>
          <a:bodyPr/>
          <a:lstStyle/>
          <a:p>
            <a:r>
              <a:rPr lang="en-US" dirty="0"/>
              <a:t>What Is Synchronous In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C51A3-B618-3263-2575-01DF1D6D8711}"/>
              </a:ext>
            </a:extLst>
          </p:cNvPr>
          <p:cNvSpPr/>
          <p:nvPr/>
        </p:nvSpPr>
        <p:spPr>
          <a:xfrm>
            <a:off x="370590" y="1014436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E0708-4F96-D6AA-5A16-36ECDD5D9DCD}"/>
              </a:ext>
            </a:extLst>
          </p:cNvPr>
          <p:cNvSpPr/>
          <p:nvPr/>
        </p:nvSpPr>
        <p:spPr>
          <a:xfrm>
            <a:off x="370590" y="2267837"/>
            <a:ext cx="1955409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D05878-69E7-12BB-C771-FA6C6AF3C0DF}"/>
              </a:ext>
            </a:extLst>
          </p:cNvPr>
          <p:cNvSpPr/>
          <p:nvPr/>
        </p:nvSpPr>
        <p:spPr>
          <a:xfrm>
            <a:off x="370590" y="3334163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A4DB6-981F-DFA5-A836-7D49F82F83C6}"/>
              </a:ext>
            </a:extLst>
          </p:cNvPr>
          <p:cNvSpPr/>
          <p:nvPr/>
        </p:nvSpPr>
        <p:spPr>
          <a:xfrm>
            <a:off x="363415" y="4438076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CF28A2-2509-0985-B90B-D815C0418516}"/>
              </a:ext>
            </a:extLst>
          </p:cNvPr>
          <p:cNvSpPr/>
          <p:nvPr/>
        </p:nvSpPr>
        <p:spPr>
          <a:xfrm>
            <a:off x="370590" y="5498905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070A5-4208-6A0E-7FC0-36DE635B25A2}"/>
              </a:ext>
            </a:extLst>
          </p:cNvPr>
          <p:cNvSpPr txBox="1"/>
          <p:nvPr/>
        </p:nvSpPr>
        <p:spPr>
          <a:xfrm>
            <a:off x="4232770" y="1183498"/>
            <a:ext cx="7959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Synchronous programming is a programming model </a:t>
            </a:r>
          </a:p>
          <a:p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where operations take place sequentially</a:t>
            </a:r>
            <a:endParaRPr lang="en-US" sz="2400" b="1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3A87F8B7-3082-ECE6-EF7C-824263CA3D43}"/>
              </a:ext>
            </a:extLst>
          </p:cNvPr>
          <p:cNvSpPr/>
          <p:nvPr/>
        </p:nvSpPr>
        <p:spPr>
          <a:xfrm rot="5400000">
            <a:off x="1002869" y="183097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FA61B099-FD63-86F7-88DA-A82BAAAA91A3}"/>
              </a:ext>
            </a:extLst>
          </p:cNvPr>
          <p:cNvSpPr/>
          <p:nvPr/>
        </p:nvSpPr>
        <p:spPr>
          <a:xfrm>
            <a:off x="2498436" y="3492571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ABF23B84-BEEC-CD3A-FEA6-FDD7ED86ACF9}"/>
              </a:ext>
            </a:extLst>
          </p:cNvPr>
          <p:cNvSpPr/>
          <p:nvPr/>
        </p:nvSpPr>
        <p:spPr>
          <a:xfrm rot="5400000">
            <a:off x="1002869" y="2956808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732690B3-0705-ED9D-2E33-726EC3F62E78}"/>
              </a:ext>
            </a:extLst>
          </p:cNvPr>
          <p:cNvSpPr/>
          <p:nvPr/>
        </p:nvSpPr>
        <p:spPr>
          <a:xfrm rot="5400000">
            <a:off x="1002868" y="4024206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3FCE8B4B-42FF-D076-37A5-B1C3A3E5E212}"/>
              </a:ext>
            </a:extLst>
          </p:cNvPr>
          <p:cNvSpPr/>
          <p:nvPr/>
        </p:nvSpPr>
        <p:spPr>
          <a:xfrm rot="5400000">
            <a:off x="1002868" y="509160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1D177-F776-9560-5F3F-50B5B963CA5F}"/>
              </a:ext>
            </a:extLst>
          </p:cNvPr>
          <p:cNvSpPr txBox="1"/>
          <p:nvPr/>
        </p:nvSpPr>
        <p:spPr>
          <a:xfrm>
            <a:off x="3436142" y="3474986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74C7114C-4B7E-8C48-37F0-718B1B3FB2A4}"/>
              </a:ext>
            </a:extLst>
          </p:cNvPr>
          <p:cNvSpPr/>
          <p:nvPr/>
        </p:nvSpPr>
        <p:spPr>
          <a:xfrm>
            <a:off x="5153746" y="3510156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2193F-F91C-3CC5-692C-2CC83BF91D3B}"/>
              </a:ext>
            </a:extLst>
          </p:cNvPr>
          <p:cNvSpPr txBox="1"/>
          <p:nvPr/>
        </p:nvSpPr>
        <p:spPr>
          <a:xfrm>
            <a:off x="6091452" y="349257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27E43-C08B-687F-5E75-A22B01E7B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3325" y="3390554"/>
            <a:ext cx="845616" cy="8125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45218-C7EE-1A12-1198-E112BF72E72F}"/>
              </a:ext>
            </a:extLst>
          </p:cNvPr>
          <p:cNvSpPr txBox="1"/>
          <p:nvPr/>
        </p:nvSpPr>
        <p:spPr>
          <a:xfrm>
            <a:off x="8746762" y="3492571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MINUTE</a:t>
            </a:r>
          </a:p>
        </p:txBody>
      </p:sp>
    </p:spTree>
    <p:extLst>
      <p:ext uri="{BB962C8B-B14F-4D97-AF65-F5344CB8AC3E}">
        <p14:creationId xmlns:p14="http://schemas.microsoft.com/office/powerpoint/2010/main" val="85816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E2BE-15EE-FB26-1416-F04A92E2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-278227"/>
            <a:ext cx="9509760" cy="1233424"/>
          </a:xfrm>
        </p:spPr>
        <p:txBody>
          <a:bodyPr/>
          <a:lstStyle/>
          <a:p>
            <a:r>
              <a:rPr lang="en-US" dirty="0"/>
              <a:t>What Is Asynchronous In JavaScript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DC51A3-B618-3263-2575-01DF1D6D8711}"/>
              </a:ext>
            </a:extLst>
          </p:cNvPr>
          <p:cNvSpPr/>
          <p:nvPr/>
        </p:nvSpPr>
        <p:spPr>
          <a:xfrm>
            <a:off x="370590" y="1014436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EE0708-4F96-D6AA-5A16-36ECDD5D9DCD}"/>
              </a:ext>
            </a:extLst>
          </p:cNvPr>
          <p:cNvSpPr/>
          <p:nvPr/>
        </p:nvSpPr>
        <p:spPr>
          <a:xfrm>
            <a:off x="370590" y="2267837"/>
            <a:ext cx="1955409" cy="689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D05878-69E7-12BB-C771-FA6C6AF3C0DF}"/>
              </a:ext>
            </a:extLst>
          </p:cNvPr>
          <p:cNvSpPr/>
          <p:nvPr/>
        </p:nvSpPr>
        <p:spPr>
          <a:xfrm>
            <a:off x="370590" y="3334163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AA4DB6-981F-DFA5-A836-7D49F82F83C6}"/>
              </a:ext>
            </a:extLst>
          </p:cNvPr>
          <p:cNvSpPr/>
          <p:nvPr/>
        </p:nvSpPr>
        <p:spPr>
          <a:xfrm>
            <a:off x="363415" y="4438076"/>
            <a:ext cx="1955409" cy="710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FUNCTION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CF28A2-2509-0985-B90B-D815C0418516}"/>
              </a:ext>
            </a:extLst>
          </p:cNvPr>
          <p:cNvSpPr/>
          <p:nvPr/>
        </p:nvSpPr>
        <p:spPr>
          <a:xfrm>
            <a:off x="370590" y="5498905"/>
            <a:ext cx="1744394" cy="6893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070A5-4208-6A0E-7FC0-36DE635B25A2}"/>
              </a:ext>
            </a:extLst>
          </p:cNvPr>
          <p:cNvSpPr txBox="1"/>
          <p:nvPr/>
        </p:nvSpPr>
        <p:spPr>
          <a:xfrm>
            <a:off x="4043616" y="1196018"/>
            <a:ext cx="8148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BDC1C6"/>
                </a:solidFill>
                <a:latin typeface="arial" panose="020B0604020202020204" pitchFamily="34" charset="0"/>
              </a:rPr>
              <a:t>As</a:t>
            </a:r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ynchronous programming is a programming model </a:t>
            </a:r>
          </a:p>
          <a:p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where operations </a:t>
            </a:r>
            <a:r>
              <a:rPr lang="en-US" sz="2400" b="1" dirty="0">
                <a:solidFill>
                  <a:srgbClr val="BDC1C6"/>
                </a:solidFill>
                <a:latin typeface="arial" panose="020B0604020202020204" pitchFamily="34" charset="0"/>
              </a:rPr>
              <a:t>does not dependent on each other.</a:t>
            </a:r>
            <a:endParaRPr lang="en-US" sz="2400" b="1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3A87F8B7-3082-ECE6-EF7C-824263CA3D43}"/>
              </a:ext>
            </a:extLst>
          </p:cNvPr>
          <p:cNvSpPr/>
          <p:nvPr/>
        </p:nvSpPr>
        <p:spPr>
          <a:xfrm rot="5400000">
            <a:off x="1002869" y="183097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FA61B099-FD63-86F7-88DA-A82BAAAA91A3}"/>
              </a:ext>
            </a:extLst>
          </p:cNvPr>
          <p:cNvSpPr/>
          <p:nvPr/>
        </p:nvSpPr>
        <p:spPr>
          <a:xfrm>
            <a:off x="2498436" y="3492571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ABF23B84-BEEC-CD3A-FEA6-FDD7ED86ACF9}"/>
              </a:ext>
            </a:extLst>
          </p:cNvPr>
          <p:cNvSpPr/>
          <p:nvPr/>
        </p:nvSpPr>
        <p:spPr>
          <a:xfrm rot="5400000">
            <a:off x="1002869" y="2956808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732690B3-0705-ED9D-2E33-726EC3F62E78}"/>
              </a:ext>
            </a:extLst>
          </p:cNvPr>
          <p:cNvSpPr/>
          <p:nvPr/>
        </p:nvSpPr>
        <p:spPr>
          <a:xfrm rot="5400000">
            <a:off x="1002868" y="4024206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3FCE8B4B-42FF-D076-37A5-B1C3A3E5E212}"/>
              </a:ext>
            </a:extLst>
          </p:cNvPr>
          <p:cNvSpPr/>
          <p:nvPr/>
        </p:nvSpPr>
        <p:spPr>
          <a:xfrm rot="5400000">
            <a:off x="1002868" y="5091604"/>
            <a:ext cx="479835" cy="393896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1D177-F776-9560-5F3F-50B5B963CA5F}"/>
              </a:ext>
            </a:extLst>
          </p:cNvPr>
          <p:cNvSpPr txBox="1"/>
          <p:nvPr/>
        </p:nvSpPr>
        <p:spPr>
          <a:xfrm>
            <a:off x="3436142" y="3474986"/>
            <a:ext cx="154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RESOURCE</a:t>
            </a: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74C7114C-4B7E-8C48-37F0-718B1B3FB2A4}"/>
              </a:ext>
            </a:extLst>
          </p:cNvPr>
          <p:cNvSpPr/>
          <p:nvPr/>
        </p:nvSpPr>
        <p:spPr>
          <a:xfrm>
            <a:off x="5153746" y="3510156"/>
            <a:ext cx="765269" cy="393896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D2193F-F91C-3CC5-692C-2CC83BF91D3B}"/>
              </a:ext>
            </a:extLst>
          </p:cNvPr>
          <p:cNvSpPr txBox="1"/>
          <p:nvPr/>
        </p:nvSpPr>
        <p:spPr>
          <a:xfrm>
            <a:off x="6091452" y="349257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INTERNET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6427E43-C08B-687F-5E75-A22B01E7B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3325" y="3390554"/>
            <a:ext cx="845616" cy="8125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F45218-C7EE-1A12-1198-E112BF72E72F}"/>
              </a:ext>
            </a:extLst>
          </p:cNvPr>
          <p:cNvSpPr txBox="1"/>
          <p:nvPr/>
        </p:nvSpPr>
        <p:spPr>
          <a:xfrm>
            <a:off x="8746762" y="3492571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 MINUTE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E8DB16-B0D1-57C4-5D51-B239F7E545DF}"/>
              </a:ext>
            </a:extLst>
          </p:cNvPr>
          <p:cNvCxnSpPr>
            <a:cxnSpLocks/>
          </p:cNvCxnSpPr>
          <p:nvPr/>
        </p:nvCxnSpPr>
        <p:spPr>
          <a:xfrm>
            <a:off x="9144000" y="4221154"/>
            <a:ext cx="0" cy="59029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7CF38C-81F1-D0D6-96ED-84514D27B691}"/>
              </a:ext>
            </a:extLst>
          </p:cNvPr>
          <p:cNvCxnSpPr>
            <a:cxnSpLocks/>
          </p:cNvCxnSpPr>
          <p:nvPr/>
        </p:nvCxnSpPr>
        <p:spPr>
          <a:xfrm flipH="1" flipV="1">
            <a:off x="2498436" y="3981236"/>
            <a:ext cx="6645564" cy="8121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53AA5F-2694-F1F5-F734-25B1245819B8}"/>
              </a:ext>
            </a:extLst>
          </p:cNvPr>
          <p:cNvSpPr txBox="1"/>
          <p:nvPr/>
        </p:nvSpPr>
        <p:spPr>
          <a:xfrm>
            <a:off x="4518580" y="4494734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9670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A42A-6240-B921-9AB6-D5C47BC9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6785-DEA9-65C8-86C8-436A9ACE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There’s a special syntax to work with promises in a more </a:t>
            </a:r>
            <a:r>
              <a:rPr lang="en-US" b="1" dirty="0"/>
              <a:t>comfortable fashion</a:t>
            </a:r>
            <a:r>
              <a:rPr lang="en-US" dirty="0"/>
              <a:t>, called </a:t>
            </a:r>
            <a:r>
              <a:rPr lang="en-US" b="1" dirty="0"/>
              <a:t>“async/await”</a:t>
            </a:r>
            <a:r>
              <a:rPr lang="en-US" dirty="0"/>
              <a:t>. It’s surprisingly easy to understand and use.</a:t>
            </a:r>
          </a:p>
          <a:p>
            <a:r>
              <a:rPr lang="en-US" b="1" dirty="0"/>
              <a:t>async and await </a:t>
            </a:r>
            <a:r>
              <a:rPr lang="en-US" dirty="0"/>
              <a:t>make promises easier to write</a:t>
            </a:r>
          </a:p>
          <a:p>
            <a:r>
              <a:rPr lang="en-US" b="1" dirty="0"/>
              <a:t>async</a:t>
            </a:r>
            <a:r>
              <a:rPr lang="en-US" dirty="0"/>
              <a:t> makes a function return a </a:t>
            </a:r>
            <a:r>
              <a:rPr lang="en-US" b="1" dirty="0"/>
              <a:t>Promise</a:t>
            </a:r>
            <a:r>
              <a:rPr lang="en-US" dirty="0"/>
              <a:t>.</a:t>
            </a:r>
          </a:p>
          <a:p>
            <a:r>
              <a:rPr lang="en-US" dirty="0"/>
              <a:t>The keyword </a:t>
            </a:r>
            <a:r>
              <a:rPr lang="en-US" b="1" dirty="0"/>
              <a:t>async</a:t>
            </a:r>
            <a:r>
              <a:rPr lang="en-US" dirty="0"/>
              <a:t> before a function makes the function return a </a:t>
            </a:r>
            <a:r>
              <a:rPr lang="en-US" b="1" dirty="0"/>
              <a:t>promise.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C93A4-3757-DD94-B69E-899E9AB79DC7}"/>
              </a:ext>
            </a:extLst>
          </p:cNvPr>
          <p:cNvSpPr txBox="1"/>
          <p:nvPr/>
        </p:nvSpPr>
        <p:spPr>
          <a:xfrm>
            <a:off x="689318" y="3429000"/>
            <a:ext cx="5696368" cy="206210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async</a:t>
            </a:r>
            <a:r>
              <a:rPr lang="en-US" dirty="0"/>
              <a:t> function example()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"Hello World";</a:t>
            </a:r>
          </a:p>
          <a:p>
            <a:r>
              <a:rPr lang="en-US" dirty="0"/>
              <a:t>	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9E54F-465B-E421-30C4-38393802D452}"/>
              </a:ext>
            </a:extLst>
          </p:cNvPr>
          <p:cNvSpPr txBox="1"/>
          <p:nvPr/>
        </p:nvSpPr>
        <p:spPr>
          <a:xfrm>
            <a:off x="689318" y="742070"/>
            <a:ext cx="5696368" cy="206210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function example()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{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	return "Hello World";</a:t>
            </a:r>
          </a:p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}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2F953130-E859-65FA-E177-45F4F128D931}"/>
              </a:ext>
            </a:extLst>
          </p:cNvPr>
          <p:cNvSpPr/>
          <p:nvPr/>
        </p:nvSpPr>
        <p:spPr>
          <a:xfrm>
            <a:off x="6638433" y="1350498"/>
            <a:ext cx="1126933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E80E1-7D09-EFA3-FB3C-92CF7B6FCEAF}"/>
              </a:ext>
            </a:extLst>
          </p:cNvPr>
          <p:cNvSpPr txBox="1"/>
          <p:nvPr/>
        </p:nvSpPr>
        <p:spPr>
          <a:xfrm>
            <a:off x="8018113" y="1350498"/>
            <a:ext cx="1450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STRING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2D12ED5E-29E6-383C-4EA4-421B33305FDA}"/>
              </a:ext>
            </a:extLst>
          </p:cNvPr>
          <p:cNvSpPr/>
          <p:nvPr/>
        </p:nvSpPr>
        <p:spPr>
          <a:xfrm>
            <a:off x="6638433" y="4079631"/>
            <a:ext cx="1126933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2FBE1-73F3-EF2F-FFC6-865549169999}"/>
              </a:ext>
            </a:extLst>
          </p:cNvPr>
          <p:cNvSpPr txBox="1"/>
          <p:nvPr/>
        </p:nvSpPr>
        <p:spPr>
          <a:xfrm>
            <a:off x="8018113" y="4079631"/>
            <a:ext cx="1769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5676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2F0FE-5484-94DA-D72D-6761EA8D936E}"/>
              </a:ext>
            </a:extLst>
          </p:cNvPr>
          <p:cNvSpPr txBox="1"/>
          <p:nvPr/>
        </p:nvSpPr>
        <p:spPr>
          <a:xfrm>
            <a:off x="703386" y="742070"/>
            <a:ext cx="5696368" cy="206210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async</a:t>
            </a:r>
            <a:r>
              <a:rPr lang="en-US" dirty="0"/>
              <a:t> function example()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"Hello World";</a:t>
            </a:r>
          </a:p>
          <a:p>
            <a:r>
              <a:rPr lang="en-US" dirty="0"/>
              <a:t>	}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685A4AD8-FE0C-3805-7B92-39DDFB026571}"/>
              </a:ext>
            </a:extLst>
          </p:cNvPr>
          <p:cNvSpPr/>
          <p:nvPr/>
        </p:nvSpPr>
        <p:spPr>
          <a:xfrm>
            <a:off x="6652501" y="1392701"/>
            <a:ext cx="1126933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1E004-F8F9-3446-7A6D-E9089B96FF04}"/>
              </a:ext>
            </a:extLst>
          </p:cNvPr>
          <p:cNvSpPr txBox="1"/>
          <p:nvPr/>
        </p:nvSpPr>
        <p:spPr>
          <a:xfrm>
            <a:off x="8032181" y="1392701"/>
            <a:ext cx="1769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938AA-3815-041A-E620-81DCCCF38F3A}"/>
              </a:ext>
            </a:extLst>
          </p:cNvPr>
          <p:cNvSpPr txBox="1"/>
          <p:nvPr/>
        </p:nvSpPr>
        <p:spPr>
          <a:xfrm>
            <a:off x="241008" y="3403194"/>
            <a:ext cx="8675773" cy="206210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function example()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</a:t>
            </a:r>
            <a:r>
              <a:rPr lang="en-US" dirty="0" err="1"/>
              <a:t>Promise.resolve</a:t>
            </a:r>
            <a:r>
              <a:rPr lang="en-US" dirty="0"/>
              <a:t>("Hello World“);</a:t>
            </a:r>
          </a:p>
          <a:p>
            <a:r>
              <a:rPr lang="en-US" dirty="0"/>
              <a:t>	}</a:t>
            </a: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C414DCC7-07C0-E5C6-6897-48F7AC383D9C}"/>
              </a:ext>
            </a:extLst>
          </p:cNvPr>
          <p:cNvSpPr/>
          <p:nvPr/>
        </p:nvSpPr>
        <p:spPr>
          <a:xfrm>
            <a:off x="9057587" y="4141857"/>
            <a:ext cx="884602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F1B06-E032-F642-578C-F22BBDF6A9DC}"/>
              </a:ext>
            </a:extLst>
          </p:cNvPr>
          <p:cNvSpPr txBox="1"/>
          <p:nvPr/>
        </p:nvSpPr>
        <p:spPr>
          <a:xfrm>
            <a:off x="10082996" y="4141857"/>
            <a:ext cx="1769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9374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3A1E3-57C6-55DB-A80E-82448652ABB8}"/>
              </a:ext>
            </a:extLst>
          </p:cNvPr>
          <p:cNvSpPr txBox="1"/>
          <p:nvPr/>
        </p:nvSpPr>
        <p:spPr>
          <a:xfrm>
            <a:off x="3404383" y="432582"/>
            <a:ext cx="5696368" cy="2062103"/>
          </a:xfrm>
          <a:prstGeom prst="rect">
            <a:avLst/>
          </a:prstGeom>
          <a:noFill/>
          <a:ln w="3175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async</a:t>
            </a:r>
            <a:r>
              <a:rPr lang="en-US" dirty="0"/>
              <a:t> function example()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return "Hello World";</a:t>
            </a:r>
          </a:p>
          <a:p>
            <a:r>
              <a:rPr lang="en-US" dirty="0"/>
              <a:t>	}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799AEC0B-B4A9-B39F-A523-FEC172ED8DD8}"/>
              </a:ext>
            </a:extLst>
          </p:cNvPr>
          <p:cNvSpPr/>
          <p:nvPr/>
        </p:nvSpPr>
        <p:spPr>
          <a:xfrm rot="5400000">
            <a:off x="5898356" y="2346654"/>
            <a:ext cx="70841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0F07E-5FCB-C462-44F1-B4DDFADD904A}"/>
              </a:ext>
            </a:extLst>
          </p:cNvPr>
          <p:cNvSpPr txBox="1"/>
          <p:nvPr/>
        </p:nvSpPr>
        <p:spPr>
          <a:xfrm>
            <a:off x="5367964" y="3010486"/>
            <a:ext cx="1769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PROMISE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4E632888-2FF4-F890-AE93-4C246C19451D}"/>
              </a:ext>
            </a:extLst>
          </p:cNvPr>
          <p:cNvSpPr/>
          <p:nvPr/>
        </p:nvSpPr>
        <p:spPr>
          <a:xfrm rot="7876022">
            <a:off x="4791430" y="3589835"/>
            <a:ext cx="70841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4FF5E-4D8B-A663-A854-189E3C6717BB}"/>
              </a:ext>
            </a:extLst>
          </p:cNvPr>
          <p:cNvSpPr txBox="1"/>
          <p:nvPr/>
        </p:nvSpPr>
        <p:spPr>
          <a:xfrm>
            <a:off x="3911352" y="4237188"/>
            <a:ext cx="1666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RESOLVE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84D9B-EA5E-B60E-2FFF-F0E0D87FEF9B}"/>
              </a:ext>
            </a:extLst>
          </p:cNvPr>
          <p:cNvSpPr txBox="1"/>
          <p:nvPr/>
        </p:nvSpPr>
        <p:spPr>
          <a:xfrm>
            <a:off x="7034522" y="4237187"/>
            <a:ext cx="1370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REJECT</a:t>
            </a: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3517F2A4-99CE-3C4E-22F6-A13AD6B8E379}"/>
              </a:ext>
            </a:extLst>
          </p:cNvPr>
          <p:cNvSpPr/>
          <p:nvPr/>
        </p:nvSpPr>
        <p:spPr>
          <a:xfrm rot="2881882">
            <a:off x="6898264" y="3589835"/>
            <a:ext cx="70841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0D3BBAE3-AC87-638D-E704-618FBB5544FC}"/>
              </a:ext>
            </a:extLst>
          </p:cNvPr>
          <p:cNvSpPr/>
          <p:nvPr/>
        </p:nvSpPr>
        <p:spPr>
          <a:xfrm rot="5400000">
            <a:off x="4390447" y="4872955"/>
            <a:ext cx="70841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00B8E-BCAB-DA99-6814-EEDE6F3D24B1}"/>
              </a:ext>
            </a:extLst>
          </p:cNvPr>
          <p:cNvSpPr txBox="1"/>
          <p:nvPr/>
        </p:nvSpPr>
        <p:spPr>
          <a:xfrm>
            <a:off x="4185047" y="5630151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THEN</a:t>
            </a: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87584D3-50C7-8520-CDDE-48F13CD44960}"/>
              </a:ext>
            </a:extLst>
          </p:cNvPr>
          <p:cNvSpPr/>
          <p:nvPr/>
        </p:nvSpPr>
        <p:spPr>
          <a:xfrm rot="5400000">
            <a:off x="7264921" y="4872907"/>
            <a:ext cx="70841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B2E51-97FD-A97A-B591-025D81F1492D}"/>
              </a:ext>
            </a:extLst>
          </p:cNvPr>
          <p:cNvSpPr txBox="1"/>
          <p:nvPr/>
        </p:nvSpPr>
        <p:spPr>
          <a:xfrm>
            <a:off x="7059521" y="5630103"/>
            <a:ext cx="129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CATCH</a:t>
            </a:r>
          </a:p>
        </p:txBody>
      </p:sp>
    </p:spTree>
    <p:extLst>
      <p:ext uri="{BB962C8B-B14F-4D97-AF65-F5344CB8AC3E}">
        <p14:creationId xmlns:p14="http://schemas.microsoft.com/office/powerpoint/2010/main" val="224486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D1172-93F0-617E-1110-41E98199B84E}"/>
              </a:ext>
            </a:extLst>
          </p:cNvPr>
          <p:cNvSpPr txBox="1"/>
          <p:nvPr/>
        </p:nvSpPr>
        <p:spPr>
          <a:xfrm>
            <a:off x="376310" y="592911"/>
            <a:ext cx="4533315" cy="26776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async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function example()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{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  statement no: 1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  statement no: 2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  statement no: 3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5ED4A-0FFC-9861-7635-77A3E04EB323}"/>
              </a:ext>
            </a:extLst>
          </p:cNvPr>
          <p:cNvSpPr txBox="1"/>
          <p:nvPr/>
        </p:nvSpPr>
        <p:spPr>
          <a:xfrm>
            <a:off x="587325" y="3814413"/>
            <a:ext cx="26763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example();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4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5</a:t>
            </a:r>
          </a:p>
          <a:p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A97AF-8710-6A7E-81AB-87D2B31E3E26}"/>
              </a:ext>
            </a:extLst>
          </p:cNvPr>
          <p:cNvSpPr txBox="1"/>
          <p:nvPr/>
        </p:nvSpPr>
        <p:spPr>
          <a:xfrm>
            <a:off x="5867990" y="3168082"/>
            <a:ext cx="2828773" cy="26776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1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2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3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4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5</a:t>
            </a: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3E26A3B5-8EF5-392C-BC29-25475809CD5A}"/>
              </a:ext>
            </a:extLst>
          </p:cNvPr>
          <p:cNvSpPr/>
          <p:nvPr/>
        </p:nvSpPr>
        <p:spPr>
          <a:xfrm>
            <a:off x="3430999" y="4197287"/>
            <a:ext cx="212573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6389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2D1172-93F0-617E-1110-41E98199B84E}"/>
              </a:ext>
            </a:extLst>
          </p:cNvPr>
          <p:cNvSpPr txBox="1"/>
          <p:nvPr/>
        </p:nvSpPr>
        <p:spPr>
          <a:xfrm>
            <a:off x="376311" y="592911"/>
            <a:ext cx="4023356" cy="26776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async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function example()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{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  statement no: 1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2800" b="1" dirty="0">
                <a:solidFill>
                  <a:srgbClr val="FFFF00"/>
                </a:solidFill>
              </a:rPr>
              <a:t>await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statement no: 2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  statement no: 3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5ED4A-0FFC-9861-7635-77A3E04EB323}"/>
              </a:ext>
            </a:extLst>
          </p:cNvPr>
          <p:cNvSpPr txBox="1"/>
          <p:nvPr/>
        </p:nvSpPr>
        <p:spPr>
          <a:xfrm>
            <a:off x="587325" y="3814413"/>
            <a:ext cx="282877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example();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4</a:t>
            </a:r>
          </a:p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5</a:t>
            </a:r>
          </a:p>
          <a:p>
            <a:endParaRPr lang="en-US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10BD510-F515-EF6A-A33A-6AC7F18F4525}"/>
              </a:ext>
            </a:extLst>
          </p:cNvPr>
          <p:cNvSpPr/>
          <p:nvPr/>
        </p:nvSpPr>
        <p:spPr>
          <a:xfrm>
            <a:off x="4023357" y="1988010"/>
            <a:ext cx="1059766" cy="319091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DE973-98D7-6128-F689-9FBEC7CB3301}"/>
              </a:ext>
            </a:extLst>
          </p:cNvPr>
          <p:cNvSpPr txBox="1"/>
          <p:nvPr/>
        </p:nvSpPr>
        <p:spPr>
          <a:xfrm>
            <a:off x="5237874" y="1885945"/>
            <a:ext cx="1978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Please Wait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A97AF-8710-6A7E-81AB-87D2B31E3E26}"/>
              </a:ext>
            </a:extLst>
          </p:cNvPr>
          <p:cNvSpPr txBox="1"/>
          <p:nvPr/>
        </p:nvSpPr>
        <p:spPr>
          <a:xfrm>
            <a:off x="6029177" y="3110008"/>
            <a:ext cx="2828773" cy="267765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OUTPUT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1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2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4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5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statement no: 3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A0496C17-5C89-13A0-B4C4-4B8BE32ECB60}"/>
              </a:ext>
            </a:extLst>
          </p:cNvPr>
          <p:cNvSpPr/>
          <p:nvPr/>
        </p:nvSpPr>
        <p:spPr>
          <a:xfrm rot="9429728">
            <a:off x="7185556" y="1650409"/>
            <a:ext cx="581129" cy="24954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007B1-D9D8-8ED3-E5E8-F54EE976E43D}"/>
              </a:ext>
            </a:extLst>
          </p:cNvPr>
          <p:cNvSpPr txBox="1"/>
          <p:nvPr/>
        </p:nvSpPr>
        <p:spPr>
          <a:xfrm>
            <a:off x="7924804" y="1298631"/>
            <a:ext cx="1978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Server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E0732297-EF9E-53EF-1C81-248413D503D3}"/>
              </a:ext>
            </a:extLst>
          </p:cNvPr>
          <p:cNvSpPr/>
          <p:nvPr/>
        </p:nvSpPr>
        <p:spPr>
          <a:xfrm rot="10800000">
            <a:off x="7301058" y="2022780"/>
            <a:ext cx="581129" cy="24954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DE838-29DA-B120-05EA-9C7223540787}"/>
              </a:ext>
            </a:extLst>
          </p:cNvPr>
          <p:cNvSpPr txBox="1"/>
          <p:nvPr/>
        </p:nvSpPr>
        <p:spPr>
          <a:xfrm>
            <a:off x="7924804" y="1860227"/>
            <a:ext cx="1978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API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8FBB5A3-27B9-2F6A-B26C-E3A7D8E5FF74}"/>
              </a:ext>
            </a:extLst>
          </p:cNvPr>
          <p:cNvSpPr/>
          <p:nvPr/>
        </p:nvSpPr>
        <p:spPr>
          <a:xfrm rot="12467914">
            <a:off x="7215762" y="2427241"/>
            <a:ext cx="581129" cy="249549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7140F-C8CF-B7F2-E915-5D075AC7D866}"/>
              </a:ext>
            </a:extLst>
          </p:cNvPr>
          <p:cNvSpPr txBox="1"/>
          <p:nvPr/>
        </p:nvSpPr>
        <p:spPr>
          <a:xfrm>
            <a:off x="7821549" y="2403275"/>
            <a:ext cx="1978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Database</a:t>
            </a: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4371CDE2-467D-E0F8-2B6D-E49BA5C8040D}"/>
              </a:ext>
            </a:extLst>
          </p:cNvPr>
          <p:cNvSpPr/>
          <p:nvPr/>
        </p:nvSpPr>
        <p:spPr>
          <a:xfrm>
            <a:off x="3430999" y="4197287"/>
            <a:ext cx="2125739" cy="619245"/>
          </a:xfrm>
          <a:prstGeom prst="strip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47329E1D-602F-44EA-A7D5-45831AA3F89B}"/>
              </a:ext>
            </a:extLst>
          </p:cNvPr>
          <p:cNvSpPr/>
          <p:nvPr/>
        </p:nvSpPr>
        <p:spPr>
          <a:xfrm>
            <a:off x="4011546" y="2269402"/>
            <a:ext cx="650719" cy="61924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2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Banded Design Teal 16x9">
  <a:themeElements>
    <a:clrScheme name="Custom 5">
      <a:dk1>
        <a:sysClr val="windowText" lastClr="000000"/>
      </a:dk1>
      <a:lt1>
        <a:srgbClr val="000000"/>
      </a:lt1>
      <a:dk2>
        <a:srgbClr val="335B74"/>
      </a:dk2>
      <a:lt2>
        <a:srgbClr val="7F7F7F"/>
      </a:lt2>
      <a:accent1>
        <a:srgbClr val="BFBFBF"/>
      </a:accent1>
      <a:accent2>
        <a:srgbClr val="2683C6"/>
      </a:accent2>
      <a:accent3>
        <a:srgbClr val="00000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683</TotalTime>
  <Words>383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</vt:lpstr>
      <vt:lpstr>Calibri</vt:lpstr>
      <vt:lpstr>Banded Design Teal 16x9</vt:lpstr>
      <vt:lpstr>ASYNC &amp; AWAIT SYNCHRONOUS &amp; ASYNCHRONOUS</vt:lpstr>
      <vt:lpstr>What Is Synchronous In JavaScript</vt:lpstr>
      <vt:lpstr>What Is Asynchronous In JavaScript</vt:lpstr>
      <vt:lpstr>ASYNC &amp; AWAIT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 &amp; Await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ES5 &amp; ES6 ? HISTORY OF JAVASCRIPT</dc:title>
  <dc:creator>Mohammad Adil</dc:creator>
  <cp:lastModifiedBy>Mohammad Adil</cp:lastModifiedBy>
  <cp:revision>126</cp:revision>
  <dcterms:created xsi:type="dcterms:W3CDTF">2022-06-18T06:16:51Z</dcterms:created>
  <dcterms:modified xsi:type="dcterms:W3CDTF">2022-12-10T13:02:54Z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